
<file path=[Content_Types].xml><?xml version="1.0" encoding="utf-8"?>
<Types xmlns="http://schemas.openxmlformats.org/package/2006/content-types">
  <Default Extension="crdownload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4" r:id="rId6"/>
    <p:sldId id="269" r:id="rId7"/>
    <p:sldId id="259" r:id="rId8"/>
    <p:sldId id="265" r:id="rId9"/>
    <p:sldId id="260" r:id="rId10"/>
    <p:sldId id="266" r:id="rId11"/>
    <p:sldId id="267" r:id="rId12"/>
    <p:sldId id="268" r:id="rId13"/>
    <p:sldId id="261" r:id="rId14"/>
    <p:sldId id="262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4EF40A-A30F-90F2-D251-745D7E61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7A8F92A-F538-1D50-B195-2EF48D422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FA5A371-176E-F46F-E960-21F952E2F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6F423F7-259B-E925-6427-7294C09D5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8F73A44-E465-EB98-4EB3-426CF0F2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9580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E6B58C-A069-5706-0034-889A190EB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01025E2-3DFA-0FA9-E45A-3BD26E713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09591F7-5A07-64D2-4309-3B578AEF1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ECFA0C6-89ED-DAE1-1200-063C3A231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50701FD-5DCB-3B76-778D-C8F417E01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96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ABD4987-A516-8CEC-5500-0CDF3FBB5D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8E0A79AA-8674-2833-1D56-170FF8F220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40F54C7-F1FD-2010-BE75-29EE10861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C8F1719-3558-B91B-52D1-70EB2BA5D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14CBE1-35BD-AF6A-1EED-06437A9F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74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31D473-846B-C192-013C-98A930299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2A71E1-7870-124E-9F90-308E49B47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9498D98-F4EF-9F03-5477-6DC1AD73F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73A080C-A2DA-FED6-0FE4-06A05A0D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C336409-A9BA-B311-1354-F4A6B73E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8027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7A48FA-5CE0-8717-840F-4EDC0E3C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84EA1C4-71A5-4020-8FCC-629FD16B2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5624647-472C-F7FA-DBFD-9B4567D5B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8D732FD-D727-A897-E2BB-5E4E83B9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070613C-0DC7-C564-0452-9AEB10548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5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6EF4-13C9-671B-ECE8-1E2D0EEBF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CDC0667-2569-0DC7-6732-D425BDB02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6699918-A27B-9085-9336-321D14D45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2598745-3163-1CC2-846F-F146DDE3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4B4212-9644-9C92-DF26-341E2F422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A45C9BA-E937-FAFE-12A4-18F8B768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85292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06318FA-2C88-5DAE-350A-4DCC6CC40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1A3E98A-784C-0ACC-1F96-0C60D00F1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2E51441-4093-297C-6316-DACFEF6C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CD63F8E-6EEA-BB52-BEA0-601F8B2F8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C8694DBC-B989-C03F-39F5-DB9AB72D1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7B39D416-0929-2656-41DC-5F0E288C7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9658DD3-DB69-1947-2A64-DCC9C8B4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A93E331-F659-6D38-D69F-82CE912E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651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42647F-2973-1280-7114-C9788400C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CBFB6E39-B9A7-BBF6-9F4B-26D78DC8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4D4217-5BD5-C107-226D-082E9758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6C3B9C7-3002-EA3A-3337-27B3084E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804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E2FC2FA5-C0AC-3E92-4306-CB73476C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005FBB3-8283-1449-8FCB-C71A79D6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A744EAD-56DE-2E61-024A-DD30EE796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4631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C04D70-4ED7-EE57-2259-779AA9B99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FBC1DC3-59AD-CFC3-BDF8-C0DA3010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526F92-A10D-D46E-3E84-5CA610FAD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0BADB5F-7925-1B6C-BA60-D9211A5A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3A34CF05-F31B-E28C-9BE8-79DF57DCF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4B636C2-1E7C-33C5-8CEB-4FCABBEB0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5479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BD369F-644B-CE30-D8BC-6B812F08B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F3C95A9-43F2-AA45-EB1D-D331F8B789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1A0B5F-3326-7C35-648F-2ECCD695DB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D7B7DBA-790A-D979-A209-59573DFEF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E2C0CD8-1080-E87B-1482-509B5185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730F3519-46B1-38CD-22F3-E664DFB2E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407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D0D4389-FAE1-0ACD-C31D-D5D4B84A7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2CC0F88-3E5E-F684-E09A-2720E87B5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AE02B94-1EB5-EAF6-45DC-2A8BC0921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DAE69-3035-422D-A360-C165293432E0}" type="datetimeFigureOut">
              <a:rPr lang="pl-PL" smtClean="0"/>
              <a:t>11.05.2025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A0DABB0-BB7F-AC26-7A3B-FF8233702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07D44D-D573-B83F-14ED-19E4CB572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ADABC-7543-4B11-8984-426BAA42E70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327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yncedreview.com/2017/09/25/a-brief-overview-of-attention-mechanis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crdownload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0886581-4A8E-9201-0B57-969EB41BF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Tłumaczenia z RNN (seq2seq)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11542FF-5F68-EB71-021F-1B8073A51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75" y="1253331"/>
            <a:ext cx="9831970" cy="4351338"/>
          </a:xfr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C60FC04F-6C0F-FFA0-2F8A-E1897253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01" y="5759998"/>
            <a:ext cx="8237934" cy="5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9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23D9F3-3D8A-96A2-6BB9-63FDDF6E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RNN vs TRANSFORMERS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204E587-2E43-C49B-C780-45FB33871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02167"/>
            <a:ext cx="10515600" cy="4333236"/>
          </a:xfr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A847136-DC03-F5EE-26BD-30B526ED8971}"/>
              </a:ext>
            </a:extLst>
          </p:cNvPr>
          <p:cNvSpPr txBox="1"/>
          <p:nvPr/>
        </p:nvSpPr>
        <p:spPr>
          <a:xfrm>
            <a:off x="914400" y="6012873"/>
            <a:ext cx="582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Chce </a:t>
            </a:r>
            <a:r>
              <a:rPr lang="pl-PL" dirty="0">
                <a:highlight>
                  <a:srgbClr val="FFFF00"/>
                </a:highlight>
              </a:rPr>
              <a:t>pokój</a:t>
            </a:r>
            <a:r>
              <a:rPr lang="pl-PL" dirty="0"/>
              <a:t>. Najlepiej z dużym oknem</a:t>
            </a:r>
          </a:p>
        </p:txBody>
      </p:sp>
    </p:spTree>
    <p:extLst>
      <p:ext uri="{BB962C8B-B14F-4D97-AF65-F5344CB8AC3E}">
        <p14:creationId xmlns:p14="http://schemas.microsoft.com/office/powerpoint/2010/main" val="2500951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5AE6900-E590-9ACE-FFCE-C3D626C3E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Porównanie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3E7472-5074-AB30-DEC8-866C4C5DC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AvenirNext"/>
              </a:rPr>
              <a:t>RNN: </a:t>
            </a:r>
            <a:r>
              <a:rPr lang="pl-PL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venirNext"/>
              </a:rPr>
              <a:t>Litwo! Ojczyzno moja! Ty jesteś jak zdrowie; Ile cię trzeba cenić, ten tylko się dowie; Kto cię stracił. Dziś piękność twą w całej ozdobie</a:t>
            </a:r>
            <a:br>
              <a:rPr lang="pl-PL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pl-PL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venirNext"/>
              </a:rPr>
              <a:t>Widzę i opisuję, bo </a:t>
            </a:r>
            <a:r>
              <a:rPr lang="pl-PL" b="0" i="0" dirty="0">
                <a:solidFill>
                  <a:srgbClr val="FF0000"/>
                </a:solidFill>
                <a:effectLst/>
                <a:latin typeface="AvenirNext"/>
              </a:rPr>
              <a:t>tęsknię po ???</a:t>
            </a:r>
          </a:p>
          <a:p>
            <a:endParaRPr lang="pl-PL" b="0" i="0" dirty="0">
              <a:solidFill>
                <a:srgbClr val="FF0000"/>
              </a:solidFill>
              <a:effectLst/>
              <a:latin typeface="AvenirNext"/>
            </a:endParaRPr>
          </a:p>
          <a:p>
            <a:r>
              <a:rPr lang="pl-PL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AvenirNext"/>
              </a:rPr>
              <a:t>LSTM/GRU: </a:t>
            </a:r>
            <a:r>
              <a:rPr lang="pl-PL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venirNext"/>
              </a:rPr>
              <a:t>Litwo! Ojczyzno </a:t>
            </a:r>
            <a:r>
              <a:rPr lang="pl-PL" b="0" i="0" dirty="0"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AvenirNext"/>
              </a:rPr>
              <a:t>moja! Ty jesteś jak zdrowie; Ile cię trzeba cenić, ten tylko się dowie; </a:t>
            </a:r>
            <a:r>
              <a:rPr lang="pl-PL" b="0" i="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venirNext"/>
              </a:rPr>
              <a:t>Kto cię stracił. Dziś piękność twą w całej ozdobie</a:t>
            </a:r>
            <a:r>
              <a:rPr lang="pl-PL" b="0" i="0" dirty="0">
                <a:solidFill>
                  <a:schemeClr val="accent4"/>
                </a:solidFill>
                <a:effectLst/>
                <a:latin typeface="AvenirNext"/>
              </a:rPr>
              <a:t> </a:t>
            </a:r>
            <a:r>
              <a:rPr lang="pl-PL" b="0" i="0" dirty="0">
                <a:solidFill>
                  <a:srgbClr val="FF0000"/>
                </a:solidFill>
                <a:effectLst/>
                <a:latin typeface="AvenirNext"/>
              </a:rPr>
              <a:t>Widzę i opisuję, bo tęsknię po ???.</a:t>
            </a:r>
          </a:p>
          <a:p>
            <a:endParaRPr lang="pl-PL" dirty="0">
              <a:solidFill>
                <a:srgbClr val="FF0000"/>
              </a:solidFill>
            </a:endParaRPr>
          </a:p>
          <a:p>
            <a:r>
              <a:rPr lang="pl-PL" b="0" i="0" dirty="0" err="1">
                <a:solidFill>
                  <a:srgbClr val="555555"/>
                </a:solidFill>
                <a:effectLst/>
                <a:highlight>
                  <a:srgbClr val="FFFF00"/>
                </a:highlight>
                <a:latin typeface="AvenirNext"/>
              </a:rPr>
              <a:t>Transfomers</a:t>
            </a:r>
            <a:r>
              <a:rPr lang="pl-PL" b="0" i="0" dirty="0">
                <a:solidFill>
                  <a:srgbClr val="555555"/>
                </a:solidFill>
                <a:effectLst/>
                <a:highlight>
                  <a:srgbClr val="FFFF00"/>
                </a:highlight>
                <a:latin typeface="AvenirNext"/>
              </a:rPr>
              <a:t>: </a:t>
            </a:r>
            <a:r>
              <a:rPr lang="pl-PL" b="0" i="0" dirty="0">
                <a:solidFill>
                  <a:srgbClr val="FF0000"/>
                </a:solidFill>
                <a:effectLst/>
                <a:latin typeface="AvenirNext"/>
              </a:rPr>
              <a:t>Litwo! Ojczyzno moja! Ty jesteś jak zdrowie; Ile cię trzeba cenić, ten tylko się dowie; Kto cię stracił. Dziś piękność twą w całej ozdobie Widzę i opisuję, bo tęsknię po </a:t>
            </a:r>
            <a:r>
              <a:rPr lang="pl-PL" dirty="0">
                <a:solidFill>
                  <a:srgbClr val="FF0000"/>
                </a:solidFill>
                <a:latin typeface="AvenirNext"/>
              </a:rPr>
              <a:t>???</a:t>
            </a:r>
            <a:r>
              <a:rPr lang="pl-PL" b="0" i="0" dirty="0">
                <a:solidFill>
                  <a:srgbClr val="FF0000"/>
                </a:solidFill>
                <a:effectLst/>
                <a:latin typeface="AvenirNext"/>
              </a:rPr>
              <a:t>.</a:t>
            </a:r>
            <a:endParaRPr lang="pl-PL" dirty="0">
              <a:solidFill>
                <a:srgbClr val="FF0000"/>
              </a:solidFill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72405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DD02984-A084-AE17-F4EF-5794232CD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Proces generowania tłumaczenia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74B2774C-1E76-AAFC-57C3-9DE719F90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6882" y="1690688"/>
            <a:ext cx="5575327" cy="4730412"/>
          </a:xfrm>
        </p:spPr>
      </p:pic>
    </p:spTree>
    <p:extLst>
      <p:ext uri="{BB962C8B-B14F-4D97-AF65-F5344CB8AC3E}">
        <p14:creationId xmlns:p14="http://schemas.microsoft.com/office/powerpoint/2010/main" val="347174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ACF2F10-62AC-E349-C4DF-EE51A373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377265" y="3778899"/>
            <a:ext cx="2071396" cy="1772816"/>
          </a:xfrm>
        </p:spPr>
        <p:txBody>
          <a:bodyPr>
            <a:noAutofit/>
          </a:bodyPr>
          <a:lstStyle/>
          <a:p>
            <a:r>
              <a:rPr lang="pl-PL" sz="1400" dirty="0">
                <a:hlinkClick r:id="rId2"/>
              </a:rPr>
              <a:t>Na podstawie: </a:t>
            </a:r>
            <a:r>
              <a:rPr lang="en-US" sz="1400" dirty="0">
                <a:hlinkClick r:id="rId2"/>
              </a:rPr>
              <a:t>A Brief Overview of Attention Mechanism | Synced</a:t>
            </a:r>
            <a:endParaRPr lang="pl-PL" sz="1400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2B28CA9F-3BE6-5DC3-6369-428395265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510008"/>
            <a:ext cx="7419392" cy="5497939"/>
          </a:xfrm>
        </p:spPr>
      </p:pic>
    </p:spTree>
    <p:extLst>
      <p:ext uri="{BB962C8B-B14F-4D97-AF65-F5344CB8AC3E}">
        <p14:creationId xmlns:p14="http://schemas.microsoft.com/office/powerpoint/2010/main" val="291467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BFF85-D7B9-9E82-C5A5-A22F510DE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Transformers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3FF04-957D-F1EA-5FE5-A64DA7838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43" y="1480393"/>
            <a:ext cx="6235021" cy="5099074"/>
          </a:xfrm>
        </p:spPr>
        <p:txBody>
          <a:bodyPr>
            <a:normAutofit fontScale="92500" lnSpcReduction="10000"/>
          </a:bodyPr>
          <a:lstStyle/>
          <a:p>
            <a:r>
              <a:rPr lang="pl-PL" dirty="0"/>
              <a:t>Początki – 2017/</a:t>
            </a:r>
            <a:r>
              <a:rPr lang="pl-PL" dirty="0" err="1"/>
              <a:t>Attention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all</a:t>
            </a:r>
            <a:r>
              <a:rPr lang="pl-PL" dirty="0"/>
              <a:t> </a:t>
            </a:r>
            <a:r>
              <a:rPr lang="pl-PL" dirty="0" err="1"/>
              <a:t>you</a:t>
            </a:r>
            <a:r>
              <a:rPr lang="pl-PL" dirty="0"/>
              <a:t> </a:t>
            </a:r>
            <a:r>
              <a:rPr lang="pl-PL" dirty="0" err="1"/>
              <a:t>need</a:t>
            </a:r>
            <a:r>
              <a:rPr lang="pl-PL" dirty="0"/>
              <a:t> </a:t>
            </a:r>
          </a:p>
          <a:p>
            <a:r>
              <a:rPr lang="pl-PL" dirty="0"/>
              <a:t>Prześcignęły do tej pory najlepsze sieci rekurencyjne (GRU/LSTM) </a:t>
            </a:r>
          </a:p>
          <a:p>
            <a:r>
              <a:rPr lang="pl-PL" dirty="0"/>
              <a:t>Jednak wymagają większej ilości danych…</a:t>
            </a:r>
          </a:p>
          <a:p>
            <a:r>
              <a:rPr lang="pl-PL" dirty="0"/>
              <a:t>Zasadnicza różnica pomiędzy RNN a </a:t>
            </a:r>
            <a:r>
              <a:rPr lang="pl-PL" dirty="0" err="1"/>
              <a:t>Transformers</a:t>
            </a:r>
            <a:r>
              <a:rPr lang="pl-PL" dirty="0"/>
              <a:t> to sposób przetwarzania sekwencji (w pierwszym przypadku słowo po słowie, w drugim na raz cała sekwencja).</a:t>
            </a:r>
          </a:p>
          <a:p>
            <a:r>
              <a:rPr lang="pl-PL" dirty="0"/>
              <a:t>W uproszczeniu jest to stos warstw </a:t>
            </a:r>
            <a:r>
              <a:rPr lang="pl-PL" dirty="0" err="1"/>
              <a:t>enkodera</a:t>
            </a:r>
            <a:r>
              <a:rPr lang="pl-PL" dirty="0"/>
              <a:t> i dekodera, jednak są one szczególne (m.in. </a:t>
            </a:r>
            <a:r>
              <a:rPr lang="pl-PL" dirty="0" err="1"/>
              <a:t>Enkodery</a:t>
            </a:r>
            <a:r>
              <a:rPr lang="pl-PL" dirty="0"/>
              <a:t> pozycjonujące)</a:t>
            </a:r>
          </a:p>
          <a:p>
            <a:pPr marL="0" indent="0">
              <a:buNone/>
            </a:pPr>
            <a:r>
              <a:rPr lang="pl-PL" dirty="0"/>
              <a:t>Przykłady: BERT, GPT</a:t>
            </a:r>
          </a:p>
          <a:p>
            <a:pPr marL="0" indent="0">
              <a:buNone/>
            </a:pPr>
            <a:endParaRPr lang="pl-PL" dirty="0"/>
          </a:p>
          <a:p>
            <a:endParaRPr lang="pl-PL" dirty="0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2B64ADA5-B66F-E539-FBDB-821A96148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079" y="4683353"/>
            <a:ext cx="4343721" cy="1867352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669A58A-BFB8-C4A0-272C-43153706D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27" y="1240971"/>
            <a:ext cx="5242057" cy="3001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65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>
            <a:extLst>
              <a:ext uri="{FF2B5EF4-FFF2-40B4-BE49-F238E27FC236}">
                <a16:creationId xmlns:a16="http://schemas.microsoft.com/office/drawing/2014/main" id="{7E73EEC7-BF0F-8996-F4C6-B151261B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628" y="523874"/>
            <a:ext cx="5440758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071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F9F59-2FDA-8A57-BF6A-609D35DF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Podstawowy schemat </a:t>
            </a:r>
            <a:r>
              <a:rPr lang="pl-PL" dirty="0" err="1"/>
              <a:t>Transfomera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0710D7-B4B0-F376-2CAF-8278BBB4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82" y="1690688"/>
            <a:ext cx="3672472" cy="4351338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50AEC15E-A5FF-ABCD-5F18-716051294E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129" y="1477817"/>
            <a:ext cx="5839144" cy="516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12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CBBD17D5-FDEC-98CD-7A4A-798882D97C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0519" y="0"/>
            <a:ext cx="7779216" cy="4665306"/>
          </a:xfr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00A9A0E4-BBD4-066D-BE94-7D91D6D74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346" y="5167241"/>
            <a:ext cx="9388654" cy="118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578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39454-C1A6-F904-082C-17956F6B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Mechanizm uwagi</a:t>
            </a:r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A60437D3-DE2A-B0B0-9C92-2E70373B5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5204" y="1571625"/>
            <a:ext cx="7666236" cy="3474024"/>
          </a:xfr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3266DC45-B7E3-7FD1-6965-620CD64E6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8160" y="5337175"/>
            <a:ext cx="7193280" cy="107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5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93F9F59-2FDA-8A57-BF6A-609D35DF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Podstawowy schemat </a:t>
            </a:r>
            <a:r>
              <a:rPr lang="pl-PL" dirty="0" err="1"/>
              <a:t>Transfomera</a:t>
            </a: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500710D7-B4B0-F376-2CAF-8278BBB4E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382" y="1690688"/>
            <a:ext cx="3672472" cy="4351338"/>
          </a:xfrm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D0CE815F-4B70-E8C5-FA08-2A473DE10C59}"/>
              </a:ext>
            </a:extLst>
          </p:cNvPr>
          <p:cNvSpPr txBox="1"/>
          <p:nvPr/>
        </p:nvSpPr>
        <p:spPr>
          <a:xfrm>
            <a:off x="5892800" y="1798320"/>
            <a:ext cx="5313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Multi-</a:t>
            </a:r>
            <a:r>
              <a:rPr lang="pl-PL" dirty="0" err="1"/>
              <a:t>Head</a:t>
            </a:r>
            <a:r>
              <a:rPr lang="pl-PL" dirty="0"/>
              <a:t> </a:t>
            </a:r>
            <a:r>
              <a:rPr lang="pl-PL" dirty="0" err="1"/>
              <a:t>Attention</a:t>
            </a:r>
            <a:r>
              <a:rPr lang="pl-PL" dirty="0"/>
              <a:t>:</a:t>
            </a:r>
          </a:p>
          <a:p>
            <a:endParaRPr lang="pl-PL" dirty="0"/>
          </a:p>
          <a:p>
            <a:pPr marL="285750" indent="-285750">
              <a:buFontTx/>
              <a:buChar char="-"/>
            </a:pPr>
            <a:r>
              <a:rPr lang="pl-PL" dirty="0"/>
              <a:t>ENKODER (Q,K,V from </a:t>
            </a:r>
            <a:r>
              <a:rPr lang="pl-PL" dirty="0" err="1"/>
              <a:t>input</a:t>
            </a:r>
            <a:r>
              <a:rPr lang="pl-PL" dirty="0"/>
              <a:t> </a:t>
            </a:r>
            <a:r>
              <a:rPr lang="pl-PL" dirty="0" err="1"/>
              <a:t>sequence</a:t>
            </a:r>
            <a:r>
              <a:rPr lang="pl-PL" dirty="0"/>
              <a:t>)</a:t>
            </a:r>
          </a:p>
          <a:p>
            <a:pPr marL="285750" indent="-285750">
              <a:buFontTx/>
              <a:buChar char="-"/>
            </a:pPr>
            <a:r>
              <a:rPr lang="pl-PL" dirty="0"/>
              <a:t>DEKODER (Q,K,V from </a:t>
            </a:r>
            <a:r>
              <a:rPr lang="pl-PL" dirty="0" err="1"/>
              <a:t>output</a:t>
            </a:r>
            <a:r>
              <a:rPr lang="pl-PL" dirty="0"/>
              <a:t> (target) </a:t>
            </a:r>
            <a:r>
              <a:rPr lang="pl-PL" dirty="0" err="1"/>
              <a:t>sequence</a:t>
            </a:r>
            <a:r>
              <a:rPr lang="pl-PL" dirty="0"/>
              <a:t>)</a:t>
            </a:r>
          </a:p>
          <a:p>
            <a:pPr marL="285750" indent="-285750">
              <a:buFontTx/>
              <a:buChar char="-"/>
            </a:pPr>
            <a:r>
              <a:rPr lang="pl-PL" dirty="0"/>
              <a:t>DEKODER/ENKODER (Q – z </a:t>
            </a:r>
            <a:r>
              <a:rPr lang="pl-PL" dirty="0" err="1"/>
              <a:t>targetu</a:t>
            </a:r>
            <a:r>
              <a:rPr lang="pl-PL" dirty="0"/>
              <a:t>, K/V- z </a:t>
            </a:r>
            <a:r>
              <a:rPr lang="pl-PL" dirty="0" err="1"/>
              <a:t>inputu</a:t>
            </a:r>
            <a:r>
              <a:rPr lang="pl-PL" dirty="0"/>
              <a:t>)</a:t>
            </a:r>
          </a:p>
          <a:p>
            <a:pPr marL="285750" indent="-285750">
              <a:buFontTx/>
              <a:buChar char="-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183301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f7a8075-a2ce-4c01-9e79-db16361e0391">
      <Terms xmlns="http://schemas.microsoft.com/office/infopath/2007/PartnerControls"/>
    </lcf76f155ced4ddcb4097134ff3c332f>
    <TaxCatchAll xmlns="8a3633ff-3901-4cb1-bfef-cd847c06879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E01F502CD5D034A8B5E6BB350710FED" ma:contentTypeVersion="11" ma:contentTypeDescription="Utwórz nowy dokument." ma:contentTypeScope="" ma:versionID="f5f787446a1f11c87fbf4edf9e60a846">
  <xsd:schema xmlns:xsd="http://www.w3.org/2001/XMLSchema" xmlns:xs="http://www.w3.org/2001/XMLSchema" xmlns:p="http://schemas.microsoft.com/office/2006/metadata/properties" xmlns:ns2="bf7a8075-a2ce-4c01-9e79-db16361e0391" xmlns:ns3="8a3633ff-3901-4cb1-bfef-cd847c06879d" targetNamespace="http://schemas.microsoft.com/office/2006/metadata/properties" ma:root="true" ma:fieldsID="d18df96bd9e022febd8dbab2f7b75864" ns2:_="" ns3:_="">
    <xsd:import namespace="bf7a8075-a2ce-4c01-9e79-db16361e0391"/>
    <xsd:import namespace="8a3633ff-3901-4cb1-bfef-cd847c06879d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7a8075-a2ce-4c01-9e79-db16361e039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Tagi obrazów" ma:readOnly="false" ma:fieldId="{5cf76f15-5ced-4ddc-b409-7134ff3c332f}" ma:taxonomyMulti="true" ma:sspId="8cf9ebe3-3b60-40ff-bbbd-595d8a739f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633ff-3901-4cb1-bfef-cd847c06879d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6c9ae7f-9c43-4f31-8f61-3e0095b574a0}" ma:internalName="TaxCatchAll" ma:showField="CatchAllData" ma:web="8a3633ff-3901-4cb1-bfef-cd847c06879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BD8F1B-DB39-4A8E-B49B-04C1B8BCBA14}">
  <ds:schemaRefs>
    <ds:schemaRef ds:uri="http://www.w3.org/XML/1998/namespace"/>
    <ds:schemaRef ds:uri="bf7a8075-a2ce-4c01-9e79-db16361e0391"/>
    <ds:schemaRef ds:uri="http://purl.org/dc/dcmitype/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8a3633ff-3901-4cb1-bfef-cd847c06879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0B5184A-5718-436B-A500-F9D9123CE15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2A6B949-9ACA-4695-8453-85CA98E699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7a8075-a2ce-4c01-9e79-db16361e0391"/>
    <ds:schemaRef ds:uri="8a3633ff-3901-4cb1-bfef-cd847c06879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285</Words>
  <Application>Microsoft Office PowerPoint</Application>
  <PresentationFormat>Panoramiczny</PresentationFormat>
  <Paragraphs>26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6" baseType="lpstr">
      <vt:lpstr>Arial</vt:lpstr>
      <vt:lpstr>AvenirNext</vt:lpstr>
      <vt:lpstr>Calibri</vt:lpstr>
      <vt:lpstr>Calibri Light</vt:lpstr>
      <vt:lpstr>Motyw pakietu Office</vt:lpstr>
      <vt:lpstr>Tłumaczenia z RNN (seq2seq)</vt:lpstr>
      <vt:lpstr>Proces generowania tłumaczenia</vt:lpstr>
      <vt:lpstr>Na podstawie: A Brief Overview of Attention Mechanism | Synced</vt:lpstr>
      <vt:lpstr>Transformers</vt:lpstr>
      <vt:lpstr>Prezentacja programu PowerPoint</vt:lpstr>
      <vt:lpstr>Podstawowy schemat Transfomera</vt:lpstr>
      <vt:lpstr>Prezentacja programu PowerPoint</vt:lpstr>
      <vt:lpstr>Mechanizm uwagi</vt:lpstr>
      <vt:lpstr>Podstawowy schemat Transfomera</vt:lpstr>
      <vt:lpstr>RNN vs TRANSFORMERS</vt:lpstr>
      <vt:lpstr>Porównanie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Przetwarzanie języka naturalnego</dc:title>
  <dc:creator>Adrian Kania</dc:creator>
  <cp:lastModifiedBy>Adrian Kania</cp:lastModifiedBy>
  <cp:revision>21</cp:revision>
  <dcterms:created xsi:type="dcterms:W3CDTF">2022-06-04T21:16:08Z</dcterms:created>
  <dcterms:modified xsi:type="dcterms:W3CDTF">2025-05-11T14:31:43Z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0x0101001E01F502CD5D034A8B5E6BB350710FED</vt:lpwstr>
  </property>
</Properties>
</file>