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61" r:id="rId3"/>
    <p:sldId id="260" r:id="rId4"/>
    <p:sldId id="257" r:id="rId5"/>
    <p:sldId id="259" r:id="rId6"/>
    <p:sldId id="258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10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722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37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0602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70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6757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2850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400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7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5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78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880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526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81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646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01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5CB8-EAB9-4CDA-9666-9C1340E8E5F4}" type="datetimeFigureOut">
              <a:rPr lang="pl-PL" smtClean="0"/>
              <a:t>21.02.2024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53DAC-058A-476F-8756-89AB4356CC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928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1277EB-B82A-E2A0-069D-042F50F8D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RNA-</a:t>
            </a:r>
            <a:r>
              <a:rPr lang="pl-PL" dirty="0" err="1"/>
              <a:t>seq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3E47C9-BAF6-7FB0-A0B2-0A1866982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l-PL" dirty="0"/>
              <a:t>22 luty 2024</a:t>
            </a:r>
          </a:p>
        </p:txBody>
      </p:sp>
    </p:spTree>
    <p:extLst>
      <p:ext uri="{BB962C8B-B14F-4D97-AF65-F5344CB8AC3E}">
        <p14:creationId xmlns:p14="http://schemas.microsoft.com/office/powerpoint/2010/main" val="26073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0D9520-E295-BF7E-3816-2B992492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Macierz eksperymentu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AF26D96-49B6-1EB5-8818-CE29805A2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90" y="1531258"/>
            <a:ext cx="5451566" cy="3396343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710431BF-13DD-ABEC-1ACC-B16F9689F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12" y="3272145"/>
            <a:ext cx="3035561" cy="21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5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1FB7F-D595-AE67-D93B-598CD932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381798-D9C0-5691-E917-3B5F2677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Badanie </a:t>
            </a:r>
            <a:r>
              <a:rPr lang="pl-PL" dirty="0" err="1"/>
              <a:t>transkryptów</a:t>
            </a:r>
            <a:endParaRPr lang="pl-PL" dirty="0"/>
          </a:p>
          <a:p>
            <a:r>
              <a:rPr lang="pl-PL" dirty="0"/>
              <a:t>Analiza różnicowa</a:t>
            </a:r>
          </a:p>
          <a:p>
            <a:r>
              <a:rPr lang="pl-PL" dirty="0"/>
              <a:t>Poszukiwanie </a:t>
            </a:r>
            <a:r>
              <a:rPr lang="pl-PL" dirty="0" err="1"/>
              <a:t>izoformów</a:t>
            </a:r>
            <a:endParaRPr lang="pl-PL" dirty="0"/>
          </a:p>
          <a:p>
            <a:r>
              <a:rPr lang="pl-PL" dirty="0"/>
              <a:t>Badanie polimorfizmu</a:t>
            </a:r>
          </a:p>
        </p:txBody>
      </p:sp>
    </p:spTree>
    <p:extLst>
      <p:ext uri="{BB962C8B-B14F-4D97-AF65-F5344CB8AC3E}">
        <p14:creationId xmlns:p14="http://schemas.microsoft.com/office/powerpoint/2010/main" val="91035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6D4E48-02E6-B72D-5318-05232582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500"/>
          </a:xfrm>
        </p:spPr>
        <p:txBody>
          <a:bodyPr>
            <a:normAutofit/>
          </a:bodyPr>
          <a:lstStyle/>
          <a:p>
            <a:r>
              <a:rPr lang="pl-PL" sz="2400" dirty="0"/>
              <a:t>Co nas może interesować?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16DC9B-CF5A-018A-A1E2-BBBD95EF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50" y="1447799"/>
            <a:ext cx="7692852" cy="4593563"/>
          </a:xfrm>
        </p:spPr>
        <p:txBody>
          <a:bodyPr/>
          <a:lstStyle/>
          <a:p>
            <a:r>
              <a:rPr lang="pl-PL" dirty="0"/>
              <a:t>mRNA – </a:t>
            </a:r>
            <a:r>
              <a:rPr lang="pl-PL" dirty="0" err="1"/>
              <a:t>seq</a:t>
            </a:r>
            <a:endParaRPr lang="pl-PL" dirty="0"/>
          </a:p>
          <a:p>
            <a:r>
              <a:rPr lang="pl-PL" dirty="0"/>
              <a:t>Zlokalizowanie </a:t>
            </a:r>
            <a:r>
              <a:rPr lang="pl-PL" dirty="0" err="1"/>
              <a:t>eksonów</a:t>
            </a:r>
            <a:endParaRPr lang="pl-PL" dirty="0"/>
          </a:p>
          <a:p>
            <a:r>
              <a:rPr lang="pl-PL" dirty="0"/>
              <a:t>Celowane badanie</a:t>
            </a:r>
          </a:p>
          <a:p>
            <a:r>
              <a:rPr lang="pl-PL" dirty="0"/>
              <a:t>Małe RNA (</a:t>
            </a:r>
            <a:r>
              <a:rPr lang="pl-PL" dirty="0" err="1"/>
              <a:t>miRNA</a:t>
            </a:r>
            <a:r>
              <a:rPr lang="pl-PL" dirty="0"/>
              <a:t>, </a:t>
            </a:r>
            <a:r>
              <a:rPr lang="pl-PL" dirty="0" err="1"/>
              <a:t>piRNA</a:t>
            </a:r>
            <a:r>
              <a:rPr lang="pl-PL" dirty="0"/>
              <a:t>, </a:t>
            </a:r>
            <a:r>
              <a:rPr lang="pl-PL" dirty="0" err="1"/>
              <a:t>sncRNA</a:t>
            </a:r>
            <a:r>
              <a:rPr lang="pl-PL" dirty="0"/>
              <a:t>)</a:t>
            </a:r>
          </a:p>
          <a:p>
            <a:r>
              <a:rPr lang="pl-PL" dirty="0"/>
              <a:t>Całe RNA w komórce</a:t>
            </a:r>
          </a:p>
          <a:p>
            <a:r>
              <a:rPr lang="pl-PL" dirty="0" err="1"/>
              <a:t>Sekwencjowanie</a:t>
            </a:r>
            <a:r>
              <a:rPr lang="pl-PL" dirty="0"/>
              <a:t> pojedynczej komórki (</a:t>
            </a:r>
            <a:r>
              <a:rPr lang="pl-PL" dirty="0" err="1"/>
              <a:t>scRNA-seq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47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96EF88-F2ED-7EB8-6CA4-9E6EEFC0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/>
          </a:bodyPr>
          <a:lstStyle/>
          <a:p>
            <a:r>
              <a:rPr lang="pl-PL" sz="2400" dirty="0"/>
              <a:t>Przebieg analizy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672AA55-59B4-DE1F-2916-A7EAC277D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957" y="1082351"/>
            <a:ext cx="5738826" cy="5094612"/>
          </a:xfrm>
        </p:spPr>
      </p:pic>
    </p:spTree>
    <p:extLst>
      <p:ext uri="{BB962C8B-B14F-4D97-AF65-F5344CB8AC3E}">
        <p14:creationId xmlns:p14="http://schemas.microsoft.com/office/powerpoint/2010/main" val="83184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96EF88-F2ED-7EB8-6CA4-9E6EEFC0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/>
          </a:bodyPr>
          <a:lstStyle/>
          <a:p>
            <a:r>
              <a:rPr lang="pl-PL" sz="2400" dirty="0"/>
              <a:t>Przebieg analizy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61C1ECD-9521-2D01-637F-9541E664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D855955-46B3-4B2F-A6D7-1853499B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145164"/>
            <a:ext cx="6023930" cy="534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6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270827-642E-2C6B-149C-BAA521C6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033"/>
          </a:xfrm>
        </p:spPr>
        <p:txBody>
          <a:bodyPr>
            <a:normAutofit/>
          </a:bodyPr>
          <a:lstStyle/>
          <a:p>
            <a:r>
              <a:rPr lang="pl-PL" sz="2400" dirty="0"/>
              <a:t>Jakość odczytów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6FE5CCF-CC0D-751A-A6CA-F624749B3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523403"/>
            <a:ext cx="7420081" cy="3801197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051E696-8C14-4514-65AE-99FFCB0F7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28" y="104775"/>
            <a:ext cx="3856122" cy="19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2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D0685F-EA0D-76EA-D357-4C9DBCC3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Normalizacja – różne podejścia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E3790383-68E2-5195-A84C-6E41CA134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114" y="1558766"/>
            <a:ext cx="4427686" cy="3010325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0FB4ED0-B612-BE4D-B6CC-46FE4EAC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60" y="1312022"/>
            <a:ext cx="4540815" cy="132080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13E56D4-7112-9CBB-8330-32FF48ED7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76" y="3482245"/>
            <a:ext cx="3448050" cy="217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9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07984E-1911-AE97-B1CC-FF7BAAB7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Co analizujemy?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4ABAF83-C886-B1F7-6C5A-810113C28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581" y="1520825"/>
            <a:ext cx="6790322" cy="4111625"/>
          </a:xfrm>
        </p:spPr>
      </p:pic>
    </p:spTree>
    <p:extLst>
      <p:ext uri="{BB962C8B-B14F-4D97-AF65-F5344CB8AC3E}">
        <p14:creationId xmlns:p14="http://schemas.microsoft.com/office/powerpoint/2010/main" val="49343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FA7A64-5AB2-CCE4-0C00-1A96CD5D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różnicowa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61DBD956-E7F3-F4B5-22AD-C70610A95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548" y="609600"/>
            <a:ext cx="3109229" cy="3193057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1214744-AB8D-38C4-E9B6-5E78B2E7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46341"/>
            <a:ext cx="4529148" cy="2277552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6AED89F-32B5-1D53-E80E-8E63847EA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59" y="4497985"/>
            <a:ext cx="6411563" cy="16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1289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60</Words>
  <Application>Microsoft Office PowerPoint</Application>
  <PresentationFormat>Panoramiczny</PresentationFormat>
  <Paragraphs>20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Faseta</vt:lpstr>
      <vt:lpstr>RNA-seq</vt:lpstr>
      <vt:lpstr>Prezentacja programu PowerPoint</vt:lpstr>
      <vt:lpstr>Co nas może interesować?</vt:lpstr>
      <vt:lpstr>Przebieg analizy</vt:lpstr>
      <vt:lpstr>Przebieg analizy</vt:lpstr>
      <vt:lpstr>Jakość odczytów</vt:lpstr>
      <vt:lpstr>Normalizacja – różne podejścia</vt:lpstr>
      <vt:lpstr>Co analizujemy?</vt:lpstr>
      <vt:lpstr>Analiza różnicowa</vt:lpstr>
      <vt:lpstr>Macierz eksperymentu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Adrian Kania</dc:creator>
  <cp:lastModifiedBy>Adrian Kania</cp:lastModifiedBy>
  <cp:revision>4</cp:revision>
  <dcterms:created xsi:type="dcterms:W3CDTF">2024-02-21T17:32:43Z</dcterms:created>
  <dcterms:modified xsi:type="dcterms:W3CDTF">2024-02-21T18:36:22Z</dcterms:modified>
</cp:coreProperties>
</file>