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DF8"/>
    <a:srgbClr val="E5E7EB"/>
    <a:srgbClr val="6D8FFF"/>
    <a:srgbClr val="1E374D"/>
    <a:srgbClr val="111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A212-53CE-F079-DFF7-C5FACBAB2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52FED-9228-1AD8-9E13-4735C29A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F020-F91D-7F4A-29CC-594DBAA9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B58B-71F4-3C4C-CC4B-4A76368C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AE4B-F503-A0F2-DD9D-5DF494BA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6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11DA-8847-3738-345D-70E5425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EF36-CD94-40DD-2964-0F32BFDF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8E72-BEA8-1F85-F889-FF798A16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E04C-A26F-9713-93BB-AED70152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A825-0531-1DFB-F50E-02E82CA5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C331B-ED3C-8681-24F4-F7C492D1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C5B6-7C29-C8B7-FFEB-8B0D86E3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EBF5-11F7-755F-9C76-D440431F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5242-97B4-75E7-3E28-A268BD5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2900-DF92-C997-B449-8B11CC74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4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51B3-B186-F3A5-4D4A-AD764E82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A371-2F11-8B56-523A-CB01A1A7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2DD3-60CE-0C13-DF6D-1940D3F2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3524-72BE-ED8E-B6FD-574EC97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C978E-E4BE-F8C8-F776-0D96518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375-89EC-3202-2129-A26AEC19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7399-4688-BCAD-775A-0B8EC2EC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990F-665E-129C-A146-C76AE6CD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707C-432D-6EC2-2EB4-40380C0C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FEA0-5209-5124-B873-F3155938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B069-F7E9-8892-5B3E-A6997BBD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9BAA-8A6F-798A-7043-814392B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DB67-8AD5-A348-2834-76D3EA23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FC43-9423-AEC3-B600-FB08608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E1A1-5AB0-1ABD-A7DB-4A5023B8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1279-CEF2-01FB-C163-69427E38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56E-ABDD-B79D-C2CF-759CD272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698E-20CD-22A7-D483-7E6B8AD6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23640-BF83-4240-B95A-DC219938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98D07-5757-DC6F-A01A-DF0E7DFFC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9FB88-92B4-C6C8-2C27-AE303B23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53F84-BDB3-A793-6792-BDD986B1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A7D29-9860-6F00-DDE5-4248A2AA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AB4B5-8611-2D3C-D231-D7BF55E7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33E2-A7E6-7A8F-18B1-14354AE6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D62FC-4C45-E87B-7FA4-0445E78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BABE-1314-A33A-EE79-CB9AD7AA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D2361-012C-EBC2-E735-9F558C52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E4E2D-9FD7-5EAA-43A6-B68B8DB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CB8E2-8BAD-6F76-E0EC-0640B1F2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1CFFE-CA13-6546-2DED-9774485A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FA3-3C46-7963-654C-3F9DBF86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ECA-0165-8662-A9C3-DD78A0B7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7F0E-34EB-2495-24D4-5552B802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29BB-D4CB-18DE-5BB5-6A119473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5540-AE6C-8FBD-2C05-FB8FB69A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A51A-5FEB-9364-1D32-AFD9642F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F88-5865-CA75-EA8D-B718E540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EB448-532F-8DCE-198C-D1817DA68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DFF1-6825-42D9-C9CD-FE6A181A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27375-EF15-511F-5E08-75F3E3D7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D3D97-25B3-067D-3DD2-17590B4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D12E9-5C65-9091-9930-7ED147C3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0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4FE1C-20B5-C005-5DFD-1CB2BE3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EA0-6972-2D54-951A-00796891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7B2E-9615-F01D-E961-47FB38E6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D7BF3-995F-9B49-A6BF-9560FE435529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9FB7-E5ED-214A-636A-7B1519CD3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519C-63F4-19A6-EA57-FF5EC20CF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3489C-A0DB-B24E-A253-8E2D07B21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C4774FD-572A-FD67-523E-8AD4C769B423}"/>
              </a:ext>
            </a:extLst>
          </p:cNvPr>
          <p:cNvGrpSpPr/>
          <p:nvPr/>
        </p:nvGrpSpPr>
        <p:grpSpPr>
          <a:xfrm>
            <a:off x="280086" y="959591"/>
            <a:ext cx="11631828" cy="4938817"/>
            <a:chOff x="280086" y="1482811"/>
            <a:chExt cx="11631828" cy="49388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48693D-204C-C031-B577-944CA3C0A207}"/>
                </a:ext>
              </a:extLst>
            </p:cNvPr>
            <p:cNvSpPr txBox="1"/>
            <p:nvPr/>
          </p:nvSpPr>
          <p:spPr>
            <a:xfrm>
              <a:off x="1939156" y="1482811"/>
              <a:ext cx="8313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rgbClr val="94FDF8"/>
                  </a:solidFill>
                </a:rPr>
                <a:t>Branding Colours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DE9B1C-DD3A-1832-C60F-160CDE4F1BE7}"/>
                </a:ext>
              </a:extLst>
            </p:cNvPr>
            <p:cNvSpPr/>
            <p:nvPr/>
          </p:nvSpPr>
          <p:spPr>
            <a:xfrm>
              <a:off x="280086" y="2347784"/>
              <a:ext cx="2224216" cy="2162432"/>
            </a:xfrm>
            <a:prstGeom prst="rect">
              <a:avLst/>
            </a:prstGeom>
            <a:solidFill>
              <a:srgbClr val="111827"/>
            </a:solidFill>
            <a:ln w="76200">
              <a:solidFill>
                <a:srgbClr val="94FD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791EFF-D0F1-731F-2F09-225C4623B936}"/>
                </a:ext>
              </a:extLst>
            </p:cNvPr>
            <p:cNvSpPr/>
            <p:nvPr/>
          </p:nvSpPr>
          <p:spPr>
            <a:xfrm>
              <a:off x="2631989" y="2347784"/>
              <a:ext cx="2224216" cy="2162432"/>
            </a:xfrm>
            <a:prstGeom prst="rect">
              <a:avLst/>
            </a:prstGeom>
            <a:solidFill>
              <a:srgbClr val="1E374D"/>
            </a:solidFill>
            <a:ln w="76200">
              <a:solidFill>
                <a:srgbClr val="94FD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9D150C-3AB7-3085-4E8F-E6D2AA7A48CB}"/>
                </a:ext>
              </a:extLst>
            </p:cNvPr>
            <p:cNvSpPr/>
            <p:nvPr/>
          </p:nvSpPr>
          <p:spPr>
            <a:xfrm>
              <a:off x="4983892" y="2347784"/>
              <a:ext cx="2224216" cy="2162432"/>
            </a:xfrm>
            <a:prstGeom prst="rect">
              <a:avLst/>
            </a:prstGeom>
            <a:solidFill>
              <a:srgbClr val="94FDF8"/>
            </a:solidFill>
            <a:ln w="76200">
              <a:solidFill>
                <a:srgbClr val="94FD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0B8170-D2C9-ECD9-2220-3FED00156FC8}"/>
                </a:ext>
              </a:extLst>
            </p:cNvPr>
            <p:cNvSpPr/>
            <p:nvPr/>
          </p:nvSpPr>
          <p:spPr>
            <a:xfrm>
              <a:off x="7335795" y="2347784"/>
              <a:ext cx="2224216" cy="2162432"/>
            </a:xfrm>
            <a:prstGeom prst="rect">
              <a:avLst/>
            </a:prstGeom>
            <a:solidFill>
              <a:srgbClr val="6D8FFF"/>
            </a:solidFill>
            <a:ln w="76200">
              <a:solidFill>
                <a:srgbClr val="94FD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4B4FC8-ABE8-2776-6781-A1E60758B0D8}"/>
                </a:ext>
              </a:extLst>
            </p:cNvPr>
            <p:cNvSpPr/>
            <p:nvPr/>
          </p:nvSpPr>
          <p:spPr>
            <a:xfrm>
              <a:off x="9687698" y="2347784"/>
              <a:ext cx="2224216" cy="2162432"/>
            </a:xfrm>
            <a:prstGeom prst="rect">
              <a:avLst/>
            </a:prstGeom>
            <a:solidFill>
              <a:srgbClr val="E5E7EB"/>
            </a:solidFill>
            <a:ln w="76200">
              <a:solidFill>
                <a:srgbClr val="94FD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3A6B2-B168-992C-33CB-3898A8627E65}"/>
                </a:ext>
              </a:extLst>
            </p:cNvPr>
            <p:cNvSpPr txBox="1"/>
            <p:nvPr/>
          </p:nvSpPr>
          <p:spPr>
            <a:xfrm>
              <a:off x="325394" y="4667303"/>
              <a:ext cx="2133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94FDF8"/>
                  </a:solidFill>
                </a:rPr>
                <a:t>Used for main backgrounds and dark transparent objects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048318-5DE0-7315-5CF7-1F467748D1AD}"/>
                </a:ext>
              </a:extLst>
            </p:cNvPr>
            <p:cNvSpPr txBox="1"/>
            <p:nvPr/>
          </p:nvSpPr>
          <p:spPr>
            <a:xfrm>
              <a:off x="2677297" y="4667302"/>
              <a:ext cx="21335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94FDF8"/>
                  </a:solidFill>
                </a:rPr>
                <a:t>Used for other backgrounds and containers and shapes, Secondary Accent Colour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2D1DC-5897-DC99-D31E-BD486890AE4F}"/>
                </a:ext>
              </a:extLst>
            </p:cNvPr>
            <p:cNvSpPr txBox="1"/>
            <p:nvPr/>
          </p:nvSpPr>
          <p:spPr>
            <a:xfrm>
              <a:off x="5029199" y="4667302"/>
              <a:ext cx="2133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94FDF8"/>
                  </a:solidFill>
                </a:rPr>
                <a:t>Used for Title and Heading text, Primary Accent Colour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D28892-D399-D8BB-EF15-465FEC167E73}"/>
                </a:ext>
              </a:extLst>
            </p:cNvPr>
            <p:cNvSpPr txBox="1"/>
            <p:nvPr/>
          </p:nvSpPr>
          <p:spPr>
            <a:xfrm>
              <a:off x="7381104" y="4667301"/>
              <a:ext cx="2133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94FDF8"/>
                  </a:solidFill>
                </a:rPr>
                <a:t>Used for little details and other, Tertiary Accent 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16237E-10FF-5E3D-AC26-FE58FD5A3429}"/>
                </a:ext>
              </a:extLst>
            </p:cNvPr>
            <p:cNvSpPr txBox="1"/>
            <p:nvPr/>
          </p:nvSpPr>
          <p:spPr>
            <a:xfrm>
              <a:off x="9733006" y="4667300"/>
              <a:ext cx="2133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94FDF8"/>
                  </a:solidFill>
                </a:rPr>
                <a:t>Used for main body texts, and in other places in need of balance.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Adlai Dyson</dc:creator>
  <cp:lastModifiedBy>Adlai Dyson</cp:lastModifiedBy>
  <cp:revision>1</cp:revision>
  <dcterms:created xsi:type="dcterms:W3CDTF">2025-09-23T19:02:09Z</dcterms:created>
  <dcterms:modified xsi:type="dcterms:W3CDTF">2025-09-23T19:11:28Z</dcterms:modified>
</cp:coreProperties>
</file>