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818EE-01AD-498D-B227-AD347F0F6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619700-83F9-4F47-813B-ED6ADE500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2BE2C5-B0ED-47E3-B561-4C82717A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445F-8041-4B92-924E-95CB86C1E4D8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F36C13-4BCA-44A7-B183-BEFD3E39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689660-7B00-4441-8F2D-6F3A7EC1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D5A-E28D-4C41-B8B9-4F90FD62A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00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4821A-2015-48BA-89DF-84C9BF29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A9616E-3D98-450E-8695-C2D64F716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8802BE-538E-4333-AAA0-8FDE8EFF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445F-8041-4B92-924E-95CB86C1E4D8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47964D-A03B-4613-A7AD-A4740178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10C5CB-BF07-459C-99B4-04450CA2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D5A-E28D-4C41-B8B9-4F90FD62A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18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83508E-75FC-4EA3-9EE0-3320AE35C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19F15C-30F9-4918-93AF-BF363C3BD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4EFA99-410B-4FE3-9F65-6D3F0408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445F-8041-4B92-924E-95CB86C1E4D8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9AA21E-23A9-43FD-B4CB-96F51CA0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F08253-D021-45B6-BDDA-D7C40A70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D5A-E28D-4C41-B8B9-4F90FD62A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86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9814F7-759F-4A64-AFF5-65A8E24F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D3B718-32D7-4052-85CF-8D51B674F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1E6849-61FE-489C-9E2E-18096D2D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445F-8041-4B92-924E-95CB86C1E4D8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7464F3-8204-422E-ADDF-CF7C3D47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21FAB3-A3FD-4CBF-9725-302C28E5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D5A-E28D-4C41-B8B9-4F90FD62A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0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EB172-4835-4BB5-80BF-713D0134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3E4FD2-52FE-4DBB-BEB5-10580A118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18B8-8CBE-4636-BAAE-29B59BC1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445F-8041-4B92-924E-95CB86C1E4D8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BEF5EE-AC2F-48DE-9E71-23403C68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AE139F-785C-4A5E-84DF-9822A73B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D5A-E28D-4C41-B8B9-4F90FD62A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68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189CA-0DD3-4C96-8631-7DE65661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61E443-657B-4982-B458-F7AD7EE72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DC5379-52F7-4727-B465-1B7692E9B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9E1D33-2785-443F-AD6C-D5548B99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445F-8041-4B92-924E-95CB86C1E4D8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B13E67-9C55-43B3-B2D2-AD1D4A89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7F1AF9-813B-4534-84DC-12D40889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D5A-E28D-4C41-B8B9-4F90FD62A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80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3B638-11C1-461C-9846-048D676F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65F495-1410-4CFA-8D4F-518CE86CA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E88598-FCCF-417B-A37C-6C303B972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E6BF25-7082-40A5-A2CA-3450CAC87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9DA53A-AB11-4A40-80C7-5079C8782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2D07B1-15A9-4EF6-A5AB-8B682D31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445F-8041-4B92-924E-95CB86C1E4D8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6442C7-EEA2-4553-B460-993DD5CF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9FAFFC-A23C-415C-A613-A697F68B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D5A-E28D-4C41-B8B9-4F90FD62A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13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20D10-53E0-4D8B-8F27-18B6D04C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2841F3-527E-4089-87D4-C3C57177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445F-8041-4B92-924E-95CB86C1E4D8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EDB7FD-E250-4687-8839-2EC92E1E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A8F89A-C5F2-4FC6-9702-0128798C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D5A-E28D-4C41-B8B9-4F90FD62A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01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F8567A-D311-4E03-AF14-601E7D78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445F-8041-4B92-924E-95CB86C1E4D8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4480B1-9EA5-4583-9A36-E55873FC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270AD0-459C-447E-A8B8-E5D595FF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D5A-E28D-4C41-B8B9-4F90FD62A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96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3E722-9575-45A5-B815-2D2FC107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0538F6-CF85-4A29-B89F-242C2DFF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C5D2F5-AF51-483E-A401-7BAE90E33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697178-40D2-41A6-B4EB-F81D73B0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445F-8041-4B92-924E-95CB86C1E4D8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CC6725-4CB4-4D5F-A10F-EA4AEC60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F706A5-F8CF-4280-B02F-139B6A5A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D5A-E28D-4C41-B8B9-4F90FD62A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1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ADC07-BE9D-480B-82EC-797426FD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1784F2-73BA-4C8D-8FE0-8ADC72D99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4FE8C5-E58D-4ECA-9667-F3D2E3408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2E127A-5755-491F-B518-E7C39414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445F-8041-4B92-924E-95CB86C1E4D8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F15DA0-D4E7-4C91-AFE8-3CA75AB2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9683B2-65CE-43B3-B6D8-4B7A4233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D5A-E28D-4C41-B8B9-4F90FD62A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18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55564F-CEC6-4015-A90E-A1DC06B4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24360-EC28-4201-97A7-73DCBE5D0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CC50FD-3C71-49A0-A23B-EB8FC32E7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0445F-8041-4B92-924E-95CB86C1E4D8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0362E1-63DC-4084-820B-894090CAC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85967-D7FA-47F9-B76D-856CCBC13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4D5A-E28D-4C41-B8B9-4F90FD62A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2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8AD9E2A-416A-421B-986C-6D0DD7C9DB32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#!/bin/sh</a:t>
            </a:r>
          </a:p>
          <a:p>
            <a:endParaRPr lang="fr-FR" sz="1600" dirty="0"/>
          </a:p>
          <a:p>
            <a:r>
              <a:rPr lang="fr-FR" sz="1600" dirty="0"/>
              <a:t>#SBATCH --job-</a:t>
            </a:r>
            <a:r>
              <a:rPr lang="fr-FR" sz="1600" dirty="0" err="1"/>
              <a:t>name</a:t>
            </a:r>
            <a:r>
              <a:rPr lang="fr-FR" sz="1600" dirty="0"/>
              <a:t>=</a:t>
            </a:r>
            <a:r>
              <a:rPr lang="fr-FR" sz="1600" b="1" dirty="0"/>
              <a:t>NOM</a:t>
            </a:r>
          </a:p>
          <a:p>
            <a:r>
              <a:rPr lang="fr-FR" sz="1600" dirty="0"/>
              <a:t>#SBATCH --output=</a:t>
            </a:r>
            <a:r>
              <a:rPr lang="fr-FR" sz="1600" b="1" dirty="0"/>
              <a:t>/</a:t>
            </a:r>
            <a:r>
              <a:rPr lang="fr-FR" sz="1600" b="1" dirty="0" err="1"/>
              <a:t>path</a:t>
            </a:r>
            <a:r>
              <a:rPr lang="fr-FR" sz="1600" b="1" dirty="0"/>
              <a:t>/to/</a:t>
            </a:r>
            <a:r>
              <a:rPr lang="fr-FR" sz="1600" b="1" dirty="0" err="1"/>
              <a:t>sortie.out</a:t>
            </a:r>
            <a:endParaRPr lang="fr-FR" sz="1600" b="1" dirty="0"/>
          </a:p>
          <a:p>
            <a:r>
              <a:rPr lang="fr-FR" sz="1600" dirty="0"/>
              <a:t>#SBATCH --</a:t>
            </a:r>
            <a:r>
              <a:rPr lang="fr-FR" sz="1600" dirty="0" err="1"/>
              <a:t>error</a:t>
            </a:r>
            <a:r>
              <a:rPr lang="fr-FR" sz="1600" dirty="0"/>
              <a:t>=</a:t>
            </a:r>
            <a:r>
              <a:rPr lang="fr-FR" sz="1600" b="1" dirty="0"/>
              <a:t>/</a:t>
            </a:r>
            <a:r>
              <a:rPr lang="fr-FR" sz="1600" b="1" dirty="0" err="1"/>
              <a:t>path</a:t>
            </a:r>
            <a:r>
              <a:rPr lang="fr-FR" sz="1600" b="1" dirty="0"/>
              <a:t>/to/</a:t>
            </a:r>
            <a:r>
              <a:rPr lang="fr-FR" sz="1600" b="1" dirty="0" err="1"/>
              <a:t>erreurs.err</a:t>
            </a:r>
            <a:endParaRPr lang="fr-FR" sz="1600" b="1" dirty="0"/>
          </a:p>
          <a:p>
            <a:endParaRPr lang="fr-FR" sz="1600" dirty="0"/>
          </a:p>
          <a:p>
            <a:r>
              <a:rPr lang="fr-FR" sz="1600" dirty="0"/>
              <a:t>#SBATCH --mail-type=END   </a:t>
            </a:r>
          </a:p>
          <a:p>
            <a:r>
              <a:rPr lang="fr-FR" sz="1600" dirty="0"/>
              <a:t>#SBATCH --mail-user=ladjal.adlane@gmail.com</a:t>
            </a:r>
          </a:p>
          <a:p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ntasks</a:t>
            </a:r>
            <a:r>
              <a:rPr lang="fr-FR" sz="1600" dirty="0"/>
              <a:t>=1</a:t>
            </a:r>
          </a:p>
          <a:p>
            <a:r>
              <a:rPr lang="fr-FR" sz="1600" dirty="0"/>
              <a:t>#SBATCH --</a:t>
            </a:r>
            <a:r>
              <a:rPr lang="fr-FR" sz="1600" dirty="0" err="1"/>
              <a:t>cpus</a:t>
            </a:r>
            <a:r>
              <a:rPr lang="fr-FR" sz="1600" dirty="0"/>
              <a:t>-per-</a:t>
            </a:r>
            <a:r>
              <a:rPr lang="fr-FR" sz="1600" dirty="0" err="1"/>
              <a:t>task</a:t>
            </a:r>
            <a:r>
              <a:rPr lang="fr-FR" sz="1600" dirty="0"/>
              <a:t>=4</a:t>
            </a:r>
          </a:p>
          <a:p>
            <a:endParaRPr lang="fr-FR" sz="1600" dirty="0"/>
          </a:p>
          <a:p>
            <a:r>
              <a:rPr lang="fr-FR" sz="1600" dirty="0"/>
              <a:t>#SBATCH --partition=</a:t>
            </a:r>
            <a:r>
              <a:rPr lang="fr-FR" sz="1600" dirty="0" err="1"/>
              <a:t>GPUNodes</a:t>
            </a:r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gres</a:t>
            </a:r>
            <a:r>
              <a:rPr lang="fr-FR" sz="1600" dirty="0"/>
              <a:t>=gpu:1</a:t>
            </a:r>
          </a:p>
          <a:p>
            <a:r>
              <a:rPr lang="fr-FR" sz="1600" dirty="0"/>
              <a:t>#SBATCH --</a:t>
            </a:r>
            <a:r>
              <a:rPr lang="fr-FR" sz="1600" dirty="0" err="1"/>
              <a:t>gres</a:t>
            </a:r>
            <a:r>
              <a:rPr lang="fr-FR" sz="1600" dirty="0"/>
              <a:t>-flags=enforce-binding</a:t>
            </a:r>
          </a:p>
          <a:p>
            <a:endParaRPr lang="fr-FR" sz="1600" dirty="0"/>
          </a:p>
          <a:p>
            <a:r>
              <a:rPr lang="fr-FR" sz="1600" dirty="0"/>
              <a:t>container=/logiciels/</a:t>
            </a:r>
            <a:r>
              <a:rPr lang="fr-FR" sz="1600" dirty="0" err="1"/>
              <a:t>containerCollections</a:t>
            </a:r>
            <a:r>
              <a:rPr lang="fr-FR" sz="1600" dirty="0"/>
              <a:t>/CUDA11/tf2-NGC-20-06-py3.sif</a:t>
            </a:r>
          </a:p>
          <a:p>
            <a:r>
              <a:rPr lang="fr-FR" sz="1600" dirty="0"/>
              <a:t>python=/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env</a:t>
            </a:r>
            <a:r>
              <a:rPr lang="fr-FR" sz="1600" dirty="0"/>
              <a:t>/bin/python</a:t>
            </a:r>
          </a:p>
          <a:p>
            <a:r>
              <a:rPr lang="fr-FR" sz="1600" dirty="0"/>
              <a:t>script=/path/to/script.py</a:t>
            </a:r>
          </a:p>
          <a:p>
            <a:endParaRPr lang="fr-FR" sz="1600" dirty="0"/>
          </a:p>
          <a:p>
            <a:r>
              <a:rPr lang="fr-FR" sz="1600" dirty="0"/>
              <a:t>module purge</a:t>
            </a:r>
          </a:p>
          <a:p>
            <a:r>
              <a:rPr lang="fr-FR" sz="1600" dirty="0"/>
              <a:t>module </a:t>
            </a:r>
            <a:r>
              <a:rPr lang="fr-FR" sz="1600" dirty="0" err="1"/>
              <a:t>load</a:t>
            </a:r>
            <a:r>
              <a:rPr lang="fr-FR" sz="1600" dirty="0"/>
              <a:t> </a:t>
            </a:r>
            <a:r>
              <a:rPr lang="fr-FR" sz="1600" dirty="0" err="1"/>
              <a:t>singularity</a:t>
            </a:r>
            <a:r>
              <a:rPr lang="fr-FR" sz="1600" dirty="0"/>
              <a:t>/3.0.3</a:t>
            </a:r>
          </a:p>
          <a:p>
            <a:endParaRPr lang="fr-FR" sz="1600" dirty="0"/>
          </a:p>
          <a:p>
            <a:r>
              <a:rPr lang="fr-FR" sz="1600" dirty="0" err="1"/>
              <a:t>srun</a:t>
            </a:r>
            <a:r>
              <a:rPr lang="fr-FR" sz="1600" dirty="0"/>
              <a:t> </a:t>
            </a:r>
            <a:r>
              <a:rPr lang="fr-FR" sz="1600" dirty="0" err="1"/>
              <a:t>singularity</a:t>
            </a:r>
            <a:r>
              <a:rPr lang="fr-FR" sz="1600" dirty="0"/>
              <a:t> </a:t>
            </a:r>
            <a:r>
              <a:rPr lang="fr-FR" sz="1600" dirty="0" err="1"/>
              <a:t>exec</a:t>
            </a:r>
            <a:r>
              <a:rPr lang="fr-FR" sz="1600" dirty="0"/>
              <a:t> ${container} ${python} ${script} --options</a:t>
            </a:r>
          </a:p>
          <a:p>
            <a:endParaRPr lang="fr-FR" sz="16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B11F877-578F-49F2-AE38-5EDBCE9DB8AF}"/>
              </a:ext>
            </a:extLst>
          </p:cNvPr>
          <p:cNvSpPr txBox="1"/>
          <p:nvPr/>
        </p:nvSpPr>
        <p:spPr>
          <a:xfrm>
            <a:off x="6366386" y="340285"/>
            <a:ext cx="174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Script </a:t>
            </a:r>
            <a:r>
              <a:rPr lang="fr-FR" dirty="0" err="1">
                <a:solidFill>
                  <a:schemeClr val="accent1"/>
                </a:solidFill>
              </a:rPr>
              <a:t>name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160FC48-EFEB-4D79-8BD7-7B13CE2D836A}"/>
              </a:ext>
            </a:extLst>
          </p:cNvPr>
          <p:cNvSpPr txBox="1"/>
          <p:nvPr/>
        </p:nvSpPr>
        <p:spPr>
          <a:xfrm>
            <a:off x="6366386" y="1049902"/>
            <a:ext cx="286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Path to the output flow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064941-2482-45CC-9F1C-FF6CEF9B36C0}"/>
              </a:ext>
            </a:extLst>
          </p:cNvPr>
          <p:cNvSpPr txBox="1"/>
          <p:nvPr/>
        </p:nvSpPr>
        <p:spPr>
          <a:xfrm>
            <a:off x="6366386" y="1759519"/>
            <a:ext cx="314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Path to the </a:t>
            </a:r>
            <a:r>
              <a:rPr lang="fr-FR" dirty="0" err="1">
                <a:solidFill>
                  <a:schemeClr val="accent1"/>
                </a:solidFill>
              </a:rPr>
              <a:t>error</a:t>
            </a:r>
            <a:r>
              <a:rPr lang="fr-FR" dirty="0">
                <a:solidFill>
                  <a:schemeClr val="accent1"/>
                </a:solidFill>
              </a:rPr>
              <a:t> flow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21106EB-8ECD-4207-8B6F-F4A159E3551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470788" y="524951"/>
            <a:ext cx="2895598" cy="84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F50C985-0703-4864-975D-B60D0EAA3A22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470788" y="924232"/>
            <a:ext cx="2895598" cy="310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25A1009-731E-4E15-A905-BC7D0D5A0CE8}"/>
              </a:ext>
            </a:extLst>
          </p:cNvPr>
          <p:cNvCxnSpPr>
            <a:cxnSpLocks/>
          </p:cNvCxnSpPr>
          <p:nvPr/>
        </p:nvCxnSpPr>
        <p:spPr>
          <a:xfrm flipH="1" flipV="1">
            <a:off x="3470787" y="1234568"/>
            <a:ext cx="2895599" cy="709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A4B45988-5D94-41B4-AAC1-996514531676}"/>
              </a:ext>
            </a:extLst>
          </p:cNvPr>
          <p:cNvSpPr txBox="1"/>
          <p:nvPr/>
        </p:nvSpPr>
        <p:spPr>
          <a:xfrm>
            <a:off x="6366385" y="2384489"/>
            <a:ext cx="50488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accent1"/>
                </a:solidFill>
              </a:rPr>
              <a:t>Those</a:t>
            </a:r>
            <a:r>
              <a:rPr lang="fr-FR" b="1" dirty="0">
                <a:solidFill>
                  <a:schemeClr val="accent1"/>
                </a:solidFill>
              </a:rPr>
              <a:t> files </a:t>
            </a:r>
            <a:r>
              <a:rPr lang="fr-FR" b="1" dirty="0" err="1">
                <a:solidFill>
                  <a:schemeClr val="accent1"/>
                </a:solidFill>
              </a:rPr>
              <a:t>need</a:t>
            </a:r>
            <a:r>
              <a:rPr lang="fr-FR" b="1" dirty="0">
                <a:solidFill>
                  <a:schemeClr val="accent1"/>
                </a:solidFill>
              </a:rPr>
              <a:t> to </a:t>
            </a:r>
            <a:r>
              <a:rPr lang="fr-FR" b="1" dirty="0" err="1">
                <a:solidFill>
                  <a:schemeClr val="accent1"/>
                </a:solidFill>
              </a:rPr>
              <a:t>be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under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/projets/&lt;</a:t>
            </a:r>
            <a:r>
              <a:rPr lang="fr-FR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projectname</a:t>
            </a:r>
            <a:r>
              <a:rPr lang="fr-FR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fr-FR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8AD9E2A-416A-421B-986C-6D0DD7C9DB32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#!/bin/sh</a:t>
            </a:r>
          </a:p>
          <a:p>
            <a:endParaRPr lang="fr-FR" sz="1600" dirty="0"/>
          </a:p>
          <a:p>
            <a:r>
              <a:rPr lang="fr-FR" sz="1600" dirty="0"/>
              <a:t>#SBATCH --job-</a:t>
            </a:r>
            <a:r>
              <a:rPr lang="fr-FR" sz="1600" dirty="0" err="1"/>
              <a:t>name</a:t>
            </a:r>
            <a:r>
              <a:rPr lang="fr-FR" sz="1600" dirty="0"/>
              <a:t>=NOM</a:t>
            </a:r>
          </a:p>
          <a:p>
            <a:r>
              <a:rPr lang="fr-FR" sz="1600" dirty="0"/>
              <a:t>#SBATCH --output=/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sortie.out</a:t>
            </a:r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error</a:t>
            </a:r>
            <a:r>
              <a:rPr lang="fr-FR" sz="1600" dirty="0"/>
              <a:t>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erreurs.err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#SBATCH --mail-type=END   </a:t>
            </a:r>
          </a:p>
          <a:p>
            <a:r>
              <a:rPr lang="fr-FR" sz="1600" dirty="0"/>
              <a:t>#SBATCH --mail-user=</a:t>
            </a:r>
            <a:r>
              <a:rPr lang="fr-FR" sz="1600" b="1" dirty="0"/>
              <a:t>ladjal.adlane@gmail.com</a:t>
            </a:r>
          </a:p>
          <a:p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ntasks</a:t>
            </a:r>
            <a:r>
              <a:rPr lang="fr-FR" sz="1600" dirty="0"/>
              <a:t>=1</a:t>
            </a:r>
          </a:p>
          <a:p>
            <a:r>
              <a:rPr lang="fr-FR" sz="1600" dirty="0"/>
              <a:t>#SBATCH --</a:t>
            </a:r>
            <a:r>
              <a:rPr lang="fr-FR" sz="1600" dirty="0" err="1"/>
              <a:t>cpus</a:t>
            </a:r>
            <a:r>
              <a:rPr lang="fr-FR" sz="1600" dirty="0"/>
              <a:t>-per-</a:t>
            </a:r>
            <a:r>
              <a:rPr lang="fr-FR" sz="1600" dirty="0" err="1"/>
              <a:t>task</a:t>
            </a:r>
            <a:r>
              <a:rPr lang="fr-FR" sz="1600" dirty="0"/>
              <a:t>=4</a:t>
            </a:r>
          </a:p>
          <a:p>
            <a:endParaRPr lang="fr-FR" sz="1600" dirty="0"/>
          </a:p>
          <a:p>
            <a:r>
              <a:rPr lang="fr-FR" sz="1600" dirty="0"/>
              <a:t>#SBATCH --partition=</a:t>
            </a:r>
            <a:r>
              <a:rPr lang="fr-FR" sz="1600" dirty="0" err="1"/>
              <a:t>GPUNodes</a:t>
            </a:r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gres</a:t>
            </a:r>
            <a:r>
              <a:rPr lang="fr-FR" sz="1600" dirty="0"/>
              <a:t>=gpu:1</a:t>
            </a:r>
          </a:p>
          <a:p>
            <a:r>
              <a:rPr lang="fr-FR" sz="1600" dirty="0"/>
              <a:t>#SBATCH --</a:t>
            </a:r>
            <a:r>
              <a:rPr lang="fr-FR" sz="1600" dirty="0" err="1"/>
              <a:t>gres</a:t>
            </a:r>
            <a:r>
              <a:rPr lang="fr-FR" sz="1600" dirty="0"/>
              <a:t>-flags=enforce-binding</a:t>
            </a:r>
          </a:p>
          <a:p>
            <a:endParaRPr lang="fr-FR" sz="1600" dirty="0"/>
          </a:p>
          <a:p>
            <a:r>
              <a:rPr lang="fr-FR" sz="1600" dirty="0"/>
              <a:t>container=/logiciels/</a:t>
            </a:r>
            <a:r>
              <a:rPr lang="fr-FR" sz="1600" dirty="0" err="1"/>
              <a:t>containerCollections</a:t>
            </a:r>
            <a:r>
              <a:rPr lang="fr-FR" sz="1600" dirty="0"/>
              <a:t>/CUDA11/tf2-NGC-20-06-py3.sif</a:t>
            </a:r>
          </a:p>
          <a:p>
            <a:r>
              <a:rPr lang="fr-FR" sz="1600" dirty="0"/>
              <a:t>python=/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env</a:t>
            </a:r>
            <a:r>
              <a:rPr lang="fr-FR" sz="1600" dirty="0"/>
              <a:t>/bin/python</a:t>
            </a:r>
          </a:p>
          <a:p>
            <a:r>
              <a:rPr lang="fr-FR" sz="1600" dirty="0"/>
              <a:t>script=/path/to/script.py</a:t>
            </a:r>
          </a:p>
          <a:p>
            <a:endParaRPr lang="fr-FR" sz="1600" dirty="0"/>
          </a:p>
          <a:p>
            <a:r>
              <a:rPr lang="fr-FR" sz="1600" dirty="0"/>
              <a:t>module purge</a:t>
            </a:r>
          </a:p>
          <a:p>
            <a:r>
              <a:rPr lang="fr-FR" sz="1600" dirty="0"/>
              <a:t>module </a:t>
            </a:r>
            <a:r>
              <a:rPr lang="fr-FR" sz="1600" dirty="0" err="1"/>
              <a:t>load</a:t>
            </a:r>
            <a:r>
              <a:rPr lang="fr-FR" sz="1600" dirty="0"/>
              <a:t> </a:t>
            </a:r>
            <a:r>
              <a:rPr lang="fr-FR" sz="1600" dirty="0" err="1"/>
              <a:t>singularity</a:t>
            </a:r>
            <a:r>
              <a:rPr lang="fr-FR" sz="1600" dirty="0"/>
              <a:t>/3.0.3</a:t>
            </a:r>
          </a:p>
          <a:p>
            <a:endParaRPr lang="fr-FR" sz="1600" dirty="0"/>
          </a:p>
          <a:p>
            <a:r>
              <a:rPr lang="fr-FR" sz="1600" dirty="0" err="1"/>
              <a:t>srun</a:t>
            </a:r>
            <a:r>
              <a:rPr lang="fr-FR" sz="1600" dirty="0"/>
              <a:t> </a:t>
            </a:r>
            <a:r>
              <a:rPr lang="fr-FR" sz="1600" dirty="0" err="1"/>
              <a:t>singularity</a:t>
            </a:r>
            <a:r>
              <a:rPr lang="fr-FR" sz="1600" dirty="0"/>
              <a:t> </a:t>
            </a:r>
            <a:r>
              <a:rPr lang="fr-FR" sz="1600" dirty="0" err="1"/>
              <a:t>exec</a:t>
            </a:r>
            <a:r>
              <a:rPr lang="fr-FR" sz="1600" dirty="0"/>
              <a:t> ${container} ${python} ${script} --options</a:t>
            </a:r>
          </a:p>
          <a:p>
            <a:endParaRPr lang="fr-FR" sz="16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064941-2482-45CC-9F1C-FF6CEF9B36C0}"/>
              </a:ext>
            </a:extLst>
          </p:cNvPr>
          <p:cNvSpPr txBox="1"/>
          <p:nvPr/>
        </p:nvSpPr>
        <p:spPr>
          <a:xfrm>
            <a:off x="6366386" y="1659502"/>
            <a:ext cx="314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Notification by email </a:t>
            </a:r>
            <a:r>
              <a:rPr lang="fr-FR" dirty="0" err="1">
                <a:solidFill>
                  <a:schemeClr val="accent1"/>
                </a:solidFill>
              </a:rPr>
              <a:t>when</a:t>
            </a:r>
            <a:r>
              <a:rPr lang="fr-FR" dirty="0">
                <a:solidFill>
                  <a:schemeClr val="accent1"/>
                </a:solidFill>
              </a:rPr>
              <a:t> the job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finished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25A1009-731E-4E15-A905-BC7D0D5A0CE8}"/>
              </a:ext>
            </a:extLst>
          </p:cNvPr>
          <p:cNvCxnSpPr>
            <a:cxnSpLocks/>
          </p:cNvCxnSpPr>
          <p:nvPr/>
        </p:nvCxnSpPr>
        <p:spPr>
          <a:xfrm flipH="1" flipV="1">
            <a:off x="4100052" y="1877961"/>
            <a:ext cx="2266335" cy="66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9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8AD9E2A-416A-421B-986C-6D0DD7C9DB32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#!/bin/sh</a:t>
            </a:r>
          </a:p>
          <a:p>
            <a:endParaRPr lang="fr-FR" sz="1600" dirty="0"/>
          </a:p>
          <a:p>
            <a:r>
              <a:rPr lang="fr-FR" sz="1600" dirty="0"/>
              <a:t>#SBATCH --job-</a:t>
            </a:r>
            <a:r>
              <a:rPr lang="fr-FR" sz="1600" dirty="0" err="1"/>
              <a:t>name</a:t>
            </a:r>
            <a:r>
              <a:rPr lang="fr-FR" sz="1600" dirty="0"/>
              <a:t>=NOM</a:t>
            </a:r>
          </a:p>
          <a:p>
            <a:r>
              <a:rPr lang="fr-FR" sz="1600" dirty="0"/>
              <a:t>#SBATCH --output=/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sortie.out</a:t>
            </a:r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error</a:t>
            </a:r>
            <a:r>
              <a:rPr lang="fr-FR" sz="1600" dirty="0"/>
              <a:t>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erreurs.err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#SBATCH --mail-type=END   </a:t>
            </a:r>
          </a:p>
          <a:p>
            <a:r>
              <a:rPr lang="fr-FR" sz="1600" dirty="0"/>
              <a:t>#SBATCH --mail-user=ladjal.adlane@gmail.com</a:t>
            </a:r>
          </a:p>
          <a:p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ntasks</a:t>
            </a:r>
            <a:r>
              <a:rPr lang="fr-FR" sz="1600" dirty="0"/>
              <a:t>=</a:t>
            </a:r>
            <a:r>
              <a:rPr lang="fr-FR" sz="1600" b="1" dirty="0"/>
              <a:t>1</a:t>
            </a:r>
          </a:p>
          <a:p>
            <a:r>
              <a:rPr lang="fr-FR" sz="1600" dirty="0"/>
              <a:t>#SBATCH --</a:t>
            </a:r>
            <a:r>
              <a:rPr lang="fr-FR" sz="1600" dirty="0" err="1"/>
              <a:t>cpus</a:t>
            </a:r>
            <a:r>
              <a:rPr lang="fr-FR" sz="1600" dirty="0"/>
              <a:t>-per-</a:t>
            </a:r>
            <a:r>
              <a:rPr lang="fr-FR" sz="1600" dirty="0" err="1"/>
              <a:t>task</a:t>
            </a:r>
            <a:r>
              <a:rPr lang="fr-FR" sz="1600" dirty="0"/>
              <a:t>=</a:t>
            </a:r>
            <a:r>
              <a:rPr lang="fr-FR" sz="1600" b="1" dirty="0"/>
              <a:t>4</a:t>
            </a:r>
          </a:p>
          <a:p>
            <a:endParaRPr lang="fr-FR" sz="1600" dirty="0"/>
          </a:p>
          <a:p>
            <a:r>
              <a:rPr lang="fr-FR" sz="1600" dirty="0"/>
              <a:t>#SBATCH --partition=</a:t>
            </a:r>
            <a:r>
              <a:rPr lang="fr-FR" sz="1600" dirty="0" err="1"/>
              <a:t>GPUNodes</a:t>
            </a:r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gres</a:t>
            </a:r>
            <a:r>
              <a:rPr lang="fr-FR" sz="1600" dirty="0"/>
              <a:t>=gpu:1</a:t>
            </a:r>
          </a:p>
          <a:p>
            <a:r>
              <a:rPr lang="fr-FR" sz="1600" dirty="0"/>
              <a:t>#SBATCH --</a:t>
            </a:r>
            <a:r>
              <a:rPr lang="fr-FR" sz="1600" dirty="0" err="1"/>
              <a:t>gres</a:t>
            </a:r>
            <a:r>
              <a:rPr lang="fr-FR" sz="1600" dirty="0"/>
              <a:t>-flags=enforce-binding</a:t>
            </a:r>
          </a:p>
          <a:p>
            <a:endParaRPr lang="fr-FR" sz="1600" dirty="0"/>
          </a:p>
          <a:p>
            <a:r>
              <a:rPr lang="fr-FR" sz="1600" dirty="0"/>
              <a:t>container=/logiciels/</a:t>
            </a:r>
            <a:r>
              <a:rPr lang="fr-FR" sz="1600" dirty="0" err="1"/>
              <a:t>containerCollections</a:t>
            </a:r>
            <a:r>
              <a:rPr lang="fr-FR" sz="1600" dirty="0"/>
              <a:t>/CUDA11/tf2-NGC-20-06-py3.sif</a:t>
            </a:r>
          </a:p>
          <a:p>
            <a:r>
              <a:rPr lang="fr-FR" sz="1600" dirty="0"/>
              <a:t>python=/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env</a:t>
            </a:r>
            <a:r>
              <a:rPr lang="fr-FR" sz="1600" dirty="0"/>
              <a:t>/bin/python</a:t>
            </a:r>
          </a:p>
          <a:p>
            <a:r>
              <a:rPr lang="fr-FR" sz="1600" dirty="0"/>
              <a:t>script=/path/to/script.py</a:t>
            </a:r>
          </a:p>
          <a:p>
            <a:endParaRPr lang="fr-FR" sz="1600" dirty="0"/>
          </a:p>
          <a:p>
            <a:r>
              <a:rPr lang="fr-FR" sz="1600" dirty="0"/>
              <a:t>module purge</a:t>
            </a:r>
          </a:p>
          <a:p>
            <a:r>
              <a:rPr lang="fr-FR" sz="1600" dirty="0"/>
              <a:t>module </a:t>
            </a:r>
            <a:r>
              <a:rPr lang="fr-FR" sz="1600" dirty="0" err="1"/>
              <a:t>load</a:t>
            </a:r>
            <a:r>
              <a:rPr lang="fr-FR" sz="1600" dirty="0"/>
              <a:t> </a:t>
            </a:r>
            <a:r>
              <a:rPr lang="fr-FR" sz="1600" dirty="0" err="1"/>
              <a:t>singularity</a:t>
            </a:r>
            <a:r>
              <a:rPr lang="fr-FR" sz="1600" dirty="0"/>
              <a:t>/3.0.3</a:t>
            </a:r>
          </a:p>
          <a:p>
            <a:endParaRPr lang="fr-FR" sz="1600" dirty="0"/>
          </a:p>
          <a:p>
            <a:r>
              <a:rPr lang="fr-FR" sz="1600" dirty="0" err="1"/>
              <a:t>srun</a:t>
            </a:r>
            <a:r>
              <a:rPr lang="fr-FR" sz="1600" dirty="0"/>
              <a:t> </a:t>
            </a:r>
            <a:r>
              <a:rPr lang="fr-FR" sz="1600" dirty="0" err="1"/>
              <a:t>singularity</a:t>
            </a:r>
            <a:r>
              <a:rPr lang="fr-FR" sz="1600" dirty="0"/>
              <a:t> </a:t>
            </a:r>
            <a:r>
              <a:rPr lang="fr-FR" sz="1600" dirty="0" err="1"/>
              <a:t>exec</a:t>
            </a:r>
            <a:r>
              <a:rPr lang="fr-FR" sz="1600" dirty="0"/>
              <a:t> ${container} ${python} ${script} --options</a:t>
            </a:r>
          </a:p>
          <a:p>
            <a:endParaRPr lang="fr-FR" sz="16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064941-2482-45CC-9F1C-FF6CEF9B36C0}"/>
              </a:ext>
            </a:extLst>
          </p:cNvPr>
          <p:cNvSpPr txBox="1"/>
          <p:nvPr/>
        </p:nvSpPr>
        <p:spPr>
          <a:xfrm>
            <a:off x="5550309" y="1856997"/>
            <a:ext cx="314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Number</a:t>
            </a:r>
            <a:r>
              <a:rPr lang="fr-FR" dirty="0">
                <a:solidFill>
                  <a:schemeClr val="accent1"/>
                </a:solidFill>
              </a:rPr>
              <a:t> of </a:t>
            </a:r>
            <a:r>
              <a:rPr lang="fr-FR" dirty="0" err="1">
                <a:solidFill>
                  <a:schemeClr val="accent1"/>
                </a:solidFill>
              </a:rPr>
              <a:t>tasks</a:t>
            </a:r>
            <a:r>
              <a:rPr lang="fr-FR" dirty="0">
                <a:solidFill>
                  <a:schemeClr val="accent1"/>
                </a:solidFill>
              </a:rPr>
              <a:t> to </a:t>
            </a:r>
            <a:r>
              <a:rPr lang="fr-FR" dirty="0" err="1">
                <a:solidFill>
                  <a:schemeClr val="accent1"/>
                </a:solidFill>
              </a:rPr>
              <a:t>execute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25A1009-731E-4E15-A905-BC7D0D5A0CE8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1897627" y="2041663"/>
            <a:ext cx="3652682" cy="318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24F28C6-2F10-4BDA-AD41-E12ECEA2B7C0}"/>
              </a:ext>
            </a:extLst>
          </p:cNvPr>
          <p:cNvSpPr txBox="1"/>
          <p:nvPr/>
        </p:nvSpPr>
        <p:spPr>
          <a:xfrm>
            <a:off x="5550309" y="2600711"/>
            <a:ext cx="483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Number</a:t>
            </a:r>
            <a:r>
              <a:rPr lang="fr-FR" dirty="0">
                <a:solidFill>
                  <a:schemeClr val="accent1"/>
                </a:solidFill>
              </a:rPr>
              <a:t> of </a:t>
            </a:r>
            <a:r>
              <a:rPr lang="fr-FR" dirty="0" err="1">
                <a:solidFill>
                  <a:schemeClr val="accent1"/>
                </a:solidFill>
              </a:rPr>
              <a:t>CPUs</a:t>
            </a:r>
            <a:r>
              <a:rPr lang="fr-FR" dirty="0">
                <a:solidFill>
                  <a:schemeClr val="accent1"/>
                </a:solidFill>
              </a:rPr>
              <a:t> to </a:t>
            </a:r>
            <a:r>
              <a:rPr lang="fr-FR" dirty="0" err="1">
                <a:solidFill>
                  <a:schemeClr val="accent1"/>
                </a:solidFill>
              </a:rPr>
              <a:t>allocate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70D2186-C59C-452F-84A2-7F0D298AB251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497395" y="2682908"/>
            <a:ext cx="3052914" cy="102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3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8AD9E2A-416A-421B-986C-6D0DD7C9DB32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#!/bin/sh</a:t>
            </a:r>
          </a:p>
          <a:p>
            <a:endParaRPr lang="fr-FR" sz="1600" dirty="0"/>
          </a:p>
          <a:p>
            <a:r>
              <a:rPr lang="fr-FR" sz="1600" dirty="0"/>
              <a:t>#SBATCH --job-</a:t>
            </a:r>
            <a:r>
              <a:rPr lang="fr-FR" sz="1600" dirty="0" err="1"/>
              <a:t>name</a:t>
            </a:r>
            <a:r>
              <a:rPr lang="fr-FR" sz="1600" dirty="0"/>
              <a:t>=NOM</a:t>
            </a:r>
          </a:p>
          <a:p>
            <a:r>
              <a:rPr lang="fr-FR" sz="1600" dirty="0"/>
              <a:t>#SBATCH --output=/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sortie.out</a:t>
            </a:r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error</a:t>
            </a:r>
            <a:r>
              <a:rPr lang="fr-FR" sz="1600" dirty="0"/>
              <a:t>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erreurs.err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#SBATCH --mail-type=END   </a:t>
            </a:r>
          </a:p>
          <a:p>
            <a:r>
              <a:rPr lang="fr-FR" sz="1600" dirty="0"/>
              <a:t>#SBATCH --mail-user=ladjal.adlane@gmail.com</a:t>
            </a:r>
          </a:p>
          <a:p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ntasks</a:t>
            </a:r>
            <a:r>
              <a:rPr lang="fr-FR" sz="1600" dirty="0"/>
              <a:t>=1</a:t>
            </a:r>
          </a:p>
          <a:p>
            <a:r>
              <a:rPr lang="fr-FR" sz="1600" dirty="0"/>
              <a:t>#SBATCH --</a:t>
            </a:r>
            <a:r>
              <a:rPr lang="fr-FR" sz="1600" dirty="0" err="1"/>
              <a:t>cpus</a:t>
            </a:r>
            <a:r>
              <a:rPr lang="fr-FR" sz="1600" dirty="0"/>
              <a:t>-per-</a:t>
            </a:r>
            <a:r>
              <a:rPr lang="fr-FR" sz="1600" dirty="0" err="1"/>
              <a:t>task</a:t>
            </a:r>
            <a:r>
              <a:rPr lang="fr-FR" sz="1600" dirty="0"/>
              <a:t>=4</a:t>
            </a:r>
          </a:p>
          <a:p>
            <a:endParaRPr lang="fr-FR" sz="1600" dirty="0"/>
          </a:p>
          <a:p>
            <a:r>
              <a:rPr lang="fr-FR" sz="1600" dirty="0"/>
              <a:t>#SBATCH --partition=</a:t>
            </a:r>
            <a:r>
              <a:rPr lang="fr-FR" sz="1600" b="1" dirty="0" err="1"/>
              <a:t>GPUNodes</a:t>
            </a:r>
            <a:endParaRPr lang="fr-FR" sz="1600" b="1" dirty="0"/>
          </a:p>
          <a:p>
            <a:r>
              <a:rPr lang="fr-FR" sz="1600" b="1" dirty="0"/>
              <a:t>#SBATCH --</a:t>
            </a:r>
            <a:r>
              <a:rPr lang="fr-FR" sz="1600" b="1" dirty="0" err="1"/>
              <a:t>gres</a:t>
            </a:r>
            <a:r>
              <a:rPr lang="fr-FR" sz="1600" b="1" dirty="0"/>
              <a:t>=gpu:1</a:t>
            </a:r>
          </a:p>
          <a:p>
            <a:r>
              <a:rPr lang="fr-FR" sz="1600" b="1" dirty="0"/>
              <a:t>#SBATCH --</a:t>
            </a:r>
            <a:r>
              <a:rPr lang="fr-FR" sz="1600" b="1" dirty="0" err="1"/>
              <a:t>gres</a:t>
            </a:r>
            <a:r>
              <a:rPr lang="fr-FR" sz="1600" b="1" dirty="0"/>
              <a:t>-flags=enforce-binding</a:t>
            </a:r>
          </a:p>
          <a:p>
            <a:endParaRPr lang="fr-FR" sz="1600" dirty="0"/>
          </a:p>
          <a:p>
            <a:r>
              <a:rPr lang="fr-FR" sz="1600" dirty="0"/>
              <a:t>container=/logiciels/</a:t>
            </a:r>
            <a:r>
              <a:rPr lang="fr-FR" sz="1600" dirty="0" err="1"/>
              <a:t>containerCollections</a:t>
            </a:r>
            <a:r>
              <a:rPr lang="fr-FR" sz="1600" dirty="0"/>
              <a:t>/CUDA11/tf2-NGC-20-06-py3.sif</a:t>
            </a:r>
          </a:p>
          <a:p>
            <a:r>
              <a:rPr lang="fr-FR" sz="1600" dirty="0"/>
              <a:t>python=/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env</a:t>
            </a:r>
            <a:r>
              <a:rPr lang="fr-FR" sz="1600" dirty="0"/>
              <a:t>/bin/python</a:t>
            </a:r>
          </a:p>
          <a:p>
            <a:r>
              <a:rPr lang="fr-FR" sz="1600" dirty="0"/>
              <a:t>script=/path/to/script.py</a:t>
            </a:r>
          </a:p>
          <a:p>
            <a:endParaRPr lang="fr-FR" sz="1600" dirty="0"/>
          </a:p>
          <a:p>
            <a:r>
              <a:rPr lang="fr-FR" sz="1600" dirty="0"/>
              <a:t>module purge</a:t>
            </a:r>
          </a:p>
          <a:p>
            <a:r>
              <a:rPr lang="fr-FR" sz="1600" dirty="0"/>
              <a:t>module </a:t>
            </a:r>
            <a:r>
              <a:rPr lang="fr-FR" sz="1600" dirty="0" err="1"/>
              <a:t>load</a:t>
            </a:r>
            <a:r>
              <a:rPr lang="fr-FR" sz="1600" dirty="0"/>
              <a:t> </a:t>
            </a:r>
            <a:r>
              <a:rPr lang="fr-FR" sz="1600" dirty="0" err="1"/>
              <a:t>singularity</a:t>
            </a:r>
            <a:r>
              <a:rPr lang="fr-FR" sz="1600" dirty="0"/>
              <a:t>/3.0.3</a:t>
            </a:r>
          </a:p>
          <a:p>
            <a:endParaRPr lang="fr-FR" sz="1600" dirty="0"/>
          </a:p>
          <a:p>
            <a:r>
              <a:rPr lang="fr-FR" sz="1600" dirty="0" err="1"/>
              <a:t>srun</a:t>
            </a:r>
            <a:r>
              <a:rPr lang="fr-FR" sz="1600" dirty="0"/>
              <a:t> </a:t>
            </a:r>
            <a:r>
              <a:rPr lang="fr-FR" sz="1600" dirty="0" err="1"/>
              <a:t>singularity</a:t>
            </a:r>
            <a:r>
              <a:rPr lang="fr-FR" sz="1600" dirty="0"/>
              <a:t> </a:t>
            </a:r>
            <a:r>
              <a:rPr lang="fr-FR" sz="1600" dirty="0" err="1"/>
              <a:t>exec</a:t>
            </a:r>
            <a:r>
              <a:rPr lang="fr-FR" sz="1600" dirty="0"/>
              <a:t> ${container} ${python} ${script} --options</a:t>
            </a:r>
          </a:p>
          <a:p>
            <a:endParaRPr lang="fr-FR" sz="16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4F28C6-2F10-4BDA-AD41-E12ECEA2B7C0}"/>
              </a:ext>
            </a:extLst>
          </p:cNvPr>
          <p:cNvSpPr txBox="1"/>
          <p:nvPr/>
        </p:nvSpPr>
        <p:spPr>
          <a:xfrm>
            <a:off x="6513870" y="785283"/>
            <a:ext cx="4832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Cluster to use </a:t>
            </a:r>
            <a:r>
              <a:rPr lang="fr-FR" dirty="0" err="1">
                <a:solidFill>
                  <a:schemeClr val="accent1"/>
                </a:solidFill>
              </a:rPr>
              <a:t>among</a:t>
            </a:r>
            <a:r>
              <a:rPr lang="fr-FR" dirty="0">
                <a:solidFill>
                  <a:schemeClr val="accent1"/>
                </a:solidFill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48CPUNodes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64CPUNodes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24CPUNodes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1"/>
                </a:solidFill>
              </a:rPr>
              <a:t>GPUNodes</a:t>
            </a:r>
            <a:r>
              <a:rPr lang="fr-FR" dirty="0">
                <a:solidFill>
                  <a:schemeClr val="accent1"/>
                </a:solidFill>
              </a:rPr>
              <a:t> (the </a:t>
            </a:r>
            <a:r>
              <a:rPr lang="fr-FR" dirty="0" err="1">
                <a:solidFill>
                  <a:schemeClr val="accent1"/>
                </a:solidFill>
              </a:rPr>
              <a:t>most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powerful</a:t>
            </a:r>
            <a:r>
              <a:rPr lang="fr-FR" dirty="0">
                <a:solidFill>
                  <a:schemeClr val="accent1"/>
                </a:solidFill>
              </a:rPr>
              <a:t> but the </a:t>
            </a:r>
            <a:r>
              <a:rPr lang="fr-FR" dirty="0" err="1">
                <a:solidFill>
                  <a:schemeClr val="accent1"/>
                </a:solidFill>
              </a:rPr>
              <a:t>most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used</a:t>
            </a:r>
            <a:r>
              <a:rPr lang="fr-FR" dirty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RTX6000Node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70D2186-C59C-452F-84A2-7F0D298AB25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861188" y="1800946"/>
            <a:ext cx="3652682" cy="1237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52E778A8-BAC4-42EF-88E7-8DFC70A80A1B}"/>
              </a:ext>
            </a:extLst>
          </p:cNvPr>
          <p:cNvSpPr txBox="1"/>
          <p:nvPr/>
        </p:nvSpPr>
        <p:spPr>
          <a:xfrm>
            <a:off x="6513870" y="3159774"/>
            <a:ext cx="483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In </a:t>
            </a:r>
            <a:r>
              <a:rPr lang="fr-FR" dirty="0" err="1">
                <a:solidFill>
                  <a:schemeClr val="accent1"/>
                </a:solidFill>
              </a:rPr>
              <a:t>GPUNodes</a:t>
            </a:r>
            <a:r>
              <a:rPr lang="fr-FR" dirty="0">
                <a:solidFill>
                  <a:schemeClr val="accent1"/>
                </a:solidFill>
              </a:rPr>
              <a:t> case </a:t>
            </a:r>
            <a:r>
              <a:rPr lang="fr-FR" dirty="0" err="1">
                <a:solidFill>
                  <a:schemeClr val="accent1"/>
                </a:solidFill>
              </a:rPr>
              <a:t>we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add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those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lines</a:t>
            </a:r>
            <a:r>
              <a:rPr lang="fr-FR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861CF4C-82BB-40D7-9D95-E5BD93664053}"/>
              </a:ext>
            </a:extLst>
          </p:cNvPr>
          <p:cNvCxnSpPr>
            <a:cxnSpLocks/>
            <a:stCxn id="10" idx="1"/>
            <a:endCxn id="12" idx="1"/>
          </p:cNvCxnSpPr>
          <p:nvPr/>
        </p:nvCxnSpPr>
        <p:spPr>
          <a:xfrm flipH="1">
            <a:off x="3549445" y="3344440"/>
            <a:ext cx="2964425" cy="155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B2AADA6C-C00E-4422-99D5-1A85A72DCAAF}"/>
              </a:ext>
            </a:extLst>
          </p:cNvPr>
          <p:cNvSpPr/>
          <p:nvPr/>
        </p:nvSpPr>
        <p:spPr>
          <a:xfrm>
            <a:off x="3470787" y="3254477"/>
            <a:ext cx="78658" cy="4915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60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8AD9E2A-416A-421B-986C-6D0DD7C9DB32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#!/bin/sh</a:t>
            </a:r>
          </a:p>
          <a:p>
            <a:endParaRPr lang="fr-FR" sz="1600" dirty="0"/>
          </a:p>
          <a:p>
            <a:r>
              <a:rPr lang="fr-FR" sz="1600" dirty="0"/>
              <a:t>#SBATCH --job-</a:t>
            </a:r>
            <a:r>
              <a:rPr lang="fr-FR" sz="1600" dirty="0" err="1"/>
              <a:t>name</a:t>
            </a:r>
            <a:r>
              <a:rPr lang="fr-FR" sz="1600" dirty="0"/>
              <a:t>=NOM</a:t>
            </a:r>
          </a:p>
          <a:p>
            <a:r>
              <a:rPr lang="fr-FR" sz="1600" dirty="0"/>
              <a:t>#SBATCH --output=/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sortie.out</a:t>
            </a:r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error</a:t>
            </a:r>
            <a:r>
              <a:rPr lang="fr-FR" sz="1600" dirty="0"/>
              <a:t>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erreurs.err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#SBATCH --mail-type=END   </a:t>
            </a:r>
          </a:p>
          <a:p>
            <a:r>
              <a:rPr lang="fr-FR" sz="1600" dirty="0"/>
              <a:t>#SBATCH --mail-user=ladjal.adlane@gmail.com</a:t>
            </a:r>
          </a:p>
          <a:p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ntasks</a:t>
            </a:r>
            <a:r>
              <a:rPr lang="fr-FR" sz="1600" dirty="0"/>
              <a:t>=1</a:t>
            </a:r>
          </a:p>
          <a:p>
            <a:r>
              <a:rPr lang="fr-FR" sz="1600" dirty="0"/>
              <a:t>#SBATCH --</a:t>
            </a:r>
            <a:r>
              <a:rPr lang="fr-FR" sz="1600" dirty="0" err="1"/>
              <a:t>cpus</a:t>
            </a:r>
            <a:r>
              <a:rPr lang="fr-FR" sz="1600" dirty="0"/>
              <a:t>-per-</a:t>
            </a:r>
            <a:r>
              <a:rPr lang="fr-FR" sz="1600" dirty="0" err="1"/>
              <a:t>task</a:t>
            </a:r>
            <a:r>
              <a:rPr lang="fr-FR" sz="1600" dirty="0"/>
              <a:t>=4</a:t>
            </a:r>
          </a:p>
          <a:p>
            <a:endParaRPr lang="fr-FR" sz="1600" dirty="0"/>
          </a:p>
          <a:p>
            <a:r>
              <a:rPr lang="fr-FR" sz="1600" dirty="0"/>
              <a:t>#SBATCH --partition=</a:t>
            </a:r>
            <a:r>
              <a:rPr lang="fr-FR" sz="1600" dirty="0" err="1"/>
              <a:t>GPUNodes</a:t>
            </a:r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gres</a:t>
            </a:r>
            <a:r>
              <a:rPr lang="fr-FR" sz="1600" dirty="0"/>
              <a:t>=gpu:1</a:t>
            </a:r>
          </a:p>
          <a:p>
            <a:r>
              <a:rPr lang="fr-FR" sz="1600" dirty="0"/>
              <a:t>#SBATCH --</a:t>
            </a:r>
            <a:r>
              <a:rPr lang="fr-FR" sz="1600" dirty="0" err="1"/>
              <a:t>gres</a:t>
            </a:r>
            <a:r>
              <a:rPr lang="fr-FR" sz="1600" dirty="0"/>
              <a:t>-flags=enforce-binding</a:t>
            </a:r>
          </a:p>
          <a:p>
            <a:endParaRPr lang="fr-FR" sz="1600" dirty="0"/>
          </a:p>
          <a:p>
            <a:r>
              <a:rPr lang="fr-FR" sz="1600" dirty="0"/>
              <a:t>container=/logiciels/</a:t>
            </a:r>
            <a:r>
              <a:rPr lang="fr-FR" sz="1600" dirty="0" err="1"/>
              <a:t>containerCollections</a:t>
            </a:r>
            <a:r>
              <a:rPr lang="fr-FR" sz="1600" dirty="0"/>
              <a:t>/CUDA11/tf2-NGC-20-06-py3.sif</a:t>
            </a:r>
          </a:p>
          <a:p>
            <a:r>
              <a:rPr lang="fr-FR" sz="1600" dirty="0"/>
              <a:t>python=</a:t>
            </a:r>
            <a:r>
              <a:rPr lang="fr-FR" sz="1600" b="1" dirty="0"/>
              <a:t>/</a:t>
            </a:r>
            <a:r>
              <a:rPr lang="fr-FR" sz="1600" b="1" dirty="0" err="1"/>
              <a:t>path</a:t>
            </a:r>
            <a:r>
              <a:rPr lang="fr-FR" sz="1600" b="1" dirty="0"/>
              <a:t>/to/</a:t>
            </a:r>
            <a:r>
              <a:rPr lang="fr-FR" sz="1600" b="1" dirty="0" err="1"/>
              <a:t>env</a:t>
            </a:r>
            <a:r>
              <a:rPr lang="fr-FR" sz="1600" b="1" dirty="0"/>
              <a:t>/bin/python</a:t>
            </a:r>
          </a:p>
          <a:p>
            <a:r>
              <a:rPr lang="fr-FR" sz="1600" dirty="0"/>
              <a:t>script=</a:t>
            </a:r>
            <a:r>
              <a:rPr lang="fr-FR" sz="1600" b="1" dirty="0"/>
              <a:t>/path/to/srrecnn.py</a:t>
            </a:r>
          </a:p>
          <a:p>
            <a:endParaRPr lang="fr-FR" sz="1600" dirty="0"/>
          </a:p>
          <a:p>
            <a:r>
              <a:rPr lang="fr-FR" sz="1600" dirty="0"/>
              <a:t>module purge</a:t>
            </a:r>
          </a:p>
          <a:p>
            <a:r>
              <a:rPr lang="fr-FR" sz="1600" dirty="0"/>
              <a:t>module </a:t>
            </a:r>
            <a:r>
              <a:rPr lang="fr-FR" sz="1600" dirty="0" err="1"/>
              <a:t>load</a:t>
            </a:r>
            <a:r>
              <a:rPr lang="fr-FR" sz="1600" dirty="0"/>
              <a:t> </a:t>
            </a:r>
            <a:r>
              <a:rPr lang="fr-FR" sz="1600" dirty="0" err="1"/>
              <a:t>singularity</a:t>
            </a:r>
            <a:r>
              <a:rPr lang="fr-FR" sz="1600" dirty="0"/>
              <a:t>/3.0.3</a:t>
            </a:r>
          </a:p>
          <a:p>
            <a:endParaRPr lang="fr-FR" sz="1600" dirty="0"/>
          </a:p>
          <a:p>
            <a:r>
              <a:rPr lang="fr-FR" sz="1600" dirty="0" err="1"/>
              <a:t>srun</a:t>
            </a:r>
            <a:r>
              <a:rPr lang="fr-FR" sz="1600" dirty="0"/>
              <a:t> </a:t>
            </a:r>
            <a:r>
              <a:rPr lang="fr-FR" sz="1600" dirty="0" err="1"/>
              <a:t>singularity</a:t>
            </a:r>
            <a:r>
              <a:rPr lang="fr-FR" sz="1600" dirty="0"/>
              <a:t> </a:t>
            </a:r>
            <a:r>
              <a:rPr lang="fr-FR" sz="1600" dirty="0" err="1"/>
              <a:t>exec</a:t>
            </a:r>
            <a:r>
              <a:rPr lang="fr-FR" sz="1600" dirty="0"/>
              <a:t> ${container} ${python} ${script} --options</a:t>
            </a:r>
          </a:p>
          <a:p>
            <a:endParaRPr lang="fr-FR" sz="16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4F28C6-2F10-4BDA-AD41-E12ECEA2B7C0}"/>
              </a:ext>
            </a:extLst>
          </p:cNvPr>
          <p:cNvSpPr txBox="1"/>
          <p:nvPr/>
        </p:nvSpPr>
        <p:spPr>
          <a:xfrm>
            <a:off x="6818669" y="4058180"/>
            <a:ext cx="483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Path to Python </a:t>
            </a:r>
            <a:r>
              <a:rPr lang="fr-FR" dirty="0" err="1">
                <a:solidFill>
                  <a:schemeClr val="accent1"/>
                </a:solidFill>
              </a:rPr>
              <a:t>interpreter</a:t>
            </a:r>
            <a:r>
              <a:rPr lang="fr-FR" dirty="0">
                <a:solidFill>
                  <a:schemeClr val="accent1"/>
                </a:solidFill>
              </a:rPr>
              <a:t>. </a:t>
            </a:r>
            <a:endParaRPr lang="fr-FR" b="1" dirty="0">
              <a:solidFill>
                <a:schemeClr val="accent1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70D2186-C59C-452F-84A2-7F0D298AB25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013587" y="4242846"/>
            <a:ext cx="3805082" cy="112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52E778A8-BAC4-42EF-88E7-8DFC70A80A1B}"/>
              </a:ext>
            </a:extLst>
          </p:cNvPr>
          <p:cNvSpPr txBox="1"/>
          <p:nvPr/>
        </p:nvSpPr>
        <p:spPr>
          <a:xfrm>
            <a:off x="6818669" y="4664785"/>
            <a:ext cx="483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Main script to </a:t>
            </a:r>
            <a:r>
              <a:rPr lang="fr-FR" dirty="0" err="1">
                <a:solidFill>
                  <a:schemeClr val="accent1"/>
                </a:solidFill>
              </a:rPr>
              <a:t>execute</a:t>
            </a:r>
            <a:r>
              <a:rPr lang="fr-FR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861CF4C-82BB-40D7-9D95-E5BD9366405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330245" y="4627576"/>
            <a:ext cx="4488424" cy="22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69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8AD9E2A-416A-421B-986C-6D0DD7C9DB32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#!/bin/sh</a:t>
            </a:r>
          </a:p>
          <a:p>
            <a:endParaRPr lang="fr-FR" sz="1600" dirty="0"/>
          </a:p>
          <a:p>
            <a:r>
              <a:rPr lang="fr-FR" sz="1600" dirty="0"/>
              <a:t>#SBATCH --job-</a:t>
            </a:r>
            <a:r>
              <a:rPr lang="fr-FR" sz="1600" dirty="0" err="1"/>
              <a:t>name</a:t>
            </a:r>
            <a:r>
              <a:rPr lang="fr-FR" sz="1600" dirty="0"/>
              <a:t>=NOM</a:t>
            </a:r>
          </a:p>
          <a:p>
            <a:r>
              <a:rPr lang="fr-FR" sz="1600" dirty="0"/>
              <a:t>#SBATCH --output=/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sortie.out</a:t>
            </a:r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error</a:t>
            </a:r>
            <a:r>
              <a:rPr lang="fr-FR" sz="1600" dirty="0"/>
              <a:t>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erreurs.err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#SBATCH --mail-type=END   </a:t>
            </a:r>
          </a:p>
          <a:p>
            <a:r>
              <a:rPr lang="fr-FR" sz="1600" dirty="0"/>
              <a:t>#SBATCH --mail-user=ladjal.adlane@gmail.com</a:t>
            </a:r>
          </a:p>
          <a:p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ntasks</a:t>
            </a:r>
            <a:r>
              <a:rPr lang="fr-FR" sz="1600" dirty="0"/>
              <a:t>=1</a:t>
            </a:r>
          </a:p>
          <a:p>
            <a:r>
              <a:rPr lang="fr-FR" sz="1600" dirty="0"/>
              <a:t>#SBATCH --</a:t>
            </a:r>
            <a:r>
              <a:rPr lang="fr-FR" sz="1600" dirty="0" err="1"/>
              <a:t>cpus</a:t>
            </a:r>
            <a:r>
              <a:rPr lang="fr-FR" sz="1600" dirty="0"/>
              <a:t>-per-</a:t>
            </a:r>
            <a:r>
              <a:rPr lang="fr-FR" sz="1600" dirty="0" err="1"/>
              <a:t>task</a:t>
            </a:r>
            <a:r>
              <a:rPr lang="fr-FR" sz="1600" dirty="0"/>
              <a:t>=4</a:t>
            </a:r>
          </a:p>
          <a:p>
            <a:endParaRPr lang="fr-FR" sz="1600" dirty="0"/>
          </a:p>
          <a:p>
            <a:r>
              <a:rPr lang="fr-FR" sz="1600" dirty="0"/>
              <a:t>#SBATCH --partition=</a:t>
            </a:r>
            <a:r>
              <a:rPr lang="fr-FR" sz="1600" dirty="0" err="1"/>
              <a:t>GPUNodes</a:t>
            </a:r>
            <a:endParaRPr lang="fr-FR" sz="1600" dirty="0"/>
          </a:p>
          <a:p>
            <a:r>
              <a:rPr lang="fr-FR" sz="1600" dirty="0"/>
              <a:t>#SBATCH --</a:t>
            </a:r>
            <a:r>
              <a:rPr lang="fr-FR" sz="1600" dirty="0" err="1"/>
              <a:t>gres</a:t>
            </a:r>
            <a:r>
              <a:rPr lang="fr-FR" sz="1600" dirty="0"/>
              <a:t>=gpu:1</a:t>
            </a:r>
          </a:p>
          <a:p>
            <a:r>
              <a:rPr lang="fr-FR" sz="1600" dirty="0"/>
              <a:t>#SBATCH --</a:t>
            </a:r>
            <a:r>
              <a:rPr lang="fr-FR" sz="1600" dirty="0" err="1"/>
              <a:t>gres</a:t>
            </a:r>
            <a:r>
              <a:rPr lang="fr-FR" sz="1600" dirty="0"/>
              <a:t>-flags=enforce-binding</a:t>
            </a:r>
          </a:p>
          <a:p>
            <a:endParaRPr lang="fr-FR" sz="1600" dirty="0"/>
          </a:p>
          <a:p>
            <a:r>
              <a:rPr lang="fr-FR" sz="1600" dirty="0"/>
              <a:t>container=/logiciels/</a:t>
            </a:r>
            <a:r>
              <a:rPr lang="fr-FR" sz="1600" dirty="0" err="1"/>
              <a:t>containerCollections</a:t>
            </a:r>
            <a:r>
              <a:rPr lang="fr-FR" sz="1600" dirty="0"/>
              <a:t>/CUDA11/tf2-NGC-20-06-py3.sif</a:t>
            </a:r>
          </a:p>
          <a:p>
            <a:r>
              <a:rPr lang="fr-FR" sz="1600" dirty="0"/>
              <a:t>python=/</a:t>
            </a:r>
            <a:r>
              <a:rPr lang="fr-FR" sz="1600" dirty="0" err="1"/>
              <a:t>path</a:t>
            </a:r>
            <a:r>
              <a:rPr lang="fr-FR" sz="1600" dirty="0"/>
              <a:t>/to/</a:t>
            </a:r>
            <a:r>
              <a:rPr lang="fr-FR" sz="1600" dirty="0" err="1"/>
              <a:t>env</a:t>
            </a:r>
            <a:r>
              <a:rPr lang="fr-FR" sz="1600" dirty="0"/>
              <a:t>/bin/python</a:t>
            </a:r>
          </a:p>
          <a:p>
            <a:r>
              <a:rPr lang="fr-FR" sz="1600" dirty="0"/>
              <a:t>script=/path/to/script.py</a:t>
            </a:r>
          </a:p>
          <a:p>
            <a:endParaRPr lang="fr-FR" sz="1600" dirty="0"/>
          </a:p>
          <a:p>
            <a:r>
              <a:rPr lang="fr-FR" sz="1600" dirty="0"/>
              <a:t>module purge</a:t>
            </a:r>
          </a:p>
          <a:p>
            <a:r>
              <a:rPr lang="fr-FR" sz="1600" dirty="0"/>
              <a:t>module </a:t>
            </a:r>
            <a:r>
              <a:rPr lang="fr-FR" sz="1600" dirty="0" err="1"/>
              <a:t>load</a:t>
            </a:r>
            <a:r>
              <a:rPr lang="fr-FR" sz="1600" dirty="0"/>
              <a:t> </a:t>
            </a:r>
            <a:r>
              <a:rPr lang="fr-FR" sz="1600" dirty="0" err="1"/>
              <a:t>singularity</a:t>
            </a:r>
            <a:r>
              <a:rPr lang="fr-FR" sz="1600" dirty="0"/>
              <a:t>/3.0.3</a:t>
            </a:r>
          </a:p>
          <a:p>
            <a:endParaRPr lang="fr-FR" sz="1600" dirty="0"/>
          </a:p>
          <a:p>
            <a:r>
              <a:rPr lang="fr-FR" sz="1600" dirty="0" err="1"/>
              <a:t>srun</a:t>
            </a:r>
            <a:r>
              <a:rPr lang="fr-FR" sz="1600" dirty="0"/>
              <a:t> </a:t>
            </a:r>
            <a:r>
              <a:rPr lang="fr-FR" sz="1600" dirty="0" err="1"/>
              <a:t>singularity</a:t>
            </a:r>
            <a:r>
              <a:rPr lang="fr-FR" sz="1600" dirty="0"/>
              <a:t> </a:t>
            </a:r>
            <a:r>
              <a:rPr lang="fr-FR" sz="1600" dirty="0" err="1"/>
              <a:t>exec</a:t>
            </a:r>
            <a:r>
              <a:rPr lang="fr-FR" sz="1600" dirty="0"/>
              <a:t> ${container} ${python} ${script} </a:t>
            </a:r>
            <a:r>
              <a:rPr lang="fr-FR" sz="1600" b="1" dirty="0"/>
              <a:t>--options</a:t>
            </a:r>
          </a:p>
          <a:p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2E778A8-BAC4-42EF-88E7-8DFC70A80A1B}"/>
              </a:ext>
            </a:extLst>
          </p:cNvPr>
          <p:cNvSpPr txBox="1"/>
          <p:nvPr/>
        </p:nvSpPr>
        <p:spPr>
          <a:xfrm>
            <a:off x="6946489" y="5707004"/>
            <a:ext cx="483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Command line </a:t>
            </a:r>
            <a:r>
              <a:rPr lang="fr-FR">
                <a:solidFill>
                  <a:schemeClr val="accent1"/>
                </a:solidFill>
              </a:rPr>
              <a:t>and options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861CF4C-82BB-40D7-9D95-E5BD9366405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373333" y="5820698"/>
            <a:ext cx="1573156" cy="70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680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136651B65FB44B9E33BE7EF607CEB9" ma:contentTypeVersion="10" ma:contentTypeDescription="Crée un document." ma:contentTypeScope="" ma:versionID="6ae57800f4d2cacb67f448103e9d8587">
  <xsd:schema xmlns:xsd="http://www.w3.org/2001/XMLSchema" xmlns:xs="http://www.w3.org/2001/XMLSchema" xmlns:p="http://schemas.microsoft.com/office/2006/metadata/properties" xmlns:ns3="ed6d2ca2-a9f8-4aea-a5aa-ecbf43ebf678" xmlns:ns4="5693ce9c-904e-416c-a25b-2d5bb414c91c" targetNamespace="http://schemas.microsoft.com/office/2006/metadata/properties" ma:root="true" ma:fieldsID="69216c491bdcaf0a7c0a2ff3a94ba038" ns3:_="" ns4:_="">
    <xsd:import namespace="ed6d2ca2-a9f8-4aea-a5aa-ecbf43ebf678"/>
    <xsd:import namespace="5693ce9c-904e-416c-a25b-2d5bb414c9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6d2ca2-a9f8-4aea-a5aa-ecbf43ebf6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3ce9c-904e-416c-a25b-2d5bb414c91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B40D22-8B86-48D6-BD0C-3CD93F141A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6d2ca2-a9f8-4aea-a5aa-ecbf43ebf678"/>
    <ds:schemaRef ds:uri="5693ce9c-904e-416c-a25b-2d5bb414c9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345432-02F4-4424-B188-D9E84FC42F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D6526F-E189-4BE0-A58C-F8E939E4426D}">
  <ds:schemaRefs>
    <ds:schemaRef ds:uri="http://schemas.openxmlformats.org/package/2006/metadata/core-properties"/>
    <ds:schemaRef ds:uri="http://www.w3.org/XML/1998/namespace"/>
    <ds:schemaRef ds:uri="ed6d2ca2-a9f8-4aea-a5aa-ecbf43ebf678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5693ce9c-904e-416c-a25b-2d5bb414c91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898</Words>
  <Application>Microsoft Office PowerPoint</Application>
  <PresentationFormat>Grand écran</PresentationFormat>
  <Paragraphs>161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Adlane Ladjal</dc:creator>
  <cp:lastModifiedBy>Adlane Ladjal</cp:lastModifiedBy>
  <cp:revision>12</cp:revision>
  <dcterms:created xsi:type="dcterms:W3CDTF">2021-03-04T14:20:30Z</dcterms:created>
  <dcterms:modified xsi:type="dcterms:W3CDTF">2021-03-11T14:12:50Z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0x01010065136651B65FB44B9E33BE7EF607CEB9</vt:lpwstr>
  </property>
</Properties>
</file>