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21" autoAdjust="0"/>
    <p:restoredTop sz="94242" autoAdjust="0"/>
  </p:normalViewPr>
  <p:slideViewPr>
    <p:cSldViewPr snapToGrid="0" snapToObjects="1">
      <p:cViewPr varScale="1">
        <p:scale>
          <a:sx n="104" d="100"/>
          <a:sy n="104" d="100"/>
        </p:scale>
        <p:origin x="420"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D51B7-36BE-48DE-86D1-AF69CE61160F}" type="datetimeFigureOut">
              <a:rPr lang="en-GB" smtClean="0"/>
              <a:t>19/05/2022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10FB9-5280-4F08-B2BA-2226DD0B9357}" type="slidenum">
              <a:rPr lang="en-GB" smtClean="0"/>
              <a:t>‹#›</a:t>
            </a:fld>
            <a:endParaRPr lang="en-GB"/>
          </a:p>
        </p:txBody>
      </p:sp>
    </p:spTree>
    <p:extLst>
      <p:ext uri="{BB962C8B-B14F-4D97-AF65-F5344CB8AC3E}">
        <p14:creationId xmlns:p14="http://schemas.microsoft.com/office/powerpoint/2010/main" val="1672899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Responses by age</a:t>
            </a:r>
            <a:endParaRPr dirty="0"/>
          </a:p>
          <a:p>
            <a:r>
              <a:rPr b="0" dirty="0"/>
              <a:t>No alt text provided</a:t>
            </a:r>
            <a:endParaRPr dirty="0"/>
          </a:p>
          <a:p>
            <a:endParaRPr dirty="0"/>
          </a:p>
          <a:p>
            <a:r>
              <a:rPr b="1" dirty="0"/>
              <a:t>Healthy bmi by gender</a:t>
            </a:r>
            <a:endParaRPr dirty="0"/>
          </a:p>
          <a:p>
            <a:r>
              <a:rPr b="0" dirty="0"/>
              <a:t>No alt text provided</a:t>
            </a:r>
            <a:endParaRPr dirty="0"/>
          </a:p>
          <a:p>
            <a:endParaRPr dirty="0"/>
          </a:p>
          <a:p>
            <a:r>
              <a:rPr b="1" dirty="0"/>
              <a:t>Healthy bmi by age</a:t>
            </a:r>
            <a:endParaRPr dirty="0"/>
          </a:p>
          <a:p>
            <a:r>
              <a:rPr b="0" dirty="0"/>
              <a:t>No alt text provided</a:t>
            </a:r>
            <a:endParaRPr dirty="0"/>
          </a:p>
          <a:p>
            <a:endParaRPr dirty="0"/>
          </a:p>
          <a:p>
            <a:r>
              <a:rPr b="1" dirty="0"/>
              <a:t>Responses by gender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Healthy BMI Score</a:t>
            </a:r>
            <a:endParaRPr dirty="0"/>
          </a:p>
          <a:p>
            <a:r>
              <a:rPr b="0" dirty="0"/>
              <a:t>No alt text provided</a:t>
            </a:r>
            <a:endParaRPr dirty="0"/>
          </a:p>
          <a:p>
            <a:endParaRPr dirty="0"/>
          </a:p>
          <a:p>
            <a:r>
              <a:rPr b="1" dirty="0"/>
              <a:t>Development of Healthy BMI Score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Lifestyle Dimension</a:t>
            </a:r>
            <a:endParaRPr dirty="0"/>
          </a:p>
          <a:p>
            <a:r>
              <a:rPr b="0" dirty="0"/>
              <a:t>No alt text provided</a:t>
            </a:r>
            <a:endParaRPr dirty="0"/>
          </a:p>
          <a:p>
            <a:endParaRPr dirty="0"/>
          </a:p>
          <a:p>
            <a:r>
              <a:rPr b="1" dirty="0"/>
              <a:t>Social Engagement &amp; Recognition</a:t>
            </a:r>
            <a:endParaRPr dirty="0"/>
          </a:p>
          <a:p>
            <a:r>
              <a:rPr b="0" dirty="0"/>
              <a:t>No alt text provided</a:t>
            </a:r>
            <a:endParaRPr dirty="0"/>
          </a:p>
          <a:p>
            <a:endParaRPr dirty="0"/>
          </a:p>
          <a:p>
            <a:r>
              <a:rPr b="1" dirty="0"/>
              <a:t>Stresslevel</a:t>
            </a:r>
            <a:endParaRPr dirty="0"/>
          </a:p>
          <a:p>
            <a:r>
              <a:rPr b="0" dirty="0"/>
              <a:t>No alt text provided</a:t>
            </a:r>
            <a:endParaRPr dirty="0"/>
          </a:p>
          <a:p>
            <a:endParaRPr dirty="0"/>
          </a:p>
          <a:p>
            <a:r>
              <a:rPr b="1" dirty="0"/>
              <a:t>Health &amp; Well Being </a:t>
            </a:r>
            <a:endParaRPr dirty="0"/>
          </a:p>
          <a:p>
            <a:r>
              <a:rPr b="0" dirty="0"/>
              <a:t>No alt text provided</a:t>
            </a:r>
            <a:endParaRPr dirty="0"/>
          </a:p>
          <a:p>
            <a:endParaRPr dirty="0"/>
          </a:p>
          <a:p>
            <a:r>
              <a:rPr b="1" dirty="0"/>
              <a:t>Self Fulfilment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5/19/2022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5/19/2022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5/19/2022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bd9a99de-ec6c-4e2b-b30c-a7769781a026?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Healthy Lifestyle Analysis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Anne Adler</a:t>
            </a:r>
          </a:p>
          <a:p>
            <a:r>
              <a:rPr lang="en-US" sz="900" b="0" i="0" dirty="0">
                <a:solidFill>
                  <a:schemeClr val="bg1"/>
                </a:solidFill>
                <a:latin typeface="Segoe UI" charset="0"/>
                <a:ea typeface="Segoe UI" charset="0"/>
                <a:cs typeface="Segoe UI" charset="0"/>
              </a:rPr>
              <a:t>19.05.2022</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Data Analytics Bootcamp</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Final project</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hape ,textbox ,Responses by age ,Healthy bmi by gender ,Healthy bmi by age ,Responses by gender ,shape ,actionButton. Please refer to the notes on this slide for details"/>
          <p:cNvPicPr>
            <a:picLocks noChangeAspect="1"/>
          </p:cNvPicPr>
          <p:nvPr/>
        </p:nvPicPr>
        <p:blipFill>
          <a:blip r:embed="rId3"/>
          <a:stretch>
            <a:fillRect/>
          </a:stretch>
        </p:blipFill>
        <p:spPr>
          <a:xfrm>
            <a:off x="417000" y="189000"/>
            <a:ext cx="11358000" cy="6480000"/>
          </a:xfrm>
          <a:prstGeom prst="rect">
            <a:avLst/>
          </a:prstGeom>
          <a:noFill/>
        </p:spPr>
      </p:pic>
      <p:sp>
        <p:nvSpPr>
          <p:cNvPr id="4" name="Title" hidden="1"/>
          <p:cNvSpPr>
            <a:spLocks noGrp="1"/>
          </p:cNvSpPr>
          <p:nvPr>
            <p:ph type="title"/>
          </p:nvPr>
        </p:nvSpPr>
        <p:spPr/>
        <p:txBody>
          <a:bodyPr/>
          <a:lstStyle/>
          <a:p>
            <a:r>
              <a:t>About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Healthy BMI Score ,Development of Healthy BMI Score ,textbox ,shape ,slicer ,slicer ,slicer ,Lifestyle Dimension ,Social Engagement &amp; Recognition ,Stresslevel ,Health &amp; Well Being  ,Self Fulfilment ,shape ,shape ,shape ,shape ,shape ,textbox ,textbox ,textbox ,textbox ,textbox ,shape ,shape ,shape ,shape ,shape ,shape ,textbox ,shape ,actionButton. Please refer to the notes on this slide for details"/>
          <p:cNvPicPr>
            <a:picLocks noChangeAspect="1"/>
          </p:cNvPicPr>
          <p:nvPr/>
        </p:nvPicPr>
        <p:blipFill>
          <a:blip r:embed="rId3"/>
          <a:stretch>
            <a:fillRect/>
          </a:stretch>
        </p:blipFill>
        <p:spPr>
          <a:xfrm>
            <a:off x="417000" y="189000"/>
            <a:ext cx="11358000" cy="6480000"/>
          </a:xfrm>
          <a:prstGeom prst="rect">
            <a:avLst/>
          </a:prstGeom>
          <a:noFill/>
        </p:spPr>
      </p:pic>
      <p:sp>
        <p:nvSpPr>
          <p:cNvPr id="4" name="Title" hidden="1"/>
          <p:cNvSpPr>
            <a:spLocks noGrp="1"/>
          </p:cNvSpPr>
          <p:nvPr>
            <p:ph type="title"/>
          </p:nvPr>
        </p:nvSpPr>
        <p:spPr/>
        <p:txBody>
          <a:bodyPr/>
          <a:lstStyle/>
          <a:p>
            <a:r>
              <a:t>Dashboard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shape ,textbox ,textbox ,textbox ,textbox ,shape ,shape ,shape. Please refer to the notes on this slide for details"/>
          <p:cNvPicPr>
            <a:picLocks noChangeAspect="1"/>
          </p:cNvPicPr>
          <p:nvPr/>
        </p:nvPicPr>
        <p:blipFill>
          <a:blip r:embed="rId3"/>
          <a:stretch>
            <a:fillRect/>
          </a:stretch>
        </p:blipFill>
        <p:spPr>
          <a:xfrm>
            <a:off x="417000" y="189000"/>
            <a:ext cx="11358000" cy="6480000"/>
          </a:xfrm>
          <a:prstGeom prst="rect">
            <a:avLst/>
          </a:prstGeom>
          <a:noFill/>
        </p:spPr>
      </p:pic>
      <p:sp>
        <p:nvSpPr>
          <p:cNvPr id="4" name="Title" hidden="1"/>
          <p:cNvSpPr>
            <a:spLocks noGrp="1"/>
          </p:cNvSpPr>
          <p:nvPr>
            <p:ph type="title"/>
          </p:nvPr>
        </p:nvSpPr>
        <p:spPr/>
        <p:txBody>
          <a:bodyPr/>
          <a:lstStyle/>
          <a:p>
            <a:r>
              <a:t>Wrap-up</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292</Words>
  <Application>Microsoft Office PowerPoint</Application>
  <PresentationFormat>Widescreen</PresentationFormat>
  <Paragraphs>156</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Segoe UI</vt:lpstr>
      <vt:lpstr>Segoe UI Light</vt:lpstr>
      <vt:lpstr>Segoe UI Semibold</vt:lpstr>
      <vt:lpstr>Custom Design</vt:lpstr>
      <vt:lpstr>Healthy Lifestyle Analysis</vt:lpstr>
      <vt:lpstr>About</vt:lpstr>
      <vt:lpstr>Dashboard</vt:lpstr>
      <vt:lpstr>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Anne</cp:lastModifiedBy>
  <cp:revision>5</cp:revision>
  <dcterms:created xsi:type="dcterms:W3CDTF">2016-09-04T11:54:55Z</dcterms:created>
  <dcterms:modified xsi:type="dcterms:W3CDTF">2022-05-19T14:55:01Z</dcterms:modified>
</cp:coreProperties>
</file>