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308" r:id="rId7"/>
    <p:sldId id="319" r:id="rId8"/>
    <p:sldId id="320" r:id="rId9"/>
    <p:sldId id="309" r:id="rId10"/>
    <p:sldId id="310" r:id="rId11"/>
    <p:sldId id="315" r:id="rId12"/>
    <p:sldId id="321" r:id="rId13"/>
    <p:sldId id="322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94F27-5644-467E-6A1F-3C27DC92EF19}" v="1997" dt="2024-12-15T00:47:32.496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ler, Richard" userId="S::richard.adler@snhu.edu::74570d7b-3fd8-4a19-a340-2652a516d682" providerId="AD" clId="Web-{57E94F27-5644-467E-6A1F-3C27DC92EF19}"/>
    <pc:docChg chg="addSld delSld modSld">
      <pc:chgData name="Adler, Richard" userId="S::richard.adler@snhu.edu::74570d7b-3fd8-4a19-a340-2652a516d682" providerId="AD" clId="Web-{57E94F27-5644-467E-6A1F-3C27DC92EF19}" dt="2024-12-15T00:47:26.464" v="1971" actId="20577"/>
      <pc:docMkLst>
        <pc:docMk/>
      </pc:docMkLst>
      <pc:sldChg chg="modSp">
        <pc:chgData name="Adler, Richard" userId="S::richard.adler@snhu.edu::74570d7b-3fd8-4a19-a340-2652a516d682" providerId="AD" clId="Web-{57E94F27-5644-467E-6A1F-3C27DC92EF19}" dt="2024-12-14T23:06:39.202" v="511" actId="20577"/>
        <pc:sldMkLst>
          <pc:docMk/>
          <pc:sldMk cId="1516999600" sldId="305"/>
        </pc:sldMkLst>
        <pc:spChg chg="mod">
          <ac:chgData name="Adler, Richard" userId="S::richard.adler@snhu.edu::74570d7b-3fd8-4a19-a340-2652a516d682" providerId="AD" clId="Web-{57E94F27-5644-467E-6A1F-3C27DC92EF19}" dt="2024-12-14T23:06:32.905" v="510" actId="20577"/>
          <ac:spMkLst>
            <pc:docMk/>
            <pc:sldMk cId="1516999600" sldId="305"/>
            <ac:spMk id="2" creationId="{C66F917E-922A-1054-6306-D37C378F1165}"/>
          </ac:spMkLst>
        </pc:spChg>
        <pc:spChg chg="mod">
          <ac:chgData name="Adler, Richard" userId="S::richard.adler@snhu.edu::74570d7b-3fd8-4a19-a340-2652a516d682" providerId="AD" clId="Web-{57E94F27-5644-467E-6A1F-3C27DC92EF19}" dt="2024-12-14T23:06:39.202" v="511" actId="20577"/>
          <ac:spMkLst>
            <pc:docMk/>
            <pc:sldMk cId="1516999600" sldId="305"/>
            <ac:spMk id="3" creationId="{1C3D50B0-02F8-A1E6-8A67-C0B7034A4743}"/>
          </ac:spMkLst>
        </pc:spChg>
      </pc:sldChg>
      <pc:sldChg chg="modSp">
        <pc:chgData name="Adler, Richard" userId="S::richard.adler@snhu.edu::74570d7b-3fd8-4a19-a340-2652a516d682" providerId="AD" clId="Web-{57E94F27-5644-467E-6A1F-3C27DC92EF19}" dt="2024-12-14T23:07:13.718" v="514" actId="20577"/>
        <pc:sldMkLst>
          <pc:docMk/>
          <pc:sldMk cId="4132634631" sldId="306"/>
        </pc:sldMkLst>
        <pc:spChg chg="mod">
          <ac:chgData name="Adler, Richard" userId="S::richard.adler@snhu.edu::74570d7b-3fd8-4a19-a340-2652a516d682" providerId="AD" clId="Web-{57E94F27-5644-467E-6A1F-3C27DC92EF19}" dt="2024-12-14T23:07:13.718" v="514" actId="20577"/>
          <ac:spMkLst>
            <pc:docMk/>
            <pc:sldMk cId="4132634631" sldId="306"/>
            <ac:spMk id="2" creationId="{6576923F-2B95-8D5A-8578-DBC0FC0DCEA8}"/>
          </ac:spMkLst>
        </pc:spChg>
        <pc:spChg chg="mod">
          <ac:chgData name="Adler, Richard" userId="S::richard.adler@snhu.edu::74570d7b-3fd8-4a19-a340-2652a516d682" providerId="AD" clId="Web-{57E94F27-5644-467E-6A1F-3C27DC92EF19}" dt="2024-12-14T23:07:06.125" v="513" actId="20577"/>
          <ac:spMkLst>
            <pc:docMk/>
            <pc:sldMk cId="4132634631" sldId="306"/>
            <ac:spMk id="5" creationId="{DFFF7AA9-7C16-A939-67C8-DF700FEF7D83}"/>
          </ac:spMkLst>
        </pc:spChg>
      </pc:sldChg>
      <pc:sldChg chg="del">
        <pc:chgData name="Adler, Richard" userId="S::richard.adler@snhu.edu::74570d7b-3fd8-4a19-a340-2652a516d682" providerId="AD" clId="Web-{57E94F27-5644-467E-6A1F-3C27DC92EF19}" dt="2024-12-14T22:33:25.726" v="188"/>
        <pc:sldMkLst>
          <pc:docMk/>
          <pc:sldMk cId="1746520911" sldId="307"/>
        </pc:sldMkLst>
      </pc:sldChg>
      <pc:sldChg chg="modSp">
        <pc:chgData name="Adler, Richard" userId="S::richard.adler@snhu.edu::74570d7b-3fd8-4a19-a340-2652a516d682" providerId="AD" clId="Web-{57E94F27-5644-467E-6A1F-3C27DC92EF19}" dt="2024-12-14T23:12:40.272" v="574" actId="20577"/>
        <pc:sldMkLst>
          <pc:docMk/>
          <pc:sldMk cId="3688475074" sldId="308"/>
        </pc:sldMkLst>
        <pc:spChg chg="mod">
          <ac:chgData name="Adler, Richard" userId="S::richard.adler@snhu.edu::74570d7b-3fd8-4a19-a340-2652a516d682" providerId="AD" clId="Web-{57E94F27-5644-467E-6A1F-3C27DC92EF19}" dt="2024-12-14T23:07:33.734" v="521" actId="20577"/>
          <ac:spMkLst>
            <pc:docMk/>
            <pc:sldMk cId="3688475074" sldId="308"/>
            <ac:spMk id="2" creationId="{A4A34DAF-F207-3061-24D6-6AFF552418DC}"/>
          </ac:spMkLst>
        </pc:spChg>
        <pc:spChg chg="mod">
          <ac:chgData name="Adler, Richard" userId="S::richard.adler@snhu.edu::74570d7b-3fd8-4a19-a340-2652a516d682" providerId="AD" clId="Web-{57E94F27-5644-467E-6A1F-3C27DC92EF19}" dt="2024-12-14T23:12:40.272" v="574" actId="20577"/>
          <ac:spMkLst>
            <pc:docMk/>
            <pc:sldMk cId="3688475074" sldId="308"/>
            <ac:spMk id="5" creationId="{8A94AC61-4F6E-98E2-D42B-F2114BBA120D}"/>
          </ac:spMkLst>
        </pc:spChg>
      </pc:sldChg>
      <pc:sldChg chg="addSp delSp modSp">
        <pc:chgData name="Adler, Richard" userId="S::richard.adler@snhu.edu::74570d7b-3fd8-4a19-a340-2652a516d682" providerId="AD" clId="Web-{57E94F27-5644-467E-6A1F-3C27DC92EF19}" dt="2024-12-15T00:17:44.426" v="829"/>
        <pc:sldMkLst>
          <pc:docMk/>
          <pc:sldMk cId="1709180446" sldId="309"/>
        </pc:sldMkLst>
        <pc:spChg chg="mod">
          <ac:chgData name="Adler, Richard" userId="S::richard.adler@snhu.edu::74570d7b-3fd8-4a19-a340-2652a516d682" providerId="AD" clId="Web-{57E94F27-5644-467E-6A1F-3C27DC92EF19}" dt="2024-12-15T00:16:55.019" v="800" actId="20577"/>
          <ac:spMkLst>
            <pc:docMk/>
            <pc:sldMk cId="1709180446" sldId="309"/>
            <ac:spMk id="3" creationId="{12CB087B-CB5E-35C5-3AD8-D1A6E1AF8260}"/>
          </ac:spMkLst>
        </pc:spChg>
        <pc:spChg chg="mod">
          <ac:chgData name="Adler, Richard" userId="S::richard.adler@snhu.edu::74570d7b-3fd8-4a19-a340-2652a516d682" providerId="AD" clId="Web-{57E94F27-5644-467E-6A1F-3C27DC92EF19}" dt="2024-12-15T00:17:23.535" v="827" actId="20577"/>
          <ac:spMkLst>
            <pc:docMk/>
            <pc:sldMk cId="1709180446" sldId="309"/>
            <ac:spMk id="4" creationId="{DA26DA25-1172-208C-2C26-5E3AF67E11D5}"/>
          </ac:spMkLst>
        </pc:spChg>
        <pc:spChg chg="add del mod">
          <ac:chgData name="Adler, Richard" userId="S::richard.adler@snhu.edu::74570d7b-3fd8-4a19-a340-2652a516d682" providerId="AD" clId="Web-{57E94F27-5644-467E-6A1F-3C27DC92EF19}" dt="2024-12-15T00:17:44.426" v="829"/>
          <ac:spMkLst>
            <pc:docMk/>
            <pc:sldMk cId="1709180446" sldId="309"/>
            <ac:spMk id="5" creationId="{AF8F1B82-0B2E-685E-90E7-ACB2D3C416B2}"/>
          </ac:spMkLst>
        </pc:spChg>
        <pc:picChg chg="del">
          <ac:chgData name="Adler, Richard" userId="S::richard.adler@snhu.edu::74570d7b-3fd8-4a19-a340-2652a516d682" providerId="AD" clId="Web-{57E94F27-5644-467E-6A1F-3C27DC92EF19}" dt="2024-12-15T00:17:26.535" v="828"/>
          <ac:picMkLst>
            <pc:docMk/>
            <pc:sldMk cId="1709180446" sldId="309"/>
            <ac:picMk id="8" creationId="{A5263C2E-2D90-6117-E5AF-011208E7AF59}"/>
          </ac:picMkLst>
        </pc:picChg>
      </pc:sldChg>
      <pc:sldChg chg="addSp delSp modSp">
        <pc:chgData name="Adler, Richard" userId="S::richard.adler@snhu.edu::74570d7b-3fd8-4a19-a340-2652a516d682" providerId="AD" clId="Web-{57E94F27-5644-467E-6A1F-3C27DC92EF19}" dt="2024-12-15T00:28:00.787" v="1153" actId="20577"/>
        <pc:sldMkLst>
          <pc:docMk/>
          <pc:sldMk cId="89773165" sldId="310"/>
        </pc:sldMkLst>
        <pc:spChg chg="mod">
          <ac:chgData name="Adler, Richard" userId="S::richard.adler@snhu.edu::74570d7b-3fd8-4a19-a340-2652a516d682" providerId="AD" clId="Web-{57E94F27-5644-467E-6A1F-3C27DC92EF19}" dt="2024-12-15T00:18:08.771" v="835" actId="20577"/>
          <ac:spMkLst>
            <pc:docMk/>
            <pc:sldMk cId="89773165" sldId="310"/>
            <ac:spMk id="2" creationId="{4A04D1FD-9CC8-4CB0-8247-CFAB90695FE8}"/>
          </ac:spMkLst>
        </pc:spChg>
        <pc:spChg chg="mod">
          <ac:chgData name="Adler, Richard" userId="S::richard.adler@snhu.edu::74570d7b-3fd8-4a19-a340-2652a516d682" providerId="AD" clId="Web-{57E94F27-5644-467E-6A1F-3C27DC92EF19}" dt="2024-12-15T00:28:00.787" v="1153" actId="20577"/>
          <ac:spMkLst>
            <pc:docMk/>
            <pc:sldMk cId="89773165" sldId="310"/>
            <ac:spMk id="5" creationId="{CCAD0987-D595-9D33-A24C-ED016A62A8BD}"/>
          </ac:spMkLst>
        </pc:spChg>
        <pc:spChg chg="del">
          <ac:chgData name="Adler, Richard" userId="S::richard.adler@snhu.edu::74570d7b-3fd8-4a19-a340-2652a516d682" providerId="AD" clId="Web-{57E94F27-5644-467E-6A1F-3C27DC92EF19}" dt="2024-12-15T00:20:35.586" v="839"/>
          <ac:spMkLst>
            <pc:docMk/>
            <pc:sldMk cId="89773165" sldId="310"/>
            <ac:spMk id="13" creationId="{630775B9-3753-DF33-4334-9918E70D89CA}"/>
          </ac:spMkLst>
        </pc:spChg>
        <pc:spChg chg="add del mod">
          <ac:chgData name="Adler, Richard" userId="S::richard.adler@snhu.edu::74570d7b-3fd8-4a19-a340-2652a516d682" providerId="AD" clId="Web-{57E94F27-5644-467E-6A1F-3C27DC92EF19}" dt="2024-12-15T00:20:35.695" v="840"/>
          <ac:spMkLst>
            <pc:docMk/>
            <pc:sldMk cId="89773165" sldId="310"/>
            <ac:spMk id="44" creationId="{FD6D100F-DCEA-4937-CC11-D0BBABB98336}"/>
          </ac:spMkLst>
        </pc:spChg>
        <pc:spChg chg="add del mod">
          <ac:chgData name="Adler, Richard" userId="S::richard.adler@snhu.edu::74570d7b-3fd8-4a19-a340-2652a516d682" providerId="AD" clId="Web-{57E94F27-5644-467E-6A1F-3C27DC92EF19}" dt="2024-12-15T00:20:40.773" v="841"/>
          <ac:spMkLst>
            <pc:docMk/>
            <pc:sldMk cId="89773165" sldId="310"/>
            <ac:spMk id="46" creationId="{6EF86E80-5BA4-5CF4-4C86-430C616A2665}"/>
          </ac:spMkLst>
        </pc:spChg>
        <pc:graphicFrameChg chg="del">
          <ac:chgData name="Adler, Richard" userId="S::richard.adler@snhu.edu::74570d7b-3fd8-4a19-a340-2652a516d682" providerId="AD" clId="Web-{57E94F27-5644-467E-6A1F-3C27DC92EF19}" dt="2024-12-15T00:20:30.648" v="838"/>
          <ac:graphicFrameMkLst>
            <pc:docMk/>
            <pc:sldMk cId="89773165" sldId="310"/>
            <ac:graphicFrameMk id="7" creationId="{7C6232C6-2D10-0E10-D9E1-9A3759D68BAF}"/>
          </ac:graphicFrameMkLst>
        </pc:graphicFrameChg>
      </pc:sldChg>
      <pc:sldChg chg="del">
        <pc:chgData name="Adler, Richard" userId="S::richard.adler@snhu.edu::74570d7b-3fd8-4a19-a340-2652a516d682" providerId="AD" clId="Web-{57E94F27-5644-467E-6A1F-3C27DC92EF19}" dt="2024-12-15T00:27:28.927" v="1142"/>
        <pc:sldMkLst>
          <pc:docMk/>
          <pc:sldMk cId="3986998208" sldId="311"/>
        </pc:sldMkLst>
      </pc:sldChg>
      <pc:sldChg chg="del">
        <pc:chgData name="Adler, Richard" userId="S::richard.adler@snhu.edu::74570d7b-3fd8-4a19-a340-2652a516d682" providerId="AD" clId="Web-{57E94F27-5644-467E-6A1F-3C27DC92EF19}" dt="2024-12-15T00:27:29.224" v="1143"/>
        <pc:sldMkLst>
          <pc:docMk/>
          <pc:sldMk cId="4050281887" sldId="312"/>
        </pc:sldMkLst>
      </pc:sldChg>
      <pc:sldChg chg="del">
        <pc:chgData name="Adler, Richard" userId="S::richard.adler@snhu.edu::74570d7b-3fd8-4a19-a340-2652a516d682" providerId="AD" clId="Web-{57E94F27-5644-467E-6A1F-3C27DC92EF19}" dt="2024-12-15T00:27:30.802" v="1144"/>
        <pc:sldMkLst>
          <pc:docMk/>
          <pc:sldMk cId="558281240" sldId="313"/>
        </pc:sldMkLst>
      </pc:sldChg>
      <pc:sldChg chg="del">
        <pc:chgData name="Adler, Richard" userId="S::richard.adler@snhu.edu::74570d7b-3fd8-4a19-a340-2652a516d682" providerId="AD" clId="Web-{57E94F27-5644-467E-6A1F-3C27DC92EF19}" dt="2024-12-15T00:27:35.443" v="1145"/>
        <pc:sldMkLst>
          <pc:docMk/>
          <pc:sldMk cId="947225569" sldId="314"/>
        </pc:sldMkLst>
      </pc:sldChg>
      <pc:sldChg chg="addSp delSp modSp">
        <pc:chgData name="Adler, Richard" userId="S::richard.adler@snhu.edu::74570d7b-3fd8-4a19-a340-2652a516d682" providerId="AD" clId="Web-{57E94F27-5644-467E-6A1F-3C27DC92EF19}" dt="2024-12-15T00:28:51.288" v="1182" actId="1076"/>
        <pc:sldMkLst>
          <pc:docMk/>
          <pc:sldMk cId="4178334263" sldId="315"/>
        </pc:sldMkLst>
        <pc:spChg chg="add del mod">
          <ac:chgData name="Adler, Richard" userId="S::richard.adler@snhu.edu::74570d7b-3fd8-4a19-a340-2652a516d682" providerId="AD" clId="Web-{57E94F27-5644-467E-6A1F-3C27DC92EF19}" dt="2024-12-15T00:28:32.397" v="1178"/>
          <ac:spMkLst>
            <pc:docMk/>
            <pc:sldMk cId="4178334263" sldId="315"/>
            <ac:spMk id="3" creationId="{FB5B87EA-B8E7-98C9-89D7-520CF1228373}"/>
          </ac:spMkLst>
        </pc:spChg>
        <pc:spChg chg="mod">
          <ac:chgData name="Adler, Richard" userId="S::richard.adler@snhu.edu::74570d7b-3fd8-4a19-a340-2652a516d682" providerId="AD" clId="Web-{57E94F27-5644-467E-6A1F-3C27DC92EF19}" dt="2024-12-15T00:28:51.288" v="1182" actId="1076"/>
          <ac:spMkLst>
            <pc:docMk/>
            <pc:sldMk cId="4178334263" sldId="315"/>
            <ac:spMk id="33" creationId="{5D8FACD9-4906-4691-55B9-710FC59D2130}"/>
          </ac:spMkLst>
        </pc:spChg>
        <pc:picChg chg="del">
          <ac:chgData name="Adler, Richard" userId="S::richard.adler@snhu.edu::74570d7b-3fd8-4a19-a340-2652a516d682" providerId="AD" clId="Web-{57E94F27-5644-467E-6A1F-3C27DC92EF19}" dt="2024-12-15T00:28:30.194" v="1177"/>
          <ac:picMkLst>
            <pc:docMk/>
            <pc:sldMk cId="4178334263" sldId="315"/>
            <ac:picMk id="8" creationId="{A0F07786-AFE7-7435-7951-DD3C080C3A53}"/>
          </ac:picMkLst>
        </pc:picChg>
      </pc:sldChg>
      <pc:sldChg chg="del">
        <pc:chgData name="Adler, Richard" userId="S::richard.adler@snhu.edu::74570d7b-3fd8-4a19-a340-2652a516d682" providerId="AD" clId="Web-{57E94F27-5644-467E-6A1F-3C27DC92EF19}" dt="2024-12-15T00:27:36.724" v="1146"/>
        <pc:sldMkLst>
          <pc:docMk/>
          <pc:sldMk cId="1550294218" sldId="316"/>
        </pc:sldMkLst>
      </pc:sldChg>
      <pc:sldChg chg="modSp mod setBg">
        <pc:chgData name="Adler, Richard" userId="S::richard.adler@snhu.edu::74570d7b-3fd8-4a19-a340-2652a516d682" providerId="AD" clId="Web-{57E94F27-5644-467E-6A1F-3C27DC92EF19}" dt="2024-12-15T00:20:26.164" v="837" actId="20577"/>
        <pc:sldMkLst>
          <pc:docMk/>
          <pc:sldMk cId="1988437062" sldId="318"/>
        </pc:sldMkLst>
        <pc:spChg chg="mod">
          <ac:chgData name="Adler, Richard" userId="S::richard.adler@snhu.edu::74570d7b-3fd8-4a19-a340-2652a516d682" providerId="AD" clId="Web-{57E94F27-5644-467E-6A1F-3C27DC92EF19}" dt="2024-12-15T00:20:26.164" v="837" actId="20577"/>
          <ac:spMkLst>
            <pc:docMk/>
            <pc:sldMk cId="1988437062" sldId="318"/>
            <ac:spMk id="15" creationId="{F4027D16-8477-9439-2912-A02011AD8AC6}"/>
          </ac:spMkLst>
        </pc:spChg>
        <pc:spChg chg="mod">
          <ac:chgData name="Adler, Richard" userId="S::richard.adler@snhu.edu::74570d7b-3fd8-4a19-a340-2652a516d682" providerId="AD" clId="Web-{57E94F27-5644-467E-6A1F-3C27DC92EF19}" dt="2024-12-14T23:06:20.795" v="509" actId="20577"/>
          <ac:spMkLst>
            <pc:docMk/>
            <pc:sldMk cId="1988437062" sldId="318"/>
            <ac:spMk id="28" creationId="{CC25EE42-B3D5-AD1E-48BE-54CEFF2E3D79}"/>
          </ac:spMkLst>
        </pc:spChg>
      </pc:sldChg>
      <pc:sldChg chg="addSp delSp modSp add">
        <pc:chgData name="Adler, Richard" userId="S::richard.adler@snhu.edu::74570d7b-3fd8-4a19-a340-2652a516d682" providerId="AD" clId="Web-{57E94F27-5644-467E-6A1F-3C27DC92EF19}" dt="2024-12-14T23:14:13.164" v="633"/>
        <pc:sldMkLst>
          <pc:docMk/>
          <pc:sldMk cId="2656883015" sldId="319"/>
        </pc:sldMkLst>
        <pc:spChg chg="mod">
          <ac:chgData name="Adler, Richard" userId="S::richard.adler@snhu.edu::74570d7b-3fd8-4a19-a340-2652a516d682" providerId="AD" clId="Web-{57E94F27-5644-467E-6A1F-3C27DC92EF19}" dt="2024-12-14T23:08:06.876" v="524" actId="20577"/>
          <ac:spMkLst>
            <pc:docMk/>
            <pc:sldMk cId="2656883015" sldId="319"/>
            <ac:spMk id="2" creationId="{A4A34DAF-F207-3061-24D6-6AFF552418DC}"/>
          </ac:spMkLst>
        </pc:spChg>
        <pc:spChg chg="add del mod">
          <ac:chgData name="Adler, Richard" userId="S::richard.adler@snhu.edu::74570d7b-3fd8-4a19-a340-2652a516d682" providerId="AD" clId="Web-{57E94F27-5644-467E-6A1F-3C27DC92EF19}" dt="2024-12-14T23:14:13.164" v="633"/>
          <ac:spMkLst>
            <pc:docMk/>
            <pc:sldMk cId="2656883015" sldId="319"/>
            <ac:spMk id="3" creationId="{F174D080-C901-CC61-08BC-FE660D062B6E}"/>
          </ac:spMkLst>
        </pc:spChg>
        <pc:spChg chg="mod">
          <ac:chgData name="Adler, Richard" userId="S::richard.adler@snhu.edu::74570d7b-3fd8-4a19-a340-2652a516d682" providerId="AD" clId="Web-{57E94F27-5644-467E-6A1F-3C27DC92EF19}" dt="2024-12-14T23:14:01.586" v="630" actId="20577"/>
          <ac:spMkLst>
            <pc:docMk/>
            <pc:sldMk cId="2656883015" sldId="319"/>
            <ac:spMk id="5" creationId="{8A94AC61-4F6E-98E2-D42B-F2114BBA120D}"/>
          </ac:spMkLst>
        </pc:spChg>
      </pc:sldChg>
      <pc:sldChg chg="modSp add replId">
        <pc:chgData name="Adler, Richard" userId="S::richard.adler@snhu.edu::74570d7b-3fd8-4a19-a340-2652a516d682" providerId="AD" clId="Web-{57E94F27-5644-467E-6A1F-3C27DC92EF19}" dt="2024-12-15T00:15:38.018" v="783" actId="20577"/>
        <pc:sldMkLst>
          <pc:docMk/>
          <pc:sldMk cId="819989412" sldId="320"/>
        </pc:sldMkLst>
        <pc:spChg chg="mod">
          <ac:chgData name="Adler, Richard" userId="S::richard.adler@snhu.edu::74570d7b-3fd8-4a19-a340-2652a516d682" providerId="AD" clId="Web-{57E94F27-5644-467E-6A1F-3C27DC92EF19}" dt="2024-12-14T23:14:30.368" v="642" actId="20577"/>
          <ac:spMkLst>
            <pc:docMk/>
            <pc:sldMk cId="819989412" sldId="320"/>
            <ac:spMk id="2" creationId="{A4A34DAF-F207-3061-24D6-6AFF552418DC}"/>
          </ac:spMkLst>
        </pc:spChg>
        <pc:spChg chg="mod">
          <ac:chgData name="Adler, Richard" userId="S::richard.adler@snhu.edu::74570d7b-3fd8-4a19-a340-2652a516d682" providerId="AD" clId="Web-{57E94F27-5644-467E-6A1F-3C27DC92EF19}" dt="2024-12-15T00:15:38.018" v="783" actId="20577"/>
          <ac:spMkLst>
            <pc:docMk/>
            <pc:sldMk cId="819989412" sldId="320"/>
            <ac:spMk id="5" creationId="{8A94AC61-4F6E-98E2-D42B-F2114BBA120D}"/>
          </ac:spMkLst>
        </pc:spChg>
      </pc:sldChg>
      <pc:sldChg chg="modSp add replId">
        <pc:chgData name="Adler, Richard" userId="S::richard.adler@snhu.edu::74570d7b-3fd8-4a19-a340-2652a516d682" providerId="AD" clId="Web-{57E94F27-5644-467E-6A1F-3C27DC92EF19}" dt="2024-12-15T00:42:57.194" v="1705" actId="20577"/>
        <pc:sldMkLst>
          <pc:docMk/>
          <pc:sldMk cId="3775783394" sldId="321"/>
        </pc:sldMkLst>
        <pc:spChg chg="mod">
          <ac:chgData name="Adler, Richard" userId="S::richard.adler@snhu.edu::74570d7b-3fd8-4a19-a340-2652a516d682" providerId="AD" clId="Web-{57E94F27-5644-467E-6A1F-3C27DC92EF19}" dt="2024-12-15T00:29:18.007" v="1191" actId="20577"/>
          <ac:spMkLst>
            <pc:docMk/>
            <pc:sldMk cId="3775783394" sldId="321"/>
            <ac:spMk id="2" creationId="{4A04D1FD-9CC8-4CB0-8247-CFAB90695FE8}"/>
          </ac:spMkLst>
        </pc:spChg>
        <pc:spChg chg="mod">
          <ac:chgData name="Adler, Richard" userId="S::richard.adler@snhu.edu::74570d7b-3fd8-4a19-a340-2652a516d682" providerId="AD" clId="Web-{57E94F27-5644-467E-6A1F-3C27DC92EF19}" dt="2024-12-15T00:42:57.194" v="1705" actId="20577"/>
          <ac:spMkLst>
            <pc:docMk/>
            <pc:sldMk cId="3775783394" sldId="321"/>
            <ac:spMk id="5" creationId="{CCAD0987-D595-9D33-A24C-ED016A62A8BD}"/>
          </ac:spMkLst>
        </pc:spChg>
      </pc:sldChg>
      <pc:sldChg chg="modSp add replId">
        <pc:chgData name="Adler, Richard" userId="S::richard.adler@snhu.edu::74570d7b-3fd8-4a19-a340-2652a516d682" providerId="AD" clId="Web-{57E94F27-5644-467E-6A1F-3C27DC92EF19}" dt="2024-12-15T00:47:26.464" v="1971" actId="20577"/>
        <pc:sldMkLst>
          <pc:docMk/>
          <pc:sldMk cId="3493674019" sldId="322"/>
        </pc:sldMkLst>
        <pc:spChg chg="mod">
          <ac:chgData name="Adler, Richard" userId="S::richard.adler@snhu.edu::74570d7b-3fd8-4a19-a340-2652a516d682" providerId="AD" clId="Web-{57E94F27-5644-467E-6A1F-3C27DC92EF19}" dt="2024-12-15T00:38:12.033" v="1356" actId="20577"/>
          <ac:spMkLst>
            <pc:docMk/>
            <pc:sldMk cId="3493674019" sldId="322"/>
            <ac:spMk id="2" creationId="{4A04D1FD-9CC8-4CB0-8247-CFAB90695FE8}"/>
          </ac:spMkLst>
        </pc:spChg>
        <pc:spChg chg="mod">
          <ac:chgData name="Adler, Richard" userId="S::richard.adler@snhu.edu::74570d7b-3fd8-4a19-a340-2652a516d682" providerId="AD" clId="Web-{57E94F27-5644-467E-6A1F-3C27DC92EF19}" dt="2024-12-15T00:47:26.464" v="1971" actId="20577"/>
          <ac:spMkLst>
            <pc:docMk/>
            <pc:sldMk cId="3493674019" sldId="322"/>
            <ac:spMk id="5" creationId="{CCAD0987-D595-9D33-A24C-ED016A62A8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org" TargetMode="External"/><Relationship Id="rId2" Type="http://schemas.openxmlformats.org/officeDocument/2006/relationships/hyperlink" Target="http://www.atlassian.com/agile/scrum/rol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rike.com/agile-guide/agile-development-life-cycle/" TargetMode="External"/><Relationship Id="rId5" Type="http://schemas.openxmlformats.org/officeDocument/2006/relationships/hyperlink" Target="http://www.scrum.org/resources/what-is-a-scrum-developer" TargetMode="External"/><Relationship Id="rId4" Type="http://schemas.openxmlformats.org/officeDocument/2006/relationships/hyperlink" Target="http://www.scrumalliance.org/what-is-a-scrum-ma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SNHU TRAVEL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Advantages </a:t>
            </a:r>
          </a:p>
          <a:p>
            <a:r>
              <a:rPr lang="en-US" dirty="0">
                <a:latin typeface="Times New Roman"/>
                <a:cs typeface="Times New Roman"/>
              </a:rPr>
              <a:t>of Agile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Comparing waterfall and agile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D0987-D595-9D33-A24C-ED016A62A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2497" cy="484187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Agile relies on moving quickly, and relies on team members to communicate with each other, rather than relying on heavy documentation. Agile is a better option when a trusted team is present but has difficulty getting new members up to speed quickly compared to waterfall with its stringent documentation and rigid requirements.</a:t>
            </a:r>
            <a:endParaRPr lang="en-US" dirty="0"/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Waterfall development is ideal for large and unchanging products, gathering all requirements first before beginning development work. Agile uses user stories to adapt to real-time feedback and stay in the zeitgeist to deliver a product that is line with current expectations.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Agile utilizes sprints that adapt to any problems encountered and typically leave room in the sprint for new changes and other pressing matters, with a retrospective on the sprint in preparation for the next one. Waterfall relies on predefined checkpoints as a measure of progress.</a:t>
            </a:r>
          </a:p>
          <a:p>
            <a:pPr marL="347345" indent="-347345"/>
            <a:endParaRPr lang="en-US" dirty="0">
              <a:latin typeface="Times New Roman"/>
              <a:cs typeface="Times New Roman"/>
            </a:endParaRPr>
          </a:p>
          <a:p>
            <a:pPr marL="347345" indent="-347345"/>
            <a:endParaRPr lang="en-US" dirty="0">
              <a:latin typeface="Aptos Light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88613" cy="107315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1714584"/>
            <a:ext cx="10479088" cy="48069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b="0" dirty="0">
                <a:latin typeface="Times New Roman"/>
                <a:cs typeface="Times New Roman"/>
              </a:rPr>
              <a:t>West, Dave. “Agile Scrum Roles | Atlassian.” </a:t>
            </a:r>
            <a:r>
              <a:rPr lang="en-US" sz="1200" b="0" i="1" dirty="0">
                <a:latin typeface="Times New Roman"/>
                <a:cs typeface="Times New Roman"/>
              </a:rPr>
              <a:t>Atlassian</a:t>
            </a:r>
            <a:r>
              <a:rPr lang="en-US" sz="1200" b="0" dirty="0">
                <a:latin typeface="Times New Roman"/>
                <a:cs typeface="Times New Roman"/>
              </a:rPr>
              <a:t>, 2019, </a:t>
            </a:r>
            <a:r>
              <a:rPr lang="en-US" sz="1200" b="0" dirty="0">
                <a:latin typeface="Times New Roman"/>
                <a:cs typeface="Times New Roman"/>
                <a:hlinkClick r:id="rId2"/>
              </a:rPr>
              <a:t>www.atlassian.com/agile/scrum/roles</a:t>
            </a:r>
            <a:r>
              <a:rPr lang="en-US" sz="1200" b="0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r>
              <a:rPr lang="en-US" sz="1200" b="0" dirty="0">
                <a:latin typeface="Times New Roman"/>
                <a:cs typeface="Times New Roman"/>
              </a:rPr>
              <a:t>“What Is a ScrumMaster and What Do They Do? | Scrum Alliance.” </a:t>
            </a:r>
            <a:r>
              <a:rPr lang="en-US" sz="1200" b="0" i="1" dirty="0">
                <a:latin typeface="Times New Roman"/>
                <a:cs typeface="Times New Roman"/>
                <a:hlinkClick r:id="rId3"/>
              </a:rPr>
              <a:t>Www.scrumalliance.org</a:t>
            </a:r>
            <a:r>
              <a:rPr lang="en-US" sz="1200" b="0" dirty="0">
                <a:latin typeface="Times New Roman"/>
                <a:cs typeface="Times New Roman"/>
              </a:rPr>
              <a:t>, </a:t>
            </a:r>
            <a:r>
              <a:rPr lang="en-US" sz="1200" b="0" dirty="0">
                <a:latin typeface="Times New Roman"/>
                <a:cs typeface="Times New Roman"/>
                <a:hlinkClick r:id="rId4"/>
              </a:rPr>
              <a:t>www.scrumalliance.org/what-is-a-scrum-master</a:t>
            </a:r>
            <a:r>
              <a:rPr lang="en-US" sz="1200" b="0" dirty="0">
                <a:latin typeface="Times New Roman"/>
                <a:cs typeface="Times New Roman"/>
              </a:rPr>
              <a:t>.</a:t>
            </a:r>
          </a:p>
          <a:p>
            <a:r>
              <a:rPr lang="en-US" sz="1200" b="0" dirty="0">
                <a:latin typeface="Times New Roman"/>
                <a:cs typeface="Times New Roman"/>
              </a:rPr>
              <a:t>“What Is a Developer in Scrum?” </a:t>
            </a:r>
            <a:r>
              <a:rPr lang="en-US" sz="1200" b="0" i="1" dirty="0">
                <a:latin typeface="Times New Roman"/>
                <a:cs typeface="Times New Roman"/>
              </a:rPr>
              <a:t>Scrum.org</a:t>
            </a:r>
            <a:r>
              <a:rPr lang="en-US" sz="1200" b="0" dirty="0">
                <a:latin typeface="Times New Roman"/>
                <a:cs typeface="Times New Roman"/>
              </a:rPr>
              <a:t>, </a:t>
            </a:r>
            <a:r>
              <a:rPr lang="en-US" sz="1200" b="0" dirty="0">
                <a:latin typeface="Times New Roman"/>
                <a:cs typeface="Times New Roman"/>
                <a:hlinkClick r:id="rId5"/>
              </a:rPr>
              <a:t>www.scrum.org/resources/what-is-a-scrum-developer</a:t>
            </a:r>
            <a:r>
              <a:rPr lang="en-US" sz="1200" b="0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r>
              <a:rPr lang="en-US" sz="1200" b="0" dirty="0" err="1">
                <a:latin typeface="Times New Roman"/>
                <a:cs typeface="Times New Roman"/>
              </a:rPr>
              <a:t>Zhezherau</a:t>
            </a:r>
            <a:r>
              <a:rPr lang="en-US" sz="1200" b="0" dirty="0">
                <a:latin typeface="Times New Roman"/>
                <a:cs typeface="Times New Roman"/>
              </a:rPr>
              <a:t>, Alex . “The Agile Software Development Life Cycle | Wrike Agile Guide.” </a:t>
            </a:r>
            <a:r>
              <a:rPr lang="en-US" sz="1200" b="0" i="1" dirty="0">
                <a:latin typeface="Times New Roman"/>
                <a:cs typeface="Times New Roman"/>
              </a:rPr>
              <a:t>Wrike</a:t>
            </a:r>
            <a:r>
              <a:rPr lang="en-US" sz="1200" b="0" dirty="0">
                <a:latin typeface="Times New Roman"/>
                <a:cs typeface="Times New Roman"/>
              </a:rPr>
              <a:t>, 2022, </a:t>
            </a:r>
            <a:r>
              <a:rPr lang="en-US" sz="1200" b="0" dirty="0">
                <a:latin typeface="Times New Roman"/>
                <a:cs typeface="Times New Roman"/>
                <a:hlinkClick r:id="rId6"/>
              </a:rPr>
              <a:t>www.wrike.com/agile-guide/agile-development-life-cycle/</a:t>
            </a:r>
            <a:r>
              <a:rPr lang="en-US" sz="1200" b="0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endParaRPr lang="en-US" sz="12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Roles in a scrum agile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80675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Product Owner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Team representative, manages product backlog, and acts as the team's point of contact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Scrum Master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Servant leader of the scrum team, facilitates scrum values and manages distractions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Development Team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Both testers and developers occupy the development team, working as a single unit.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Product owner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118146"/>
            <a:ext cx="9495517" cy="519168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7345" indent="-347345"/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Scrum product owners understand the customer and business requirements, then create and manage the product backlog based on those requirements. 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(West, 2019)</a:t>
            </a:r>
            <a:endParaRPr lang="en-US" sz="120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Manages all stakeholders of the project, including users and executives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Responsible for managing releases of features and new developments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Prioritizes tasks and ensures the overall workflow runs smoothly using the backlog and scrum events</a:t>
            </a: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Scrum Master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118146"/>
            <a:ext cx="9495517" cy="519168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347345" indent="-347345"/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A scrum master is a coach and a guide who ensures their team understands the scrum framework and its principles, values, and practices (“What Is a ScrumMaster and What Do They Do? | Scrum Alliance”)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Leads scrum events such as daily scrum meetings, sprint planning, and sprint retrospectives</a:t>
            </a:r>
            <a:endParaRPr lang="en-US" dirty="0"/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Mediates any problems that arise within the team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Acts as a shield from distractions for the development team</a:t>
            </a: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Development team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118146"/>
            <a:ext cx="9495517" cy="519168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347345" indent="-347345"/>
            <a:r>
              <a:rPr lang="en-US" dirty="0">
                <a:solidFill>
                  <a:srgbClr val="404040"/>
                </a:solidFill>
                <a:latin typeface="Times New Roman"/>
                <a:ea typeface="Verdana"/>
                <a:cs typeface="Times New Roman"/>
              </a:rPr>
              <a:t>It is important to remember that a Developer is not necessarily a software developer. They can focus on any type of product work whether software or not and any aspect of helping to design, build, test or ship the product (“What Is a Developer in Scrum?”)</a:t>
            </a:r>
            <a:endParaRPr lang="en-US" dirty="0">
              <a:solidFill>
                <a:srgbClr val="404040"/>
              </a:solidFill>
              <a:latin typeface="Times New Roman"/>
              <a:ea typeface="+mn-lt"/>
              <a:cs typeface="Times New Roman"/>
            </a:endParaRP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Includes coders and software specialists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Testers and automated test code are integrated directly alongside the development team in a team using agile methodology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The members of the scrum team responsible for building the product</a:t>
            </a: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8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B087B-CB5E-35C5-3AD8-D1A6E1A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SNhu</a:t>
            </a:r>
            <a:r>
              <a:rPr lang="en-US" dirty="0">
                <a:latin typeface="Times New Roman"/>
                <a:cs typeface="Times New Roman"/>
              </a:rPr>
              <a:t> travel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DA25-1172-208C-2C26-5E3AF67E1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Software Development Lifecycle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Phases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D0987-D595-9D33-A24C-ED016A62A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2497" cy="484187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47345" indent="-347345"/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The Agile software development life cycle is the structured series of stages that a product goes through as it moves from beginning to end. It contains six phases: concept, inception, iteration, release, maintenance, and retirement 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en-US" err="1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Zhezherau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, 2022)</a:t>
            </a: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Concept – Outlining the goals and end-product of the upcoming project based on the client's needs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Inception – Recruiting team members and creating the design outline and mockups of the future product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Iteration – Building the initial architecture and bare functionality of the software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Release – Initial release of product, preceding by testing to ensure functionality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Maintenance – Resolving bugs and ensuring the software runs without any errors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Retirement – If a piece of software becomes outdated, it is retired. Migration and other activities occur if appropriate</a:t>
            </a: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D8FACD9-4906-4691-55B9-710FC59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19" y="1641729"/>
            <a:ext cx="10690098" cy="5219236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Waterfall Development Versus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Agile Methodology</a:t>
            </a:r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7BFD7D2-6C97-1E33-B2CC-6AE1EB9EF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45A4C16-121E-2E37-49E9-4A4ACF2C5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585FA3F-E61C-D66E-07B0-F757A8CA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7E333FD-F3EA-ED3D-DAD7-C1B2247BA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3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waterfall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D0987-D595-9D33-A24C-ED016A62A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2497" cy="484187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Attempts to create a concrete plan from the start, with little flexibility as the project moves forward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Testing and development is decoupled, developers pass written code over to testers for identifying bugs and problems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Does not revisit anything developed prior to moving on to the next phase of development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Relies on heavy documentation throughout development</a:t>
            </a:r>
          </a:p>
          <a:p>
            <a:pPr marL="347345" indent="-347345"/>
            <a:r>
              <a:rPr lang="en-US" dirty="0">
                <a:latin typeface="Times New Roman"/>
                <a:cs typeface="Times New Roman"/>
              </a:rPr>
              <a:t>An example from SNHU Travel:</a:t>
            </a:r>
          </a:p>
          <a:p>
            <a:pPr lvl="1" indent="-347345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cs typeface="Times New Roman"/>
              </a:rPr>
              <a:t>Rather than relying on evolving user stories to change requirements on the fly, a waterfall model would have gathered this data before the project began, then set out a series of requirements for the final product without much room for modifications. Rather than consulting a product owner to clarify user stories, we would have had exact documentation on what to build for users, unable to take their input while in the throes of development.</a:t>
            </a:r>
          </a:p>
          <a:p>
            <a:pPr marL="347345" indent="-347345"/>
            <a:endParaRPr lang="en-US" dirty="0">
              <a:latin typeface="Times New Roman"/>
              <a:cs typeface="Times New Roman"/>
            </a:endParaRP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83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SNHU TRAVEL</vt:lpstr>
      <vt:lpstr>Roles in a scrum agile team</vt:lpstr>
      <vt:lpstr>The Product owner</vt:lpstr>
      <vt:lpstr>The Scrum Master</vt:lpstr>
      <vt:lpstr>The Development team</vt:lpstr>
      <vt:lpstr>SNhu travel</vt:lpstr>
      <vt:lpstr>Phases of Agile</vt:lpstr>
      <vt:lpstr>Waterfall Development Versus  Agile Methodology</vt:lpstr>
      <vt:lpstr>The waterfall model</vt:lpstr>
      <vt:lpstr>Comparing waterfall and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338</cp:revision>
  <dcterms:created xsi:type="dcterms:W3CDTF">2024-12-14T22:22:24Z</dcterms:created>
  <dcterms:modified xsi:type="dcterms:W3CDTF">2024-12-15T00:47:43Z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