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5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8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6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5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0949-8090-4E58-B3BE-35B1C4B34D6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7111-F1D7-441A-BD6A-9F3730D5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7559673" cy="827314"/>
          </a:xfrm>
          <a:prstGeom prst="rect">
            <a:avLst/>
          </a:prstGeom>
          <a:solidFill>
            <a:srgbClr val="5024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/>
          <p:cNvSpPr/>
          <p:nvPr/>
        </p:nvSpPr>
        <p:spPr>
          <a:xfrm>
            <a:off x="0" y="9289143"/>
            <a:ext cx="7559675" cy="1402670"/>
          </a:xfrm>
          <a:prstGeom prst="rect">
            <a:avLst/>
          </a:prstGeom>
          <a:solidFill>
            <a:srgbClr val="FA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8" y="2677403"/>
            <a:ext cx="5399654" cy="6407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0348" y="184018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인천과학예술영재학교</a:t>
            </a:r>
            <a:r>
              <a:rPr lang="ko-KR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챗봇</a:t>
            </a:r>
            <a:endParaRPr lang="en-US" altLang="ko-KR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778" y="1992282"/>
            <a:ext cx="6082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Bodoni MT Black" panose="02070A03080606020203" pitchFamily="18" charset="0"/>
              </a:rPr>
              <a:t>카카오톡으로 </a:t>
            </a:r>
            <a:r>
              <a:rPr lang="ko-KR" altLang="en-US" sz="2000" b="1" dirty="0" err="1">
                <a:latin typeface="Bodoni MT Black" panose="02070A03080606020203" pitchFamily="18" charset="0"/>
              </a:rPr>
              <a:t>친추하고</a:t>
            </a:r>
            <a:r>
              <a:rPr lang="ko-KR" altLang="en-US" sz="2000" b="1" dirty="0">
                <a:latin typeface="Bodoni MT Black" panose="02070A03080606020203" pitchFamily="18" charset="0"/>
              </a:rPr>
              <a:t> 여러 기능들 사용해보세요</a:t>
            </a:r>
            <a:r>
              <a:rPr lang="en-US" altLang="ko-KR" sz="2000" b="1" dirty="0">
                <a:latin typeface="Bodoni MT Black" panose="02070A03080606020203" pitchFamily="18" charset="0"/>
              </a:rPr>
              <a:t>~</a:t>
            </a:r>
            <a:endParaRPr lang="en-US" sz="3200" b="1" dirty="0">
              <a:latin typeface="Bodoni MT Black" panose="02070A030806060202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6517" y="9687335"/>
            <a:ext cx="5506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Bodoni MT Black" panose="02070A03080606020203" pitchFamily="18" charset="0"/>
              </a:rPr>
              <a:t>문의사항이나 개선했으면 하는 점이 있다면</a:t>
            </a:r>
            <a:endParaRPr lang="en-US" altLang="ko-KR" sz="2000" b="1" dirty="0">
              <a:latin typeface="Bodoni MT Black" panose="02070A03080606020203" pitchFamily="18" charset="0"/>
            </a:endParaRPr>
          </a:p>
          <a:p>
            <a:pPr algn="ctr"/>
            <a:r>
              <a:rPr lang="en-US" altLang="ko-KR" sz="2000" b="1" dirty="0">
                <a:latin typeface="Bodoni MT Black" panose="02070A03080606020203" pitchFamily="18" charset="0"/>
              </a:rPr>
              <a:t>3</a:t>
            </a:r>
            <a:r>
              <a:rPr lang="ko-KR" altLang="en-US" sz="2000" b="1" dirty="0">
                <a:latin typeface="Bodoni MT Black" panose="02070A03080606020203" pitchFamily="18" charset="0"/>
              </a:rPr>
              <a:t>학년 심형주 </a:t>
            </a:r>
            <a:r>
              <a:rPr lang="en-US" altLang="ko-KR" sz="2000" b="1" dirty="0">
                <a:latin typeface="Bodoni MT Black" panose="02070A03080606020203" pitchFamily="18" charset="0"/>
              </a:rPr>
              <a:t>or </a:t>
            </a:r>
            <a:r>
              <a:rPr lang="ko-KR" altLang="en-US" sz="2000" b="1" dirty="0" err="1">
                <a:latin typeface="Bodoni MT Black" panose="02070A03080606020203" pitchFamily="18" charset="0"/>
              </a:rPr>
              <a:t>최용운</a:t>
            </a:r>
            <a:r>
              <a:rPr lang="ko-KR" altLang="en-US" sz="2000" b="1" dirty="0">
                <a:latin typeface="Bodoni MT Black" panose="02070A03080606020203" pitchFamily="18" charset="0"/>
              </a:rPr>
              <a:t> 선생님께 말해주세요</a:t>
            </a:r>
            <a:r>
              <a:rPr lang="en-US" altLang="ko-KR" sz="2000" b="1" dirty="0">
                <a:latin typeface="Bodoni MT Black" panose="02070A03080606020203" pitchFamily="18" charset="0"/>
              </a:rPr>
              <a:t>!</a:t>
            </a:r>
            <a:endParaRPr lang="en-US" sz="3200" b="1" dirty="0">
              <a:latin typeface="Bodoni MT Black" panose="02070A03080606020203" pitchFamily="18" charset="0"/>
            </a:endParaRPr>
          </a:p>
        </p:txBody>
      </p:sp>
      <p:sp>
        <p:nvSpPr>
          <p:cNvPr id="4" name="곱셈 기호 3"/>
          <p:cNvSpPr/>
          <p:nvPr/>
        </p:nvSpPr>
        <p:spPr>
          <a:xfrm>
            <a:off x="6820893" y="169596"/>
            <a:ext cx="639177" cy="543473"/>
          </a:xfrm>
          <a:prstGeom prst="mathMultiply">
            <a:avLst>
              <a:gd name="adj1" fmla="val 108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98738" y="1090041"/>
            <a:ext cx="35621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latin typeface="Bodoni MT Black" panose="02070A03080606020203" pitchFamily="18" charset="0"/>
              </a:rPr>
              <a:t>IASA </a:t>
            </a:r>
            <a:r>
              <a:rPr lang="ko-KR" altLang="en-US" sz="4400" b="1" dirty="0" err="1">
                <a:latin typeface="Bodoni MT Black" panose="02070A03080606020203" pitchFamily="18" charset="0"/>
              </a:rPr>
              <a:t>알리미</a:t>
            </a:r>
            <a:endParaRPr lang="en-US" sz="4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24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Agency FB</vt:lpstr>
      <vt:lpstr>Arial</vt:lpstr>
      <vt:lpstr>Bodoni MT Black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 형주</dc:creator>
  <cp:lastModifiedBy>심 형주</cp:lastModifiedBy>
  <cp:revision>10</cp:revision>
  <dcterms:created xsi:type="dcterms:W3CDTF">2019-04-10T08:51:29Z</dcterms:created>
  <dcterms:modified xsi:type="dcterms:W3CDTF">2019-04-10T09:06:59Z</dcterms:modified>
</cp:coreProperties>
</file>