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7"/>
  </p:notesMasterIdLst>
  <p:sldIdLst>
    <p:sldId id="256" r:id="rId2"/>
    <p:sldId id="260" r:id="rId3"/>
    <p:sldId id="257" r:id="rId4"/>
    <p:sldId id="258" r:id="rId5"/>
    <p:sldId id="261" r:id="rId6"/>
    <p:sldId id="265" r:id="rId7"/>
    <p:sldId id="323" r:id="rId8"/>
    <p:sldId id="259" r:id="rId9"/>
    <p:sldId id="264" r:id="rId10"/>
    <p:sldId id="266" r:id="rId11"/>
    <p:sldId id="268" r:id="rId12"/>
    <p:sldId id="270" r:id="rId13"/>
    <p:sldId id="324" r:id="rId14"/>
    <p:sldId id="325" r:id="rId15"/>
    <p:sldId id="32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92FFA-3E5D-44BB-872B-AB7FE80DBBB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59A98-205D-49D4-9D78-08541A083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50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4a60ad919_0_1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4a60ad919_0_1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551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4a60ad919_0_1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4a60ad919_0_1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05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895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343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166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200" cy="20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id" smtClean="0"/>
              <a:pPr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15403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3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44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1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3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48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9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0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80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494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 </a:t>
            </a:r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47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Kode</a:t>
            </a:r>
            <a:r>
              <a:rPr lang="en-US" dirty="0"/>
              <a:t> : </a:t>
            </a:r>
            <a:r>
              <a:rPr lang="id" dirty="0"/>
              <a:t>Membuat Context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 err="1">
                <a:solidFill>
                  <a:srgbClr val="676867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background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:=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</a:rPr>
              <a:t>context.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</a:rPr>
              <a:t>Background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</a:rPr>
              <a:t>fmt.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</a:rPr>
              <a:t>Println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(background)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6089B4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:=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</a:rPr>
              <a:t>context.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</a:rPr>
              <a:t>fmt.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</a:rPr>
              <a:t>Println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557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Parent dan Child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Context </a:t>
            </a:r>
            <a:r>
              <a:rPr lang="en-US" dirty="0" err="1"/>
              <a:t>menganut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parent </a:t>
            </a:r>
            <a:r>
              <a:rPr lang="en-US" dirty="0" err="1"/>
              <a:t>dan</a:t>
            </a:r>
            <a:r>
              <a:rPr lang="en-US" dirty="0"/>
              <a:t> child</a:t>
            </a:r>
          </a:p>
          <a:p>
            <a:r>
              <a:rPr lang="en-US" dirty="0" err="1"/>
              <a:t>Artinya</a:t>
            </a:r>
            <a:r>
              <a:rPr lang="en-US" dirty="0"/>
              <a:t>,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context,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child context </a:t>
            </a:r>
            <a:r>
              <a:rPr lang="en-US" dirty="0" err="1"/>
              <a:t>dari</a:t>
            </a:r>
            <a:r>
              <a:rPr lang="en-US" dirty="0"/>
              <a:t> context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endParaRPr lang="en-US" dirty="0"/>
          </a:p>
          <a:p>
            <a:r>
              <a:rPr lang="en-US" dirty="0"/>
              <a:t>Parent context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child, </a:t>
            </a:r>
            <a:r>
              <a:rPr lang="en-US" dirty="0" err="1"/>
              <a:t>namun</a:t>
            </a:r>
            <a:r>
              <a:rPr lang="en-US" dirty="0"/>
              <a:t> child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parent context</a:t>
            </a:r>
          </a:p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pewarisan</a:t>
            </a:r>
            <a:r>
              <a:rPr lang="en-US" dirty="0"/>
              <a:t> di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726656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Diagram Parent dan Child Context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oogle Shape;264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56398" y="2180496"/>
            <a:ext cx="8079201" cy="44343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2875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Hubungan Antara Parent dan Child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Parent </a:t>
            </a:r>
            <a:r>
              <a:rPr lang="en-US" dirty="0" err="1"/>
              <a:t>dan</a:t>
            </a:r>
            <a:r>
              <a:rPr lang="en-US" dirty="0"/>
              <a:t> Child context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terhubung</a:t>
            </a:r>
            <a:endParaRPr lang="en-US" dirty="0"/>
          </a:p>
          <a:p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nanti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pembatalan</a:t>
            </a:r>
            <a:r>
              <a:rPr lang="en-US" dirty="0"/>
              <a:t> context A,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child </a:t>
            </a:r>
            <a:r>
              <a:rPr lang="en-US" dirty="0" err="1"/>
              <a:t>dan</a:t>
            </a:r>
            <a:r>
              <a:rPr lang="en-US" dirty="0"/>
              <a:t> sub child </a:t>
            </a:r>
            <a:r>
              <a:rPr lang="en-US" dirty="0" err="1"/>
              <a:t>dari</a:t>
            </a:r>
            <a:r>
              <a:rPr lang="en-US" dirty="0"/>
              <a:t> context 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ikut</a:t>
            </a:r>
            <a:r>
              <a:rPr lang="en-US" dirty="0"/>
              <a:t> </a:t>
            </a:r>
            <a:r>
              <a:rPr lang="en-US" dirty="0" err="1"/>
              <a:t>dibatalkan</a:t>
            </a:r>
            <a:endParaRPr lang="en-US" dirty="0"/>
          </a:p>
          <a:p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membatalkan</a:t>
            </a:r>
            <a:r>
              <a:rPr lang="en-US" dirty="0"/>
              <a:t> context B, </a:t>
            </a:r>
            <a:r>
              <a:rPr lang="en-US" dirty="0" err="1"/>
              <a:t>hanya</a:t>
            </a:r>
            <a:r>
              <a:rPr lang="en-US" dirty="0"/>
              <a:t> context B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child </a:t>
            </a:r>
            <a:r>
              <a:rPr lang="en-US" dirty="0" err="1"/>
              <a:t>dan</a:t>
            </a:r>
            <a:r>
              <a:rPr lang="en-US" dirty="0"/>
              <a:t> sub child </a:t>
            </a:r>
            <a:r>
              <a:rPr lang="en-US" dirty="0" err="1"/>
              <a:t>nya</a:t>
            </a:r>
            <a:r>
              <a:rPr lang="en-US" dirty="0"/>
              <a:t> yang </a:t>
            </a:r>
            <a:r>
              <a:rPr lang="en-US" dirty="0" err="1"/>
              <a:t>dibatalkan</a:t>
            </a:r>
            <a:r>
              <a:rPr lang="en-US" dirty="0"/>
              <a:t>, parent context B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ikut</a:t>
            </a:r>
            <a:r>
              <a:rPr lang="en-US" dirty="0"/>
              <a:t> </a:t>
            </a:r>
            <a:r>
              <a:rPr lang="en-US" dirty="0" err="1"/>
              <a:t>dibatalkan</a:t>
            </a:r>
            <a:endParaRPr lang="en-US" dirty="0"/>
          </a:p>
          <a:p>
            <a:r>
              <a:rPr lang="en-US" dirty="0" err="1"/>
              <a:t>Begitu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nanti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menyisipkan</a:t>
            </a:r>
            <a:r>
              <a:rPr lang="en-US" dirty="0"/>
              <a:t> data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context A, </a:t>
            </a:r>
            <a:r>
              <a:rPr lang="en-US" dirty="0" err="1"/>
              <a:t>semua</a:t>
            </a:r>
            <a:r>
              <a:rPr lang="en-US" dirty="0"/>
              <a:t> child </a:t>
            </a:r>
            <a:r>
              <a:rPr lang="en-US" dirty="0" err="1"/>
              <a:t>dan</a:t>
            </a:r>
            <a:r>
              <a:rPr lang="en-US" dirty="0"/>
              <a:t> sub child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data </a:t>
            </a:r>
            <a:r>
              <a:rPr lang="en-US" dirty="0" err="1"/>
              <a:t>tersebut</a:t>
            </a:r>
            <a:endParaRPr lang="en-US" dirty="0"/>
          </a:p>
          <a:p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menyisipkan</a:t>
            </a:r>
            <a:r>
              <a:rPr lang="en-US" dirty="0"/>
              <a:t> data di context B, </a:t>
            </a:r>
            <a:r>
              <a:rPr lang="en-US" dirty="0" err="1"/>
              <a:t>hanya</a:t>
            </a:r>
            <a:r>
              <a:rPr lang="en-US" dirty="0"/>
              <a:t> context B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child </a:t>
            </a:r>
            <a:r>
              <a:rPr lang="en-US" dirty="0" err="1"/>
              <a:t>dan</a:t>
            </a:r>
            <a:r>
              <a:rPr lang="en-US" dirty="0"/>
              <a:t> sub child </a:t>
            </a:r>
            <a:r>
              <a:rPr lang="en-US" dirty="0" err="1"/>
              <a:t>nya</a:t>
            </a:r>
            <a:r>
              <a:rPr lang="en-US" dirty="0"/>
              <a:t> yang </a:t>
            </a:r>
            <a:r>
              <a:rPr lang="en-US" dirty="0" err="1"/>
              <a:t>mendapat</a:t>
            </a:r>
            <a:r>
              <a:rPr lang="en-US" dirty="0"/>
              <a:t> data, parent context B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551271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Context </a:t>
            </a:r>
            <a:r>
              <a:rPr lang="en-US" dirty="0" err="1"/>
              <a:t>merupakan</a:t>
            </a:r>
            <a:r>
              <a:rPr lang="en-US" dirty="0"/>
              <a:t> object yang Immutable,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Context </a:t>
            </a:r>
            <a:r>
              <a:rPr lang="en-US" dirty="0" err="1"/>
              <a:t>dibuat</a:t>
            </a:r>
            <a:r>
              <a:rPr lang="en-US" dirty="0"/>
              <a:t>,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lagi</a:t>
            </a:r>
            <a:endParaRPr lang="en-US" dirty="0"/>
          </a:p>
          <a:p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value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context,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pengaturan</a:t>
            </a:r>
            <a:r>
              <a:rPr lang="en-US" dirty="0"/>
              <a:t> timeout </a:t>
            </a:r>
            <a:r>
              <a:rPr lang="en-US" dirty="0" err="1"/>
              <a:t>dan</a:t>
            </a:r>
            <a:r>
              <a:rPr lang="en-US" dirty="0"/>
              <a:t> yang </a:t>
            </a:r>
            <a:r>
              <a:rPr lang="en-US" dirty="0" err="1"/>
              <a:t>lainnya</a:t>
            </a:r>
            <a:r>
              <a:rPr lang="en-US" dirty="0"/>
              <a:t>,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child context 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merubah</a:t>
            </a:r>
            <a:r>
              <a:rPr lang="en-US" dirty="0"/>
              <a:t> context </a:t>
            </a:r>
            <a:r>
              <a:rPr lang="en-US" dirty="0" err="1"/>
              <a:t>tersebut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762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WITH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context, context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value</a:t>
            </a:r>
          </a:p>
          <a:p>
            <a:r>
              <a:rPr lang="en-US" dirty="0"/>
              <a:t>Kita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value </a:t>
            </a:r>
            <a:r>
              <a:rPr lang="en-US" dirty="0" err="1"/>
              <a:t>dengan</a:t>
            </a:r>
            <a:r>
              <a:rPr lang="en-US" dirty="0"/>
              <a:t> data Pair (key - value)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context</a:t>
            </a:r>
          </a:p>
          <a:p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value </a:t>
            </a:r>
            <a:r>
              <a:rPr lang="en-US" dirty="0" err="1"/>
              <a:t>ke</a:t>
            </a:r>
            <a:r>
              <a:rPr lang="en-US" dirty="0"/>
              <a:t> context,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tercipta</a:t>
            </a:r>
            <a:r>
              <a:rPr lang="en-US" dirty="0"/>
              <a:t> child context 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dirty="0" err="1"/>
              <a:t>artinya</a:t>
            </a:r>
            <a:r>
              <a:rPr lang="en-US" dirty="0"/>
              <a:t> original context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sekali</a:t>
            </a:r>
            <a:endParaRPr lang="en-US" dirty="0"/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value </a:t>
            </a:r>
            <a:r>
              <a:rPr lang="en-US" dirty="0" err="1"/>
              <a:t>ke</a:t>
            </a:r>
            <a:r>
              <a:rPr lang="en-US" dirty="0"/>
              <a:t> context,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function </a:t>
            </a:r>
            <a:r>
              <a:rPr lang="en-US" dirty="0" err="1"/>
              <a:t>context.WithValue</a:t>
            </a:r>
            <a:r>
              <a:rPr lang="en-US" dirty="0"/>
              <a:t>(parent, key, value)</a:t>
            </a:r>
          </a:p>
        </p:txBody>
      </p:sp>
    </p:spTree>
    <p:extLst>
      <p:ext uri="{BB962C8B-B14F-4D97-AF65-F5344CB8AC3E}">
        <p14:creationId xmlns:p14="http://schemas.microsoft.com/office/powerpoint/2010/main" val="38602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cONTEXT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620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Pengenalan</a:t>
            </a:r>
            <a:r>
              <a:rPr lang="en-US" dirty="0" smtClean="0"/>
              <a:t>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Context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data yang </a:t>
            </a:r>
            <a:r>
              <a:rPr lang="en-US" dirty="0" err="1"/>
              <a:t>membawa</a:t>
            </a:r>
            <a:r>
              <a:rPr lang="en-US" dirty="0"/>
              <a:t> value, </a:t>
            </a:r>
            <a:r>
              <a:rPr lang="en-US" dirty="0" err="1"/>
              <a:t>sinyal</a:t>
            </a:r>
            <a:r>
              <a:rPr lang="en-US" dirty="0"/>
              <a:t> cancel, </a:t>
            </a:r>
            <a:r>
              <a:rPr lang="en-US" dirty="0" err="1"/>
              <a:t>sinyal</a:t>
            </a:r>
            <a:r>
              <a:rPr lang="en-US" dirty="0"/>
              <a:t> timeout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deadline</a:t>
            </a:r>
          </a:p>
          <a:p>
            <a:r>
              <a:rPr lang="en-US" dirty="0"/>
              <a:t>Context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per request (</a:t>
            </a:r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request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server web </a:t>
            </a:r>
            <a:r>
              <a:rPr lang="en-US" dirty="0" err="1"/>
              <a:t>melalui</a:t>
            </a:r>
            <a:r>
              <a:rPr lang="en-US" dirty="0"/>
              <a:t> http request)</a:t>
            </a:r>
          </a:p>
          <a:p>
            <a:r>
              <a:rPr lang="en-US" dirty="0"/>
              <a:t>Context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meneruskan</a:t>
            </a:r>
            <a:r>
              <a:rPr lang="en-US" dirty="0"/>
              <a:t> value,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proses</a:t>
            </a:r>
          </a:p>
        </p:txBody>
      </p:sp>
    </p:spTree>
    <p:extLst>
      <p:ext uri="{BB962C8B-B14F-4D97-AF65-F5344CB8AC3E}">
        <p14:creationId xmlns:p14="http://schemas.microsoft.com/office/powerpoint/2010/main" val="16924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Kenapa Context Perlu Dipelajari?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Context di </a:t>
            </a:r>
            <a:r>
              <a:rPr lang="en-US" dirty="0" err="1"/>
              <a:t>Golang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mengirim</a:t>
            </a:r>
            <a:r>
              <a:rPr lang="en-US" dirty="0"/>
              <a:t> data request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proses lain</a:t>
            </a:r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context,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membatalkan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proses,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mengirim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context,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proses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dibatalkan</a:t>
            </a:r>
            <a:endParaRPr lang="en-US" dirty="0"/>
          </a:p>
          <a:p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di </a:t>
            </a:r>
            <a:r>
              <a:rPr lang="en-US" dirty="0" err="1"/>
              <a:t>Golang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context, </a:t>
            </a:r>
            <a:r>
              <a:rPr lang="en-US" dirty="0" err="1"/>
              <a:t>seperti</a:t>
            </a:r>
            <a:r>
              <a:rPr lang="en-US" dirty="0"/>
              <a:t> database, http server, http client, </a:t>
            </a:r>
            <a:r>
              <a:rPr lang="en-US" dirty="0" err="1"/>
              <a:t>dan</a:t>
            </a:r>
            <a:r>
              <a:rPr lang="en-US" dirty="0"/>
              <a:t> lain-lain</a:t>
            </a:r>
          </a:p>
          <a:p>
            <a:r>
              <a:rPr lang="en-US" dirty="0" err="1"/>
              <a:t>Bahkan</a:t>
            </a:r>
            <a:r>
              <a:rPr lang="en-US" dirty="0"/>
              <a:t> di Google </a:t>
            </a:r>
            <a:r>
              <a:rPr lang="en-US" dirty="0" err="1"/>
              <a:t>sendiri</a:t>
            </a:r>
            <a:r>
              <a:rPr lang="en-US" dirty="0"/>
              <a:t>,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Golang</a:t>
            </a:r>
            <a:r>
              <a:rPr lang="en-US" dirty="0"/>
              <a:t>, context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function yang </a:t>
            </a:r>
            <a:r>
              <a:rPr lang="en-US" dirty="0" err="1"/>
              <a:t>dikirim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805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Package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Context </a:t>
            </a:r>
            <a:r>
              <a:rPr lang="en-US" dirty="0" err="1"/>
              <a:t>direpresentasikan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interface Context</a:t>
            </a:r>
          </a:p>
          <a:p>
            <a:r>
              <a:rPr lang="en-US" dirty="0"/>
              <a:t>interface Context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package context</a:t>
            </a:r>
          </a:p>
          <a:p>
            <a:r>
              <a:rPr lang="en-US" dirty="0"/>
              <a:t>https://pkg.go.dev/context</a:t>
            </a:r>
          </a:p>
        </p:txBody>
      </p:sp>
    </p:spTree>
    <p:extLst>
      <p:ext uri="{BB962C8B-B14F-4D97-AF65-F5344CB8AC3E}">
        <p14:creationId xmlns:p14="http://schemas.microsoft.com/office/powerpoint/2010/main" val="3654780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Kode</a:t>
            </a:r>
            <a:r>
              <a:rPr lang="en-US" dirty="0"/>
              <a:t> : </a:t>
            </a:r>
            <a:r>
              <a:rPr lang="en-US" dirty="0" smtClean="0"/>
              <a:t>Interface </a:t>
            </a:r>
            <a:r>
              <a:rPr lang="en-US" dirty="0" err="1" smtClean="0"/>
              <a:t>COntext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0" y="2123100"/>
            <a:ext cx="6096000" cy="286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B0000"/>
                </a:solidFill>
                <a:latin typeface="Consolas" panose="020B0609020204030204" pitchFamily="49" charset="0"/>
              </a:rPr>
              <a:t>Context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Deadline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() (deadline 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</a:rPr>
              <a:t>time.Time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ok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Done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&lt;-</a:t>
            </a:r>
            <a:r>
              <a:rPr lang="en-US" dirty="0" err="1">
                <a:solidFill>
                  <a:srgbClr val="676867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76867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{}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error</a:t>
            </a:r>
            <a:endParaRPr lang="en-US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(key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{})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{}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37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cONTEXT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5363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Karena</a:t>
            </a:r>
            <a:r>
              <a:rPr lang="en-US" dirty="0"/>
              <a:t> Context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interface,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context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butuh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kontrak</a:t>
            </a:r>
            <a:r>
              <a:rPr lang="en-US" dirty="0"/>
              <a:t> interface Context</a:t>
            </a:r>
          </a:p>
          <a:p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membuatnya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manual</a:t>
            </a:r>
          </a:p>
          <a:p>
            <a:r>
              <a:rPr lang="en-US" dirty="0"/>
              <a:t>Di </a:t>
            </a:r>
            <a:r>
              <a:rPr lang="en-US" dirty="0" err="1"/>
              <a:t>Golang</a:t>
            </a:r>
            <a:r>
              <a:rPr lang="en-US" dirty="0"/>
              <a:t> package context </a:t>
            </a:r>
            <a:r>
              <a:rPr lang="en-US" dirty="0" err="1"/>
              <a:t>terdapat</a:t>
            </a:r>
            <a:r>
              <a:rPr lang="en-US" dirty="0"/>
              <a:t> function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Context</a:t>
            </a:r>
          </a:p>
        </p:txBody>
      </p:sp>
    </p:spTree>
    <p:extLst>
      <p:ext uri="{BB962C8B-B14F-4D97-AF65-F5344CB8AC3E}">
        <p14:creationId xmlns:p14="http://schemas.microsoft.com/office/powerpoint/2010/main" val="2131140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Function Membuat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Google Shape;241;p38"/>
          <p:cNvGraphicFramePr/>
          <p:nvPr>
            <p:extLst>
              <p:ext uri="{D42A27DB-BD31-4B8C-83A1-F6EECF244321}">
                <p14:modId xmlns:p14="http://schemas.microsoft.com/office/powerpoint/2010/main" val="2581034282"/>
              </p:ext>
            </p:extLst>
          </p:nvPr>
        </p:nvGraphicFramePr>
        <p:xfrm>
          <a:off x="2476499" y="2180496"/>
          <a:ext cx="7239000" cy="35660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Function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dirty="0"/>
                        <a:t>context.Background()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context kosong. Tidak pernah dibatalkan, tidak pernah timeout, dan tidak memiliki value apapun. Biasanya digunakan di main function atau dalam test, atau dalam awal proses request terjadi.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dirty="0"/>
                        <a:t>context.TODO()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dirty="0"/>
                        <a:t>Membuat context kosong seperti Background(), namun biasanya menggunakan ini ketika belum jelas context apa yang ingin digunakan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08599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3438</TotalTime>
  <Words>558</Words>
  <Application>Microsoft Office PowerPoint</Application>
  <PresentationFormat>Widescreen</PresentationFormat>
  <Paragraphs>62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Consolas</vt:lpstr>
      <vt:lpstr>Gill Sans MT</vt:lpstr>
      <vt:lpstr>Wingdings 2</vt:lpstr>
      <vt:lpstr>Dividend</vt:lpstr>
      <vt:lpstr>GO Context</vt:lpstr>
      <vt:lpstr>PengenALAN cONTEXT</vt:lpstr>
      <vt:lpstr>Pengenalan Context</vt:lpstr>
      <vt:lpstr>Kenapa Context Perlu Dipelajari?</vt:lpstr>
      <vt:lpstr>Package Context</vt:lpstr>
      <vt:lpstr>Kode : Interface COntext</vt:lpstr>
      <vt:lpstr>Membuat cONTEXT</vt:lpstr>
      <vt:lpstr>Membuat Context</vt:lpstr>
      <vt:lpstr>Function Membuat Context</vt:lpstr>
      <vt:lpstr>Kode : Membuat Context</vt:lpstr>
      <vt:lpstr>Parent dan Child Context</vt:lpstr>
      <vt:lpstr>Diagram Parent dan Child Context</vt:lpstr>
      <vt:lpstr>Hubungan Antara Parent dan Child Context</vt:lpstr>
      <vt:lpstr>Immutable</vt:lpstr>
      <vt:lpstr>Context WITH VALUE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CURRENCY</dc:title>
  <dc:creator>phinc</dc:creator>
  <cp:lastModifiedBy>phinc</cp:lastModifiedBy>
  <cp:revision>50</cp:revision>
  <dcterms:created xsi:type="dcterms:W3CDTF">2022-10-03T06:59:52Z</dcterms:created>
  <dcterms:modified xsi:type="dcterms:W3CDTF">2022-11-24T12:09:30Z</dcterms:modified>
</cp:coreProperties>
</file>