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9"/>
  </p:notesMasterIdLst>
  <p:sldIdLst>
    <p:sldId id="256" r:id="rId2"/>
    <p:sldId id="260" r:id="rId3"/>
    <p:sldId id="257" r:id="rId4"/>
    <p:sldId id="258" r:id="rId5"/>
    <p:sldId id="261" r:id="rId6"/>
    <p:sldId id="265" r:id="rId7"/>
    <p:sldId id="323" r:id="rId8"/>
    <p:sldId id="259" r:id="rId9"/>
    <p:sldId id="327" r:id="rId10"/>
    <p:sldId id="328" r:id="rId11"/>
    <p:sldId id="329" r:id="rId12"/>
    <p:sldId id="331" r:id="rId13"/>
    <p:sldId id="330" r:id="rId14"/>
    <p:sldId id="332" r:id="rId15"/>
    <p:sldId id="333" r:id="rId16"/>
    <p:sldId id="334" r:id="rId17"/>
    <p:sldId id="33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2FFA-3E5D-44BB-872B-AB7FE80DBBB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59A98-205D-49D4-9D78-08541A083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4a60ad919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4a60ad919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55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4a60ad919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4a60ad919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0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4a60ad919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4a60ad919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70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4a60ad919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4a60ad919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66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9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4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66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5403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3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4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3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4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9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0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0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494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-sql-driver/mysq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DATABASE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Database</a:t>
            </a:r>
            <a:r>
              <a:rPr lang="en-US" dirty="0"/>
              <a:t> POOL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37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Database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sql.DB</a:t>
            </a:r>
            <a:r>
              <a:rPr lang="en-US" dirty="0"/>
              <a:t> di Golang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bukanlah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ke database</a:t>
            </a:r>
          </a:p>
          <a:p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pool ke database,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Database Pooling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sql.DB</a:t>
            </a:r>
            <a:r>
              <a:rPr lang="en-US" dirty="0"/>
              <a:t>, Golang </a:t>
            </a:r>
            <a:r>
              <a:rPr lang="en-US" dirty="0" err="1"/>
              <a:t>melakukan</a:t>
            </a:r>
            <a:r>
              <a:rPr lang="en-US" dirty="0"/>
              <a:t> management </a:t>
            </a:r>
            <a:r>
              <a:rPr lang="en-US" dirty="0" err="1"/>
              <a:t>koneksi</a:t>
            </a:r>
            <a:r>
              <a:rPr lang="en-US" dirty="0"/>
              <a:t> ke database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 Hal ini </a:t>
            </a:r>
            <a:r>
              <a:rPr lang="en-US" dirty="0" err="1"/>
              <a:t>menjadikan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management </a:t>
            </a:r>
            <a:r>
              <a:rPr lang="en-US" dirty="0" err="1"/>
              <a:t>koneksi</a:t>
            </a:r>
            <a:r>
              <a:rPr lang="en-US" dirty="0"/>
              <a:t> database </a:t>
            </a:r>
            <a:r>
              <a:rPr lang="en-US" dirty="0" err="1"/>
              <a:t>secara</a:t>
            </a:r>
            <a:r>
              <a:rPr lang="en-US" dirty="0"/>
              <a:t> manual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database pooling ini,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minimal dan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oleh Golang,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membanjiri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ke database,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ditangani</a:t>
            </a:r>
            <a:r>
              <a:rPr lang="en-US" dirty="0"/>
              <a:t> oleh database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0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</a:t>
            </a:r>
            <a:r>
              <a:rPr lang="id" dirty="0"/>
              <a:t> Database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Google Shape;269;p43">
            <a:extLst>
              <a:ext uri="{FF2B5EF4-FFF2-40B4-BE49-F238E27FC236}">
                <a16:creationId xmlns:a16="http://schemas.microsoft.com/office/drawing/2014/main" id="{81AFD95C-88F8-C9A9-BDFB-D0CBDBBC15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8405622"/>
              </p:ext>
            </p:extLst>
          </p:nvPr>
        </p:nvGraphicFramePr>
        <p:xfrm>
          <a:off x="1595999" y="2097037"/>
          <a:ext cx="9000000" cy="3657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1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3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4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dirty="0"/>
                        <a:t>Method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dirty="0"/>
                        <a:t>(DB) SetMaxIdleConns(number)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Pengaturan berapa jumlah koneksi minimal yang dibuat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(DB) SetMaxOpenConns(number)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Pengaturan berapa jumlah koneksi maksimal yang dibuat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(DB) SetConnMaxIdleTime(duration)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Pengaturan berapa lama koneksi yang sudah tidak digunakan akan dihapus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4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(DB) SetConnMaxLifetime(duration)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dirty="0"/>
                        <a:t>Pengaturan berapa lama koneksi boleh digunakan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0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Kode: Setting</a:t>
            </a:r>
            <a:r>
              <a:rPr lang="id" dirty="0"/>
              <a:t> Database Pool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67932" y="2105561"/>
            <a:ext cx="5400000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SetMaxIdleConns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db.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SetMaxOpenConns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db.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SetConnMaxIdleTime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time.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Minute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db.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SetConnMaxLifetime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time.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Minute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847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Eksekusi Perintah SQL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420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Database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sql.DB</a:t>
            </a:r>
            <a:r>
              <a:rPr lang="en-US" dirty="0"/>
              <a:t> di Golang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bukanlah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ke database</a:t>
            </a:r>
          </a:p>
          <a:p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pool ke database,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Database Pooling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sql.DB</a:t>
            </a:r>
            <a:r>
              <a:rPr lang="en-US" dirty="0"/>
              <a:t>, Golang </a:t>
            </a:r>
            <a:r>
              <a:rPr lang="en-US" dirty="0" err="1"/>
              <a:t>melakukan</a:t>
            </a:r>
            <a:r>
              <a:rPr lang="en-US" dirty="0"/>
              <a:t> management </a:t>
            </a:r>
            <a:r>
              <a:rPr lang="en-US" dirty="0" err="1"/>
              <a:t>koneksi</a:t>
            </a:r>
            <a:r>
              <a:rPr lang="en-US" dirty="0"/>
              <a:t> ke database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 Hal ini </a:t>
            </a:r>
            <a:r>
              <a:rPr lang="en-US" dirty="0" err="1"/>
              <a:t>menjadikan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management </a:t>
            </a:r>
            <a:r>
              <a:rPr lang="en-US" dirty="0" err="1"/>
              <a:t>koneksi</a:t>
            </a:r>
            <a:r>
              <a:rPr lang="en-US" dirty="0"/>
              <a:t> database </a:t>
            </a:r>
            <a:r>
              <a:rPr lang="en-US" dirty="0" err="1"/>
              <a:t>secara</a:t>
            </a:r>
            <a:r>
              <a:rPr lang="en-US" dirty="0"/>
              <a:t> manual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database pooling ini,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minimal dan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oleh Golang,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membanjiri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ke database,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ditangani</a:t>
            </a:r>
            <a:r>
              <a:rPr lang="en-US" dirty="0"/>
              <a:t> oleh database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2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</a:t>
            </a:r>
            <a:r>
              <a:rPr lang="id" dirty="0"/>
              <a:t> Database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Google Shape;269;p43">
            <a:extLst>
              <a:ext uri="{FF2B5EF4-FFF2-40B4-BE49-F238E27FC236}">
                <a16:creationId xmlns:a16="http://schemas.microsoft.com/office/drawing/2014/main" id="{81AFD95C-88F8-C9A9-BDFB-D0CBDBBC150A}"/>
              </a:ext>
            </a:extLst>
          </p:cNvPr>
          <p:cNvGraphicFramePr/>
          <p:nvPr/>
        </p:nvGraphicFramePr>
        <p:xfrm>
          <a:off x="1595999" y="2097037"/>
          <a:ext cx="9000000" cy="3657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1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3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4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dirty="0"/>
                        <a:t>Method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dirty="0"/>
                        <a:t>(DB) SetMaxIdleConns(number)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Pengaturan berapa jumlah koneksi minimal yang dibuat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(DB) SetMaxOpenConns(number)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Pengaturan berapa jumlah koneksi maksimal yang dibuat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(DB) SetConnMaxIdleTime(duration)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Pengaturan berapa lama koneksi yang sudah tidak digunakan akan dihapus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4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(DB) SetConnMaxLifetime(duration)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dirty="0"/>
                        <a:t>Pengaturan berapa lama koneksi boleh digunakan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9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Kode: Setting</a:t>
            </a:r>
            <a:r>
              <a:rPr lang="id" dirty="0"/>
              <a:t> Database Pool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67932" y="2105561"/>
            <a:ext cx="5400000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SetMaxIdleConns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db.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SetMaxOpenConns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db.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SetConnMaxIdleTime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time.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Minute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db.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SetConnMaxLifetime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time.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Minute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696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Pengenalan Package Database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620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Pengenalan Package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Go-Lang </a:t>
            </a:r>
            <a:r>
              <a:rPr lang="en-US" dirty="0" err="1"/>
              <a:t>secara</a:t>
            </a:r>
            <a:r>
              <a:rPr lang="en-US" dirty="0"/>
              <a:t> default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package </a:t>
            </a:r>
            <a:r>
              <a:rPr lang="en-US" dirty="0" err="1"/>
              <a:t>bernama</a:t>
            </a:r>
            <a:r>
              <a:rPr lang="en-US" dirty="0"/>
              <a:t> database</a:t>
            </a:r>
          </a:p>
          <a:p>
            <a:r>
              <a:rPr lang="en-US" dirty="0"/>
              <a:t>Package database </a:t>
            </a:r>
            <a:r>
              <a:rPr lang="en-US" dirty="0" err="1"/>
              <a:t>adalah</a:t>
            </a:r>
            <a:r>
              <a:rPr lang="en-US" dirty="0"/>
              <a:t> package yang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standard interface yang </a:t>
            </a:r>
            <a:r>
              <a:rPr lang="en-US" dirty="0" err="1"/>
              <a:t>menjadi</a:t>
            </a:r>
            <a:r>
              <a:rPr lang="en-US" dirty="0"/>
              <a:t> standard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ke database</a:t>
            </a:r>
          </a:p>
          <a:p>
            <a:r>
              <a:rPr lang="en-US" dirty="0"/>
              <a:t>Hal ini </a:t>
            </a:r>
            <a:r>
              <a:rPr lang="en-US" dirty="0" err="1"/>
              <a:t>menjadikan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kita</a:t>
            </a:r>
            <a:r>
              <a:rPr lang="en-US" dirty="0"/>
              <a:t> buat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database </a:t>
            </a:r>
            <a:r>
              <a:rPr lang="en-US" dirty="0" err="1"/>
              <a:t>apapun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  <a:p>
            <a:r>
              <a:rPr lang="en-US" dirty="0"/>
              <a:t>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SQL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database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Cara Kerja Package Database</a:t>
            </a:r>
            <a:endParaRPr lang="en-US" dirty="0"/>
          </a:p>
        </p:txBody>
      </p:sp>
      <p:pic>
        <p:nvPicPr>
          <p:cNvPr id="4" name="Google Shape;206;p32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1025" y="2951793"/>
            <a:ext cx="11029950" cy="2137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80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Database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sv-SE" dirty="0"/>
              <a:t>Sebelum kita membuat kode program menggunakan database di Go-Lang, terlebih dahulu kita wajib menambahkan driver database nya</a:t>
            </a:r>
          </a:p>
          <a:p>
            <a:r>
              <a:rPr lang="sv-SE" dirty="0"/>
              <a:t>Tanpa driver database, maka package database di Go-Lang tidak mengerti apapun, karena hanya berisi kontrak interface saja</a:t>
            </a:r>
          </a:p>
          <a:p>
            <a:r>
              <a:rPr lang="sv-SE" dirty="0">
                <a:hlinkClick r:id="rId2"/>
              </a:rPr>
              <a:t>https://github.com/go-sql-driver/mysql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478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Kode</a:t>
            </a:r>
            <a:r>
              <a:rPr lang="en-US" dirty="0"/>
              <a:t>: </a:t>
            </a:r>
            <a:r>
              <a:rPr lang="id" dirty="0"/>
              <a:t>Import Package MySQL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123100"/>
            <a:ext cx="60960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id-ID" b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b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id-ID" b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b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"database/sql"</a:t>
            </a:r>
            <a:endParaRPr lang="id-ID" b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br>
              <a:rPr lang="id-ID" b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id-ID" b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_ </a:t>
            </a:r>
            <a:r>
              <a:rPr lang="id-ID" b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"github.com/go-sql-driver/mysql"</a:t>
            </a:r>
            <a:endParaRPr lang="id-ID" b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id-ID" b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137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Membuat Koneksi Database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536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Membuat Koneksi ke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Hal 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database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ke database </a:t>
            </a:r>
            <a:r>
              <a:rPr lang="en-US" dirty="0" err="1"/>
              <a:t>nya</a:t>
            </a:r>
            <a:endParaRPr lang="en-US" dirty="0"/>
          </a:p>
          <a:p>
            <a:r>
              <a:rPr lang="en-US" dirty="0"/>
              <a:t>Untuk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ke </a:t>
            </a:r>
            <a:r>
              <a:rPr lang="en-US" dirty="0" err="1"/>
              <a:t>databsae</a:t>
            </a:r>
            <a:r>
              <a:rPr lang="en-US" dirty="0"/>
              <a:t> di Golang,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object </a:t>
            </a:r>
            <a:r>
              <a:rPr lang="en-US" dirty="0" err="1"/>
              <a:t>sql.DB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function </a:t>
            </a:r>
            <a:r>
              <a:rPr lang="en-US" dirty="0" err="1"/>
              <a:t>sql.Open</a:t>
            </a:r>
            <a:r>
              <a:rPr lang="en-US" dirty="0"/>
              <a:t>(driver, </a:t>
            </a:r>
            <a:r>
              <a:rPr lang="en-US" dirty="0" err="1"/>
              <a:t>dataSourceName</a:t>
            </a:r>
            <a:r>
              <a:rPr lang="en-US" dirty="0"/>
              <a:t>)</a:t>
            </a:r>
          </a:p>
          <a:p>
            <a:r>
              <a:rPr lang="en-US" dirty="0"/>
              <a:t>Untuk </a:t>
            </a:r>
            <a:r>
              <a:rPr lang="en-US" dirty="0" err="1"/>
              <a:t>menggunakan</a:t>
            </a:r>
            <a:r>
              <a:rPr lang="en-US" dirty="0"/>
              <a:t> database MySQL,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driver “</a:t>
            </a:r>
            <a:r>
              <a:rPr lang="en-US" dirty="0" err="1"/>
              <a:t>mysql</a:t>
            </a:r>
            <a:r>
              <a:rPr lang="en-US" dirty="0"/>
              <a:t>”</a:t>
            </a:r>
          </a:p>
          <a:p>
            <a:r>
              <a:rPr lang="en-US" dirty="0" err="1"/>
              <a:t>Sedangkan</a:t>
            </a:r>
            <a:r>
              <a:rPr lang="en-US" dirty="0"/>
              <a:t> untuk </a:t>
            </a:r>
            <a:r>
              <a:rPr lang="en-US" dirty="0" err="1"/>
              <a:t>dataSourceName</a:t>
            </a:r>
            <a:r>
              <a:rPr lang="en-US" dirty="0"/>
              <a:t>, </a:t>
            </a:r>
            <a:r>
              <a:rPr lang="en-US" dirty="0" err="1"/>
              <a:t>tiap</a:t>
            </a:r>
            <a:r>
              <a:rPr lang="en-US" dirty="0"/>
              <a:t> database </a:t>
            </a:r>
            <a:r>
              <a:rPr lang="en-US" dirty="0" err="1"/>
              <a:t>biasanya</a:t>
            </a:r>
            <a:r>
              <a:rPr lang="en-US" dirty="0"/>
              <a:t> punya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masing-masing</a:t>
            </a:r>
          </a:p>
          <a:p>
            <a:r>
              <a:rPr lang="en-US" dirty="0"/>
              <a:t>Jika object </a:t>
            </a:r>
            <a:r>
              <a:rPr lang="en-US" dirty="0" err="1"/>
              <a:t>sql.DB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lagi, </a:t>
            </a:r>
            <a:r>
              <a:rPr lang="en-US" dirty="0" err="1"/>
              <a:t>disarankan</a:t>
            </a:r>
            <a:r>
              <a:rPr lang="en-US" dirty="0"/>
              <a:t> untuk </a:t>
            </a:r>
            <a:r>
              <a:rPr lang="en-US" dirty="0" err="1"/>
              <a:t>menutupnya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function Close()</a:t>
            </a:r>
          </a:p>
        </p:txBody>
      </p:sp>
    </p:spTree>
    <p:extLst>
      <p:ext uri="{BB962C8B-B14F-4D97-AF65-F5344CB8AC3E}">
        <p14:creationId xmlns:p14="http://schemas.microsoft.com/office/powerpoint/2010/main" val="213114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Kode</a:t>
            </a:r>
            <a:r>
              <a:rPr lang="en-US" dirty="0"/>
              <a:t>: </a:t>
            </a:r>
            <a:r>
              <a:rPr lang="id" dirty="0"/>
              <a:t>Import Package MySQL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96000" y="2095057"/>
            <a:ext cx="9000000" cy="28007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sql.</a:t>
            </a:r>
            <a:r>
              <a:rPr lang="id-ID" sz="1600" b="0" dirty="0">
                <a:solidFill>
                  <a:srgbClr val="9B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connString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"username:password@tcp(host:port)/database_name"</a:t>
            </a:r>
            <a:endParaRPr lang="id-ID" sz="16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sql.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"mysql"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connString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db.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err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panic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db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0790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3964</TotalTime>
  <Words>705</Words>
  <Application>Microsoft Office PowerPoint</Application>
  <PresentationFormat>Widescreen</PresentationFormat>
  <Paragraphs>78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Consolas</vt:lpstr>
      <vt:lpstr>Gill Sans MT</vt:lpstr>
      <vt:lpstr>Wingdings 2</vt:lpstr>
      <vt:lpstr>Dividend</vt:lpstr>
      <vt:lpstr>GO DATABASE </vt:lpstr>
      <vt:lpstr>Pengenalan Package Database</vt:lpstr>
      <vt:lpstr>Pengenalan Package Database</vt:lpstr>
      <vt:lpstr>Cara Kerja Package Database</vt:lpstr>
      <vt:lpstr>Database Driver</vt:lpstr>
      <vt:lpstr>Kode: Import Package MySQL</vt:lpstr>
      <vt:lpstr>Membuat Koneksi Database</vt:lpstr>
      <vt:lpstr>Membuat Koneksi ke Database</vt:lpstr>
      <vt:lpstr>Kode: Import Package MySQL</vt:lpstr>
      <vt:lpstr>Database POOL</vt:lpstr>
      <vt:lpstr>Database Pool</vt:lpstr>
      <vt:lpstr>Setting Database Pool</vt:lpstr>
      <vt:lpstr>Kode: Setting Database Pool</vt:lpstr>
      <vt:lpstr>Eksekusi Perintah SQL</vt:lpstr>
      <vt:lpstr>Database Pool</vt:lpstr>
      <vt:lpstr>Setting Database Pool</vt:lpstr>
      <vt:lpstr>Kode: Setting Database Pool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CURRENCY</dc:title>
  <dc:creator>phinc</dc:creator>
  <cp:lastModifiedBy>Umar Bawazir</cp:lastModifiedBy>
  <cp:revision>56</cp:revision>
  <dcterms:created xsi:type="dcterms:W3CDTF">2022-10-03T06:59:52Z</dcterms:created>
  <dcterms:modified xsi:type="dcterms:W3CDTF">2022-11-18T16:53:30Z</dcterms:modified>
</cp:coreProperties>
</file>