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6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7" r:id="rId61"/>
    <p:sldId id="318" r:id="rId62"/>
    <p:sldId id="321" r:id="rId63"/>
    <p:sldId id="319" r:id="rId64"/>
    <p:sldId id="320" r:id="rId65"/>
    <p:sldId id="32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2FFA-3E5D-44BB-872B-AB7FE80DBBB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59A98-205D-49D4-9D78-08541A08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5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8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67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12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4a60ad91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4a60ad91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88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9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6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5403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4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9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ROUTINE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Goroutine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6000" y="2135910"/>
            <a:ext cx="7200000" cy="3055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RunHelloWorld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RunHelloWorld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"Ups"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time.Second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7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: </a:t>
            </a:r>
            <a:r>
              <a:rPr lang="en-US" dirty="0" err="1"/>
              <a:t>Membuat</a:t>
            </a:r>
            <a:r>
              <a:rPr lang="en-US" dirty="0"/>
              <a:t> BANYAK </a:t>
            </a:r>
            <a:r>
              <a:rPr lang="en-US" dirty="0" err="1"/>
              <a:t>Goroutine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6000" y="2147119"/>
            <a:ext cx="7200000" cy="3352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DisplayNumber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"Display"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DisplayNumber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time.Second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5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CHANNEL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23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synchronous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goroutine</a:t>
            </a:r>
          </a:p>
          <a:p>
            <a:r>
              <a:rPr lang="en-US" dirty="0"/>
              <a:t>Di Channel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penerima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goroutine yang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id-ID" dirty="0"/>
              <a:t>Pengiriman dan penerimaan data pada channel bersifat blocking atau synchronous.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Channel, goroutine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/>
              <a:t>Channel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async await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72665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Channel merupakan sebuah variabel, dibuat dengan menggunakan kombinasi keyword make dan chan</a:t>
            </a:r>
            <a:endParaRPr lang="en-US" dirty="0"/>
          </a:p>
          <a:p>
            <a:r>
              <a:rPr lang="id-ID" dirty="0"/>
              <a:t>Variabel channel memiliki satu tugas, menjadi pengirim, atau penerima data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default channel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channel </a:t>
            </a:r>
            <a:r>
              <a:rPr lang="en-US" dirty="0" err="1"/>
              <a:t>diambil</a:t>
            </a:r>
            <a:endParaRPr lang="en-US" dirty="0"/>
          </a:p>
          <a:p>
            <a:r>
              <a:rPr lang="en-US" dirty="0"/>
              <a:t>Channel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</a:t>
            </a:r>
          </a:p>
          <a:p>
            <a:r>
              <a:rPr lang="en-US" dirty="0"/>
              <a:t>Channel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goroutine</a:t>
            </a:r>
          </a:p>
          <a:p>
            <a:r>
              <a:rPr lang="en-US" dirty="0"/>
              <a:t>Channel </a:t>
            </a:r>
            <a:r>
              <a:rPr lang="en-US" dirty="0" err="1"/>
              <a:t>harus</a:t>
            </a:r>
            <a:r>
              <a:rPr lang="en-US" dirty="0"/>
              <a:t> di close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memory leak</a:t>
            </a:r>
          </a:p>
        </p:txBody>
      </p:sp>
    </p:spTree>
    <p:extLst>
      <p:ext uri="{BB962C8B-B14F-4D97-AF65-F5344CB8AC3E}">
        <p14:creationId xmlns:p14="http://schemas.microsoft.com/office/powerpoint/2010/main" val="173287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en-US" dirty="0" err="1"/>
              <a:t>Membuat</a:t>
            </a:r>
            <a:r>
              <a:rPr lang="en-US" dirty="0"/>
              <a:t> 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B3DE5-6BBC-852A-4FF7-FEB782423009}"/>
              </a:ext>
            </a:extLst>
          </p:cNvPr>
          <p:cNvSpPr txBox="1"/>
          <p:nvPr/>
        </p:nvSpPr>
        <p:spPr>
          <a:xfrm>
            <a:off x="2496000" y="2842429"/>
            <a:ext cx="7200000" cy="1173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Mengirim dan Menerima Data dari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Seperti yang sudah dibahas sebelumnya, channel bisa digunakan untuk mengirim dan menerima data</a:t>
            </a:r>
          </a:p>
          <a:p>
            <a:r>
              <a:rPr lang="id-ID" dirty="0"/>
              <a:t>Untuk mengirim data, kita bisa gunakan kode : channel &lt;- data</a:t>
            </a:r>
          </a:p>
          <a:p>
            <a:r>
              <a:rPr lang="id-ID" dirty="0"/>
              <a:t>Sedangkan untuk menerima data, bisa gunakan kode : data &lt;- channel</a:t>
            </a:r>
          </a:p>
          <a:p>
            <a:r>
              <a:rPr lang="id-ID" dirty="0"/>
              <a:t>Jika selesai, jangan lupa untuk menutup channel menggunakan function close()</a:t>
            </a:r>
          </a:p>
        </p:txBody>
      </p:sp>
    </p:spTree>
    <p:extLst>
      <p:ext uri="{BB962C8B-B14F-4D97-AF65-F5344CB8AC3E}">
        <p14:creationId xmlns:p14="http://schemas.microsoft.com/office/powerpoint/2010/main" val="420144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en-US" dirty="0" err="1"/>
              <a:t>Membuat</a:t>
            </a:r>
            <a:r>
              <a:rPr lang="en-US" dirty="0"/>
              <a:t>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591F2-E3AB-DBD0-E6FE-897CE7B74B19}"/>
              </a:ext>
            </a:extLst>
          </p:cNvPr>
          <p:cNvSpPr txBox="1"/>
          <p:nvPr/>
        </p:nvSpPr>
        <p:spPr>
          <a:xfrm>
            <a:off x="2496000" y="2192130"/>
            <a:ext cx="7200000" cy="39637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%v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channel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620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</a:t>
            </a:r>
            <a:r>
              <a:rPr lang="en-US" dirty="0" err="1"/>
              <a:t>sebagai</a:t>
            </a:r>
            <a:r>
              <a:rPr lang="en-US" dirty="0"/>
              <a:t>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Variabel channel bisa di-pass ke fungsi lain sebagai parameter. Cukup tambahkan keyword chan pada deklarasi parameter agar operasi</a:t>
            </a:r>
            <a:r>
              <a:rPr lang="en-US" dirty="0"/>
              <a:t> </a:t>
            </a:r>
            <a:r>
              <a:rPr lang="id-ID" dirty="0"/>
              <a:t>pass channel variabel bisa dilakukan.</a:t>
            </a:r>
            <a:endParaRPr lang="en-US" dirty="0"/>
          </a:p>
          <a:p>
            <a:r>
              <a:rPr lang="id-ID" dirty="0"/>
              <a:t>Passing data bertipe channel lewat parameter sifatnya pass by reference, yang di transferkan adalah pointer datanya, bukan nilai datanya.</a:t>
            </a:r>
          </a:p>
        </p:txBody>
      </p:sp>
    </p:spTree>
    <p:extLst>
      <p:ext uri="{BB962C8B-B14F-4D97-AF65-F5344CB8AC3E}">
        <p14:creationId xmlns:p14="http://schemas.microsoft.com/office/powerpoint/2010/main" val="304886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Channel as parameter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6000" y="1958032"/>
            <a:ext cx="7920000" cy="4683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printMessage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Aan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Wira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en-US" sz="1600" dirty="0">
                <a:solidFill>
                  <a:srgbClr val="8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%v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message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}(name)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printMessage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71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proses </a:t>
            </a:r>
            <a:r>
              <a:rPr lang="en-US" b="1" dirty="0" err="1"/>
              <a:t>yg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bersamaan</a:t>
            </a:r>
            <a:r>
              <a:rPr lang="en-US" dirty="0"/>
              <a:t>. Concurrency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: 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thread </a:t>
            </a:r>
            <a:r>
              <a:rPr lang="en-US" dirty="0" err="1"/>
              <a:t>dalam</a:t>
            </a:r>
            <a:r>
              <a:rPr lang="en-US" dirty="0"/>
              <a:t> proses. </a:t>
            </a:r>
            <a:r>
              <a:rPr lang="en-US" dirty="0" err="1"/>
              <a:t>programnya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concurrency </a:t>
            </a:r>
            <a:r>
              <a:rPr lang="en-US" dirty="0" err="1"/>
              <a:t>adalah</a:t>
            </a:r>
            <a:r>
              <a:rPr lang="en-US" dirty="0"/>
              <a:t> :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proses.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48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IN </a:t>
            </a:r>
            <a:r>
              <a:rPr lang="en-US" dirty="0" err="1"/>
              <a:t>dan</a:t>
            </a:r>
            <a:r>
              <a:rPr lang="en-US" dirty="0"/>
              <a:t>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Saat kita mengirim channel sebagai parameter, isi function tersebut bisa mengirim dan menerima data dari channel tersebut</a:t>
            </a:r>
          </a:p>
          <a:p>
            <a:r>
              <a:rPr lang="id-ID" dirty="0"/>
              <a:t>Kadang kita ingin memberi tahu terhadap function, misal bahwa channel tersebut hanya digunakan untuk mengirim data, atau hanya dapat digunakan untuk menerima data</a:t>
            </a:r>
          </a:p>
          <a:p>
            <a:r>
              <a:rPr lang="id-ID" dirty="0"/>
              <a:t>Hal ini bisa kita lakukan di parameter dengan cara menandai apakah channel ini digunakan untuk in (mengirim data) atau out (menerima data)</a:t>
            </a:r>
          </a:p>
        </p:txBody>
      </p:sp>
    </p:spTree>
    <p:extLst>
      <p:ext uri="{BB962C8B-B14F-4D97-AF65-F5344CB8AC3E}">
        <p14:creationId xmlns:p14="http://schemas.microsoft.com/office/powerpoint/2010/main" val="404757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</a:t>
            </a:r>
            <a:r>
              <a:rPr lang="en-US"/>
              <a:t>: Channel IN dan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2" y="2044710"/>
            <a:ext cx="6096000" cy="3055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messageOut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time.Second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4808" y="4345991"/>
            <a:ext cx="6096000" cy="2166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 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message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Bawazir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messageOut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24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Seperti yang dijelaskan sebelumnya, bahwa secara default channel itu hanya bisa menerima 1 data</a:t>
            </a:r>
          </a:p>
          <a:p>
            <a:r>
              <a:rPr lang="id-ID" dirty="0"/>
              <a:t>Artinya jika kita menambah data ke-2, maka kita akan diminta menunggu sampai data ke-1 ada yang mengambil</a:t>
            </a:r>
          </a:p>
          <a:p>
            <a:r>
              <a:rPr lang="id-ID" dirty="0"/>
              <a:t>Kadang-kadang ada kasus dimana pengirim lebih cepat dibanding penerima, dalam hal ini jika kita menggunakan channel, maka otomatis pengirim akan ikut lambat juga</a:t>
            </a:r>
          </a:p>
          <a:p>
            <a:r>
              <a:rPr lang="id-ID" dirty="0"/>
              <a:t>Untuknya ada Buffered Channel, yaitu buffer yang bisa digunakan untuk menampung data antrian di Channel</a:t>
            </a:r>
          </a:p>
        </p:txBody>
      </p:sp>
    </p:spTree>
    <p:extLst>
      <p:ext uri="{BB962C8B-B14F-4D97-AF65-F5344CB8AC3E}">
        <p14:creationId xmlns:p14="http://schemas.microsoft.com/office/powerpoint/2010/main" val="360654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Buffer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Kita bebas memasukkan berapa jumlah kapasitas antrian di dalam buffer</a:t>
            </a:r>
          </a:p>
          <a:p>
            <a:r>
              <a:rPr lang="id-ID" dirty="0"/>
              <a:t>Jika kita set misal 5, artinya kita bisa menerima 5 data di buffer.</a:t>
            </a:r>
          </a:p>
          <a:p>
            <a:r>
              <a:rPr lang="id-ID" dirty="0"/>
              <a:t>Jika kita mengirim data ke 6, maka kita diminta untuk menunggu sampai buffer ada yang kosong</a:t>
            </a:r>
          </a:p>
          <a:p>
            <a:r>
              <a:rPr lang="id-ID" dirty="0"/>
              <a:t>Ini cocok sekali ketika memang goroutine yang menerima data lebih lambat dari yang mengirim data</a:t>
            </a:r>
          </a:p>
        </p:txBody>
      </p:sp>
    </p:spTree>
    <p:extLst>
      <p:ext uri="{BB962C8B-B14F-4D97-AF65-F5344CB8AC3E}">
        <p14:creationId xmlns:p14="http://schemas.microsoft.com/office/powerpoint/2010/main" val="109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Buffered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DBD40-943E-0F2C-E118-4858A4114E85}"/>
              </a:ext>
            </a:extLst>
          </p:cNvPr>
          <p:cNvSpPr txBox="1"/>
          <p:nvPr/>
        </p:nvSpPr>
        <p:spPr>
          <a:xfrm>
            <a:off x="2496000" y="2243996"/>
            <a:ext cx="7200000" cy="2370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(channel))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(channel))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0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en-US" dirty="0" err="1"/>
              <a:t>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Kadang-kadang ada kasus sebuah channel dikirim data secara terus menerus oleh pengirim</a:t>
            </a:r>
          </a:p>
          <a:p>
            <a:r>
              <a:rPr lang="id-ID" dirty="0"/>
              <a:t>Dan kadang tidak jelas kapan channel tersebut akan berhenti menerima data</a:t>
            </a:r>
          </a:p>
          <a:p>
            <a:r>
              <a:rPr lang="id-ID" dirty="0"/>
              <a:t>Salah satu yang bisa kita lakukan adalah dengan menggunakan perulangan range ketika menerima data dari channel</a:t>
            </a:r>
          </a:p>
          <a:p>
            <a:r>
              <a:rPr lang="id-ID" dirty="0"/>
              <a:t>Ketika sebuah channel di close(), maka secara otomatis perulangan tersebut akan berhenti</a:t>
            </a:r>
          </a:p>
          <a:p>
            <a:r>
              <a:rPr lang="id-ID" dirty="0"/>
              <a:t>Ini lebih sederhana dari pada kita melakukan pengecekan channel secara manual</a:t>
            </a:r>
          </a:p>
        </p:txBody>
      </p:sp>
    </p:spTree>
    <p:extLst>
      <p:ext uri="{BB962C8B-B14F-4D97-AF65-F5344CB8AC3E}">
        <p14:creationId xmlns:p14="http://schemas.microsoft.com/office/powerpoint/2010/main" val="176950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RANGE 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9846-FAAB-D439-B349-3F15FC266019}"/>
              </a:ext>
            </a:extLst>
          </p:cNvPr>
          <p:cNvSpPr txBox="1"/>
          <p:nvPr/>
        </p:nvSpPr>
        <p:spPr>
          <a:xfrm>
            <a:off x="1596000" y="1940243"/>
            <a:ext cx="9000000" cy="47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6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channel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"Perulangan ke "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strconv.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Itoa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}()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channel {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6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6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"DONE"</a:t>
            </a: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6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3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Kadang ada kasus dimana kita membuat beberapa channel, dan menjalankan beberapa goroutine</a:t>
            </a:r>
          </a:p>
          <a:p>
            <a:r>
              <a:rPr lang="id-ID" dirty="0"/>
              <a:t>Lalu kita ingin mendapatkan data dari semua channel tersebut</a:t>
            </a:r>
          </a:p>
          <a:p>
            <a:r>
              <a:rPr lang="id-ID" dirty="0"/>
              <a:t>Untuk melakukan hal tersebut, kita bisa menggunakan select channel di Go-Lang</a:t>
            </a:r>
          </a:p>
          <a:p>
            <a:r>
              <a:rPr lang="id-ID" dirty="0"/>
              <a:t>Dengan select channel, kita bisa memilih data tercepat dari beberapa channel, jika data datang secara bersamaan di beberapa channel, maka akan dipilih secara random</a:t>
            </a:r>
          </a:p>
        </p:txBody>
      </p:sp>
    </p:spTree>
    <p:extLst>
      <p:ext uri="{BB962C8B-B14F-4D97-AF65-F5344CB8AC3E}">
        <p14:creationId xmlns:p14="http://schemas.microsoft.com/office/powerpoint/2010/main" val="326790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Default SELECT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979E6-3515-3389-91D4-19EDF3D63163}"/>
              </a:ext>
            </a:extLst>
          </p:cNvPr>
          <p:cNvSpPr txBox="1"/>
          <p:nvPr/>
        </p:nvSpPr>
        <p:spPr>
          <a:xfrm>
            <a:off x="1596000" y="2124494"/>
            <a:ext cx="9000000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channel1: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dari channel 1"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counter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channel2: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dari channel 2"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counter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"Menunggu Data"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113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Saat kita menggunakan goroutine, dia tidak hanya berjalan secara concurrent, tapi bisa parallel juga, karena bisa ada beberapa thread yang berjalan secara parallel</a:t>
            </a:r>
          </a:p>
          <a:p>
            <a:r>
              <a:rPr lang="id-ID" dirty="0"/>
              <a:t>Hal ini sangat berbahaya ketika kita melakukan manipulasi data variable yang sama oleh beberapa goroutine secara bersamaan</a:t>
            </a:r>
          </a:p>
          <a:p>
            <a:r>
              <a:rPr lang="id-ID" dirty="0"/>
              <a:t>Hal ini bisa menyebabkan masalah yang namanya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4958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function </a:t>
            </a:r>
            <a:r>
              <a:rPr lang="en-US" dirty="0" err="1"/>
              <a:t>atau</a:t>
            </a:r>
            <a:r>
              <a:rPr lang="en-US" dirty="0"/>
              <a:t> method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concurrency</a:t>
            </a:r>
          </a:p>
          <a:p>
            <a:r>
              <a:rPr lang="en-US" dirty="0" err="1"/>
              <a:t>Goroutines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asynchronous</a:t>
            </a:r>
          </a:p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sekitaran</a:t>
            </a:r>
            <a:r>
              <a:rPr lang="en-US" dirty="0"/>
              <a:t> 2kb</a:t>
            </a:r>
          </a:p>
        </p:txBody>
      </p:sp>
    </p:spTree>
    <p:extLst>
      <p:ext uri="{BB962C8B-B14F-4D97-AF65-F5344CB8AC3E}">
        <p14:creationId xmlns:p14="http://schemas.microsoft.com/office/powerpoint/2010/main" val="2618805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id" dirty="0"/>
              <a:t>Race Condition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3E04F-7C2F-5DF0-CFBF-36EA6CB5A043}"/>
              </a:ext>
            </a:extLst>
          </p:cNvPr>
          <p:cNvSpPr txBox="1"/>
          <p:nvPr/>
        </p:nvSpPr>
        <p:spPr>
          <a:xfrm>
            <a:off x="2496000" y="1987409"/>
            <a:ext cx="7200000" cy="4544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x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}()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"Jumlah counter"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Saat kita menggunakan goroutine, dia tidak hanya berjalan secara concurrent, tapi bisa parallel juga, karena bisa ada beberapa thread yang berjalan secara parallel</a:t>
            </a:r>
          </a:p>
          <a:p>
            <a:r>
              <a:rPr lang="id-ID" dirty="0"/>
              <a:t>Hal ini sangat berbahaya ketika kita melakukan manipulasi data variable yang sama oleh beberapa goroutine secara bersamaan</a:t>
            </a:r>
          </a:p>
          <a:p>
            <a:r>
              <a:rPr lang="id-ID" dirty="0"/>
              <a:t>Hal ini bisa menyebabkan masalah yang namanya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74285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id" dirty="0"/>
              <a:t>Race Condition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3E04F-7C2F-5DF0-CFBF-36EA6CB5A043}"/>
              </a:ext>
            </a:extLst>
          </p:cNvPr>
          <p:cNvSpPr txBox="1"/>
          <p:nvPr/>
        </p:nvSpPr>
        <p:spPr>
          <a:xfrm>
            <a:off x="2496000" y="1987409"/>
            <a:ext cx="7200000" cy="4544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x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}()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"Jumlah counter"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95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Mutex (Mutual Exclusion)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Untuk mengatasi masalah race condition tersebut, di Go-Lang terdapat sebuah struct bernama sync.Mutex</a:t>
            </a:r>
          </a:p>
          <a:p>
            <a:r>
              <a:rPr lang="id-ID" dirty="0"/>
              <a:t>Mutex bisa digunakan untuk melakukan locking dan unlocking, dimana ketika kita melakukan locking terhadap mutex, maka tidak ada yang bisa melakukan locking lagi sampai kita melakukan unlock</a:t>
            </a:r>
          </a:p>
          <a:p>
            <a:r>
              <a:rPr lang="id-ID" dirty="0"/>
              <a:t>Dengan demikian, jika ada beberapa goroutine melakukan lock terhadap Mutex, maka hanya 1 goroutine yang diperbolehkan, setelah goroutine tersebut melakukan unlock, baru goroutine selanjutnya diperbolehkan melakukan lock lagi</a:t>
            </a:r>
          </a:p>
          <a:p>
            <a:r>
              <a:rPr lang="id-ID" dirty="0"/>
              <a:t>Ini sangat cocok sebagai solusi ketika ada masalah race condition yang sebelumnya kita hadapi</a:t>
            </a:r>
          </a:p>
        </p:txBody>
      </p:sp>
    </p:spTree>
    <p:extLst>
      <p:ext uri="{BB962C8B-B14F-4D97-AF65-F5344CB8AC3E}">
        <p14:creationId xmlns:p14="http://schemas.microsoft.com/office/powerpoint/2010/main" val="2868144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Mutex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DFA1B-6BB4-5F95-4ADB-9A90F916F15B}"/>
              </a:ext>
            </a:extLst>
          </p:cNvPr>
          <p:cNvSpPr txBox="1"/>
          <p:nvPr/>
        </p:nvSpPr>
        <p:spPr>
          <a:xfrm>
            <a:off x="1596000" y="2043759"/>
            <a:ext cx="9000000" cy="4421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sync.Mutex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mutex.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x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mutex.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}()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time.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time.Second)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2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"Jumlah counter"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x)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06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RWMutex (Read Write Mutex)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Kadang ada kasus dimana kita ingin melakukan locking tidak hanya pada proses mengubah data, tapi juga membaca data</a:t>
            </a:r>
          </a:p>
          <a:p>
            <a:r>
              <a:rPr lang="id-ID" dirty="0"/>
              <a:t>Kita sebenarnya bisa menggunakan Mutex saja, namun masalahnya nanti akan rebutan antara proses membaca dan mengubah</a:t>
            </a:r>
          </a:p>
          <a:p>
            <a:r>
              <a:rPr lang="id-ID" dirty="0"/>
              <a:t>Di Go-Lang telah disediakan struct RWMutex (Read Write Mutex) untuk menangani hal ini, dimana Mutex jenis ini memiliki dua lock, lock untuk Read dan lock untuk Write</a:t>
            </a:r>
          </a:p>
        </p:txBody>
      </p:sp>
    </p:spTree>
    <p:extLst>
      <p:ext uri="{BB962C8B-B14F-4D97-AF65-F5344CB8AC3E}">
        <p14:creationId xmlns:p14="http://schemas.microsoft.com/office/powerpoint/2010/main" val="3631883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id" dirty="0"/>
              <a:t>RWMutex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E2639-278C-1C3C-DE1A-73E04ED07EE0}"/>
              </a:ext>
            </a:extLst>
          </p:cNvPr>
          <p:cNvSpPr txBox="1"/>
          <p:nvPr/>
        </p:nvSpPr>
        <p:spPr>
          <a:xfrm>
            <a:off x="581191" y="2047892"/>
            <a:ext cx="5400000" cy="4585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9B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BackAccount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RWMutex sync.RWMutex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Balance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(account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BackAccount) </a:t>
            </a:r>
            <a:r>
              <a:rPr lang="id-ID" sz="12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(amount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account.RWMutex.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account.Balance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account.Balance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account.RWMutex.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(account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BackAccount) </a:t>
            </a:r>
            <a:r>
              <a:rPr lang="id-ID" sz="12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account.RWMutex.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RLock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account.Balance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account.RWMutex.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RUnlock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C5C8C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id-ID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F644E-B50D-9CB5-6CCB-925752E98177}"/>
              </a:ext>
            </a:extLst>
          </p:cNvPr>
          <p:cNvSpPr txBox="1"/>
          <p:nvPr/>
        </p:nvSpPr>
        <p:spPr>
          <a:xfrm>
            <a:off x="6210810" y="2047892"/>
            <a:ext cx="5400000" cy="4221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BackAccount{}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j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j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account.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fmt.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(account.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}()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time.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2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time.Second)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2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"Final Balance :"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account.</a:t>
            </a:r>
            <a:r>
              <a:rPr lang="id-ID" sz="12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GetBalance</a:t>
            </a: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2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3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WaitGroup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WaitGroup adalah fitur yang bisa digunakan untuk menunggu sebuah proses selesai dilakukan</a:t>
            </a:r>
          </a:p>
          <a:p>
            <a:r>
              <a:rPr lang="id-ID" dirty="0"/>
              <a:t>Hal ini kadang diperlukan, misal kita ingin menjalankan beberapa proses menggunakan goroutine, tapi kita ingin semua proses selesai terlebih dahulu sebelum aplikasi kita selesai</a:t>
            </a:r>
          </a:p>
          <a:p>
            <a:r>
              <a:rPr lang="id-ID" dirty="0"/>
              <a:t>Kasus seperti ini bisa menggunakan WaitGroup</a:t>
            </a:r>
          </a:p>
          <a:p>
            <a:r>
              <a:rPr lang="id-ID" dirty="0"/>
              <a:t>Untuk menandai bahwa ada proses goroutine, kita bisa menggunakan method Add(int), setelah proses goroutine selesai, kita bisa gunakan method Done()</a:t>
            </a:r>
          </a:p>
          <a:p>
            <a:r>
              <a:rPr lang="id-ID" dirty="0"/>
              <a:t>Untuk menunggu semua proses selesai, kita bisa menggunakan method Wait()</a:t>
            </a:r>
          </a:p>
        </p:txBody>
      </p:sp>
    </p:spTree>
    <p:extLst>
      <p:ext uri="{BB962C8B-B14F-4D97-AF65-F5344CB8AC3E}">
        <p14:creationId xmlns:p14="http://schemas.microsoft.com/office/powerpoint/2010/main" val="2910700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id" dirty="0"/>
              <a:t>WaitGroup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081A1-376D-2747-D17B-1DF22581EBB7}"/>
              </a:ext>
            </a:extLst>
          </p:cNvPr>
          <p:cNvSpPr txBox="1"/>
          <p:nvPr/>
        </p:nvSpPr>
        <p:spPr>
          <a:xfrm>
            <a:off x="581192" y="2126281"/>
            <a:ext cx="7200000" cy="2262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RunAsyncronous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(group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sync.WaitGroup) {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group.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"Hellow"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time.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time.Second)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BB09C-B9A7-8D62-E2C6-AEA02F7CA5E0}"/>
              </a:ext>
            </a:extLst>
          </p:cNvPr>
          <p:cNvSpPr txBox="1"/>
          <p:nvPr/>
        </p:nvSpPr>
        <p:spPr>
          <a:xfrm>
            <a:off x="5680148" y="3728677"/>
            <a:ext cx="5400000" cy="2826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CE6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sync.WaitGroup{}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RunAsyncronous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(group)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group.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"Complete"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87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Once adalah fitur di Go-Lang yang bisa kita gunakan untuk memastikan bahsa sebuah function di eksekusi hanya sekali</a:t>
            </a:r>
          </a:p>
          <a:p>
            <a:r>
              <a:rPr lang="id-ID" dirty="0"/>
              <a:t>Jadi berapa banyak pun goroutine yang mengakses, bisa dipastikan bahwa goroutine yang pertama yang bisa mengeksekusi function nya</a:t>
            </a:r>
          </a:p>
          <a:p>
            <a:r>
              <a:rPr lang="id-ID" dirty="0"/>
              <a:t>Goroutine yang lain akan di hiraukan, artinya function tidak akan dieksekusi lagi</a:t>
            </a:r>
          </a:p>
        </p:txBody>
      </p:sp>
    </p:spTree>
    <p:extLst>
      <p:ext uri="{BB962C8B-B14F-4D97-AF65-F5344CB8AC3E}">
        <p14:creationId xmlns:p14="http://schemas.microsoft.com/office/powerpoint/2010/main" val="21103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GoROUtine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Sebenarnya</a:t>
            </a:r>
            <a:r>
              <a:rPr lang="en-US" dirty="0"/>
              <a:t>, </a:t>
            </a:r>
            <a:r>
              <a:rPr lang="en-US" dirty="0" err="1"/>
              <a:t>Goroutine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 Scheduler </a:t>
            </a:r>
            <a:r>
              <a:rPr lang="en-US" dirty="0" err="1"/>
              <a:t>dalam</a:t>
            </a:r>
            <a:r>
              <a:rPr lang="en-US" dirty="0"/>
              <a:t> thread,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thread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GOMAXPROCS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core CPU)</a:t>
            </a:r>
          </a:p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Thread,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Thread</a:t>
            </a:r>
          </a:p>
          <a:p>
            <a:r>
              <a:rPr lang="en-US" dirty="0" err="1"/>
              <a:t>Namun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Thread </a:t>
            </a:r>
            <a:r>
              <a:rPr lang="en-US" dirty="0" err="1"/>
              <a:t>secara</a:t>
            </a:r>
            <a:r>
              <a:rPr lang="en-US" dirty="0"/>
              <a:t> manual,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 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0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Once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F04E2-B284-D1BF-5453-79CDA0C0E28C}"/>
              </a:ext>
            </a:extLst>
          </p:cNvPr>
          <p:cNvSpPr txBox="1"/>
          <p:nvPr/>
        </p:nvSpPr>
        <p:spPr>
          <a:xfrm>
            <a:off x="2624587" y="2070862"/>
            <a:ext cx="5400000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OnlyOnce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counter</a:t>
            </a:r>
            <a:r>
              <a:rPr lang="en-US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sz="14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12EAB-03A6-DEF9-3083-2802C1A7800E}"/>
              </a:ext>
            </a:extLst>
          </p:cNvPr>
          <p:cNvSpPr txBox="1"/>
          <p:nvPr/>
        </p:nvSpPr>
        <p:spPr>
          <a:xfrm>
            <a:off x="2624587" y="3240413"/>
            <a:ext cx="5400000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once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sync.Once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sync.WaitGroup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    wg.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    once.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(OnlyOnce)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    wg.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}()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wg.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(counter)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034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Once adalah fitur di Go-Lang yang bisa kita gunakan untuk memastikan bahsa sebuah function di eksekusi hanya sekali</a:t>
            </a:r>
          </a:p>
          <a:p>
            <a:r>
              <a:rPr lang="id-ID" dirty="0"/>
              <a:t>Jadi berapa banyak pun goroutine yang mengakses, bisa dipastikan bahwa goroutine yang pertama yang bisa mengeksekusi function nya</a:t>
            </a:r>
          </a:p>
          <a:p>
            <a:r>
              <a:rPr lang="id-ID" dirty="0"/>
              <a:t>Goroutine yang lain akan di hiraukan, artinya function tidak akan dieksekusi lagi</a:t>
            </a:r>
          </a:p>
        </p:txBody>
      </p:sp>
    </p:spTree>
    <p:extLst>
      <p:ext uri="{BB962C8B-B14F-4D97-AF65-F5344CB8AC3E}">
        <p14:creationId xmlns:p14="http://schemas.microsoft.com/office/powerpoint/2010/main" val="76719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Once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F04E2-B284-D1BF-5453-79CDA0C0E28C}"/>
              </a:ext>
            </a:extLst>
          </p:cNvPr>
          <p:cNvSpPr txBox="1"/>
          <p:nvPr/>
        </p:nvSpPr>
        <p:spPr>
          <a:xfrm>
            <a:off x="2624587" y="2070862"/>
            <a:ext cx="5400000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OnlyOnce</a:t>
            </a:r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counter</a:t>
            </a:r>
            <a:r>
              <a:rPr lang="en-US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sz="14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12EAB-03A6-DEF9-3083-2802C1A7800E}"/>
              </a:ext>
            </a:extLst>
          </p:cNvPr>
          <p:cNvSpPr txBox="1"/>
          <p:nvPr/>
        </p:nvSpPr>
        <p:spPr>
          <a:xfrm>
            <a:off x="2624587" y="3240413"/>
            <a:ext cx="5400000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once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sync.Once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sync.WaitGroup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4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    wg.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    once.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(OnlyOnce)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    wg.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}()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wg.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4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(counter)</a:t>
            </a:r>
          </a:p>
          <a:p>
            <a:r>
              <a:rPr lang="id-ID" sz="14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22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Pool adalah implementasi design pattern bernama object pool pattern. </a:t>
            </a:r>
          </a:p>
          <a:p>
            <a:r>
              <a:rPr lang="id-ID" dirty="0"/>
              <a:t>Sederhananya, design pattern Pool ini digunakan untuk menyimpan data, selanjutnya untuk menggunakan datanya, kita bisa mengambil dari Pool, dan setelah selesai menggunakan datanya, kita bisa menyimpan kembali ke Pool nya</a:t>
            </a:r>
          </a:p>
          <a:p>
            <a:r>
              <a:rPr lang="id-ID" dirty="0"/>
              <a:t>Implementasi Pool di Go-Lang ini sudah aman dari problem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30709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POOL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034183"/>
            <a:ext cx="6096000" cy="44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pool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sync.Pool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New: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{}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"New"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go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pool.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pool.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}()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Sleep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time.Second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Go-Lang memiliki sebuah struct beranama sync.Map</a:t>
            </a:r>
          </a:p>
          <a:p>
            <a:r>
              <a:rPr lang="id-ID" dirty="0"/>
              <a:t>Map ini mirip Go-Lang map, namun yang membedakan, Map ini aman untuk menggunaan concurrent menggunakan goroutine</a:t>
            </a:r>
          </a:p>
          <a:p>
            <a:r>
              <a:rPr lang="id-ID" dirty="0"/>
              <a:t>Ada beberapa function yang bisa kita gunakan di Map :</a:t>
            </a:r>
          </a:p>
          <a:p>
            <a:pPr lvl="1"/>
            <a:r>
              <a:rPr lang="id-ID" dirty="0"/>
              <a:t>Store(key, value) untuk menyimpan data ke Map</a:t>
            </a:r>
          </a:p>
          <a:p>
            <a:pPr lvl="1"/>
            <a:r>
              <a:rPr lang="id-ID" dirty="0"/>
              <a:t>Load(key) untuk mengambil data dari Map menggunakan key</a:t>
            </a:r>
          </a:p>
          <a:p>
            <a:pPr lvl="1"/>
            <a:r>
              <a:rPr lang="id-ID" dirty="0"/>
              <a:t>Delete(key) untuk menghapus data di Map menggunakan key</a:t>
            </a:r>
          </a:p>
          <a:p>
            <a:pPr lvl="1"/>
            <a:r>
              <a:rPr lang="id-ID" dirty="0"/>
              <a:t>Range(function(key, value)) digunakan untuk melakukan iterasi seluruh data di Map</a:t>
            </a:r>
          </a:p>
        </p:txBody>
      </p:sp>
    </p:spTree>
    <p:extLst>
      <p:ext uri="{BB962C8B-B14F-4D97-AF65-F5344CB8AC3E}">
        <p14:creationId xmlns:p14="http://schemas.microsoft.com/office/powerpoint/2010/main" val="1596039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</a:t>
            </a:r>
            <a:r>
              <a:rPr lang="en-US"/>
              <a:t>: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094305"/>
            <a:ext cx="6096000" cy="4124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sync.Map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addToMap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(value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data.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(value, value)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go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addToMap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Sleep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time.Second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data.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(key, value any)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(key,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":"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, value)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5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Cond adalah adalah implementasi locking berbasis kondisi. </a:t>
            </a:r>
          </a:p>
          <a:p>
            <a:r>
              <a:rPr lang="id-ID" dirty="0"/>
              <a:t>Cond membutuhkan Locker (bisa menggunakan Mutex atau RWMutex) untuk implementasi locking nya, namun berbeda dengan Locker biasanya, di Cond terdapat function Wait() untuk menunggu apakah perlu menunggu atau tidak</a:t>
            </a:r>
          </a:p>
          <a:p>
            <a:r>
              <a:rPr lang="id-ID" dirty="0"/>
              <a:t>Function Signal() bisa digunakan untuk memberi tahu sebuah goroutine agar tidak perlu menunggu lagi, sedangkan function Broadcast() digunakan untuk memberi tahu semua goroutine agar tidak perlu menunggu lagi</a:t>
            </a:r>
          </a:p>
          <a:p>
            <a:r>
              <a:rPr lang="id-ID" dirty="0"/>
              <a:t>Untuk membuat Cond, kita bisa menggunakan function sync.NewCond(Locker)</a:t>
            </a:r>
          </a:p>
        </p:txBody>
      </p:sp>
    </p:spTree>
    <p:extLst>
      <p:ext uri="{BB962C8B-B14F-4D97-AF65-F5344CB8AC3E}">
        <p14:creationId xmlns:p14="http://schemas.microsoft.com/office/powerpoint/2010/main" val="4021124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Cond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094305"/>
            <a:ext cx="6096000" cy="4124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sync.Map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addToMap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(value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data.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(value, value)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go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addToMap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Sleep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time.Second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data.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(key, value any)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(key,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":"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, value)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13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Atomic merupakan package yang digunakan untuk menggunakan data primitive secara aman pada proses concurrent</a:t>
            </a:r>
          </a:p>
          <a:p>
            <a:r>
              <a:rPr lang="id-ID" dirty="0"/>
              <a:t>Contohnya sebelumnya kita telah menggunakan Mutex untuk melakukan locking ketika ingin menaikkan angka di counter. Hal ini sebenarnya bisa digunakan menggunakan Atomic package</a:t>
            </a:r>
          </a:p>
          <a:p>
            <a:r>
              <a:rPr lang="id-ID" dirty="0"/>
              <a:t>Ada banyak sekali function di atomic package, kita bisa eksplore sendiri di halaman dokumentasinya</a:t>
            </a:r>
          </a:p>
        </p:txBody>
      </p:sp>
    </p:spTree>
    <p:extLst>
      <p:ext uri="{BB962C8B-B14F-4D97-AF65-F5344CB8AC3E}">
        <p14:creationId xmlns:p14="http://schemas.microsoft.com/office/powerpoint/2010/main" val="116881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Cara Kerja Go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Go-Scheduler,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terminologi</a:t>
            </a:r>
            <a:endParaRPr lang="en-US" dirty="0"/>
          </a:p>
          <a:p>
            <a:r>
              <a:rPr lang="en-US" dirty="0"/>
              <a:t>G : </a:t>
            </a:r>
            <a:r>
              <a:rPr lang="en-US" dirty="0" err="1"/>
              <a:t>Goroutine</a:t>
            </a:r>
            <a:endParaRPr lang="en-US" dirty="0"/>
          </a:p>
          <a:p>
            <a:r>
              <a:rPr lang="en-US" dirty="0"/>
              <a:t>M : Thread (Machine)</a:t>
            </a:r>
          </a:p>
          <a:p>
            <a:r>
              <a:rPr lang="en-US" dirty="0"/>
              <a:t>P :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17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Cond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094305"/>
            <a:ext cx="6096000" cy="4124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sync.Map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addToMap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(value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data.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Store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(value, value)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:=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go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addToMap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Sleep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time.Second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data.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(key, value any)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C5C8C6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(key,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":"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, value)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92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Timer, Ticker, &amp; Schedule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930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Timer adalah representasi satu kejadian</a:t>
            </a:r>
          </a:p>
          <a:p>
            <a:r>
              <a:rPr lang="id-ID" dirty="0"/>
              <a:t>Ketika waktu timer sudah expire, maka event akan dikirim ke dalam channel</a:t>
            </a:r>
          </a:p>
          <a:p>
            <a:r>
              <a:rPr lang="id-ID" dirty="0"/>
              <a:t>Untuk membuat Timer kita bisa menggunakan</a:t>
            </a:r>
            <a:r>
              <a:rPr lang="en-US" dirty="0"/>
              <a:t> f</a:t>
            </a:r>
            <a:r>
              <a:rPr lang="id-ID" dirty="0"/>
              <a:t>ungsi time.NewTimer(duration)</a:t>
            </a:r>
            <a:endParaRPr lang="en-US" dirty="0"/>
          </a:p>
          <a:p>
            <a:r>
              <a:rPr lang="id-ID" dirty="0"/>
              <a:t>Fungsi time.NewTimer() mengembalikan </a:t>
            </a:r>
            <a:r>
              <a:rPr lang="en-US" dirty="0"/>
              <a:t>struct</a:t>
            </a:r>
            <a:r>
              <a:rPr lang="id-ID" dirty="0"/>
              <a:t> *time.Timer yang memiliki property C yang bertipe channel.</a:t>
            </a:r>
          </a:p>
        </p:txBody>
      </p:sp>
    </p:spTree>
    <p:extLst>
      <p:ext uri="{BB962C8B-B14F-4D97-AF65-F5344CB8AC3E}">
        <p14:creationId xmlns:p14="http://schemas.microsoft.com/office/powerpoint/2010/main" val="2713217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Timer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8333-F497-7B22-8F37-00A409F9C3AD}"/>
              </a:ext>
            </a:extLst>
          </p:cNvPr>
          <p:cNvSpPr txBox="1"/>
          <p:nvPr/>
        </p:nvSpPr>
        <p:spPr>
          <a:xfrm>
            <a:off x="3048719" y="2162218"/>
            <a:ext cx="6094562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NewTimer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time.Second)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timeTimer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timer.C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(timeTimer)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834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Kadang kita hanya butuh channel nya saja, tidak membutuhkan data Timer nya</a:t>
            </a:r>
          </a:p>
          <a:p>
            <a:r>
              <a:rPr lang="id-ID" dirty="0"/>
              <a:t>Untuk melakukan hal itu kita bisa menggunakan function time.After(duration)</a:t>
            </a:r>
          </a:p>
        </p:txBody>
      </p:sp>
    </p:spTree>
    <p:extLst>
      <p:ext uri="{BB962C8B-B14F-4D97-AF65-F5344CB8AC3E}">
        <p14:creationId xmlns:p14="http://schemas.microsoft.com/office/powerpoint/2010/main" val="58387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After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ED74E-E159-5D97-3010-FB57146465E1}"/>
              </a:ext>
            </a:extLst>
          </p:cNvPr>
          <p:cNvSpPr txBox="1"/>
          <p:nvPr/>
        </p:nvSpPr>
        <p:spPr>
          <a:xfrm>
            <a:off x="3048719" y="2144965"/>
            <a:ext cx="6094562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time.Second)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timeAfter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c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(timeAfter)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356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AFTERFUNC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Kadang ada kebutuhan kita ingin menjalankan sebuah function dengan delay waktu tertentu</a:t>
            </a:r>
          </a:p>
          <a:p>
            <a:r>
              <a:rPr lang="id-ID" dirty="0"/>
              <a:t>Kita bisa memanfaatkan Timer dengan menggunakan function time.AfterFunc()</a:t>
            </a:r>
          </a:p>
          <a:p>
            <a:r>
              <a:rPr lang="id-ID" dirty="0"/>
              <a:t>Kita tidak perlu lagi menggunakan channel nya, cukup kirim kan function yang akan dipanggil ketika Timer mengirim kejadiannya</a:t>
            </a:r>
          </a:p>
        </p:txBody>
      </p:sp>
    </p:spTree>
    <p:extLst>
      <p:ext uri="{BB962C8B-B14F-4D97-AF65-F5344CB8AC3E}">
        <p14:creationId xmlns:p14="http://schemas.microsoft.com/office/powerpoint/2010/main" val="2076577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AFTERFUNC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823AF-034B-A15E-A254-61359AB1DB29}"/>
              </a:ext>
            </a:extLst>
          </p:cNvPr>
          <p:cNvSpPr txBox="1"/>
          <p:nvPr/>
        </p:nvSpPr>
        <p:spPr>
          <a:xfrm>
            <a:off x="3048719" y="2047214"/>
            <a:ext cx="6094562" cy="33855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sync.WaitGroup{}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wg.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AfterFunc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time.Second,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"execute after func"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wg.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wg.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"finish"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792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Ticker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Ticker adalah representasi kejadian yang berulang</a:t>
            </a:r>
          </a:p>
          <a:p>
            <a:r>
              <a:rPr lang="id-ID" dirty="0"/>
              <a:t>Ketika waktu ticker sudah expire, maka event akan dikirim ke dalam channel</a:t>
            </a:r>
          </a:p>
          <a:p>
            <a:r>
              <a:rPr lang="id-ID" dirty="0"/>
              <a:t>Untuk membuat ticker, kita bisa menggunakan time.NewTicker(duration)</a:t>
            </a:r>
          </a:p>
          <a:p>
            <a:r>
              <a:rPr lang="id-ID" dirty="0"/>
              <a:t>Untuk menghentikan ticker, kita bisa menggunakan Ticker.Stop()</a:t>
            </a:r>
          </a:p>
        </p:txBody>
      </p:sp>
    </p:spTree>
    <p:extLst>
      <p:ext uri="{BB962C8B-B14F-4D97-AF65-F5344CB8AC3E}">
        <p14:creationId xmlns:p14="http://schemas.microsoft.com/office/powerpoint/2010/main" val="2906930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Ticker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7CF5-752F-7C2F-2404-57C338F51149}"/>
              </a:ext>
            </a:extLst>
          </p:cNvPr>
          <p:cNvSpPr txBox="1"/>
          <p:nvPr/>
        </p:nvSpPr>
        <p:spPr>
          <a:xfrm>
            <a:off x="3047281" y="2274838"/>
            <a:ext cx="6094562" cy="2123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NewTicker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time.Second)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ticker.C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(tick)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01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20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Kadang kita tidak butuh data Ticker nya, kita hanya butuh channel nya saja</a:t>
            </a:r>
          </a:p>
          <a:p>
            <a:r>
              <a:rPr lang="id-ID" dirty="0"/>
              <a:t>Jika demikian, kita bisa menggunakan function timer.Tick(duration), function ini tidak akan mengembalikan Ticker, hanya mengembalikan channel timer nya saja</a:t>
            </a:r>
          </a:p>
        </p:txBody>
      </p:sp>
    </p:spTree>
    <p:extLst>
      <p:ext uri="{BB962C8B-B14F-4D97-AF65-F5344CB8AC3E}">
        <p14:creationId xmlns:p14="http://schemas.microsoft.com/office/powerpoint/2010/main" val="1984172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Tick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23603-4414-F358-4E3C-B41204A1DD70}"/>
              </a:ext>
            </a:extLst>
          </p:cNvPr>
          <p:cNvSpPr txBox="1"/>
          <p:nvPr/>
        </p:nvSpPr>
        <p:spPr>
          <a:xfrm>
            <a:off x="3047281" y="2274838"/>
            <a:ext cx="6094562" cy="2123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time.Second)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ticker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(tick)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613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GOMAXPROCS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840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GOMAXPROCS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id-ID" dirty="0"/>
              <a:t>Sebelumnya diawal kita sudah bahas bahwa goroutine itu sebenarnya dijalankan di dalam Thread</a:t>
            </a:r>
          </a:p>
          <a:p>
            <a:r>
              <a:rPr lang="id-ID" dirty="0"/>
              <a:t>Pertanyaannya, seberapa banyak Thread yang ada di Go-Lang ketika aplikasi kita berjalan?</a:t>
            </a:r>
          </a:p>
          <a:p>
            <a:r>
              <a:rPr lang="id-ID" dirty="0"/>
              <a:t>Untuk mengetahui berapa jumlah Thread, kita bisa menggunakan GOMAXPROCS, yaitu sebuah function di package runtime yang bisa kita gunakan untuk mengubah jumlah thread atau mengambil jumlah thread</a:t>
            </a:r>
          </a:p>
          <a:p>
            <a:r>
              <a:rPr lang="id-ID" dirty="0"/>
              <a:t>Secara default, jumlah thread di Go-Lang itu sebanyak jumlah CPU di komputer kita. </a:t>
            </a:r>
          </a:p>
          <a:p>
            <a:r>
              <a:rPr lang="id-ID" dirty="0"/>
              <a:t>Kita juga bisa melihat berapa jumlah CPU kita dengan menggunakan function runtime.NumCpu()</a:t>
            </a:r>
          </a:p>
        </p:txBody>
      </p:sp>
    </p:spTree>
    <p:extLst>
      <p:ext uri="{BB962C8B-B14F-4D97-AF65-F5344CB8AC3E}">
        <p14:creationId xmlns:p14="http://schemas.microsoft.com/office/powerpoint/2010/main" val="4061625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</a:t>
            </a:r>
            <a:r>
              <a:rPr lang="id" dirty="0"/>
              <a:t>Melihat Jumlah Thread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D280B-2EB0-2F11-C947-F38EC7BD0FD8}"/>
              </a:ext>
            </a:extLst>
          </p:cNvPr>
          <p:cNvSpPr txBox="1"/>
          <p:nvPr/>
        </p:nvSpPr>
        <p:spPr>
          <a:xfrm>
            <a:off x="3048719" y="2049597"/>
            <a:ext cx="6094562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totalCpu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NumCPU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totalCpu)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totalThread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GOMAXPROCS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totalThread)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totalGoroutine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NumGoroutine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totalGoroutine)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965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: MENGUBAH</a:t>
            </a:r>
            <a:r>
              <a:rPr lang="id" dirty="0"/>
              <a:t> Jumlah Thread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FB77E-6853-A2CB-E0CF-94BD2DA684A6}"/>
              </a:ext>
            </a:extLst>
          </p:cNvPr>
          <p:cNvSpPr txBox="1"/>
          <p:nvPr/>
        </p:nvSpPr>
        <p:spPr>
          <a:xfrm>
            <a:off x="3048719" y="2092730"/>
            <a:ext cx="609456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totalCpu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NumCPU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totalCpu)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GOMAXPROCS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totalThread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GOMAXPROCS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totalThread)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totalGoroutine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runtime.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NumGoroutine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fmt.</a:t>
            </a:r>
            <a:r>
              <a:rPr lang="id-ID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totalGoroutine)</a:t>
            </a:r>
          </a:p>
          <a:p>
            <a:r>
              <a:rPr lang="id-ID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1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</a:t>
            </a:r>
            <a:r>
              <a:rPr lang="en-US" dirty="0" err="1"/>
              <a:t>belajar-golang-goroutine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module : go mod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belajar-golang-goroutine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Membuat Goroutine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9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Membuat Goroutine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 di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go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function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goroutine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function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, function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asynchronous,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859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3357</TotalTime>
  <Words>2057</Words>
  <Application>Microsoft Office PowerPoint</Application>
  <PresentationFormat>Widescreen</PresentationFormat>
  <Paragraphs>510</Paragraphs>
  <Slides>65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Calibri</vt:lpstr>
      <vt:lpstr>Consolas</vt:lpstr>
      <vt:lpstr>Gill Sans MT</vt:lpstr>
      <vt:lpstr>Times New Roman</vt:lpstr>
      <vt:lpstr>Wingdings 2</vt:lpstr>
      <vt:lpstr>Dividend</vt:lpstr>
      <vt:lpstr>GO ROUTINE</vt:lpstr>
      <vt:lpstr>Concurrency</vt:lpstr>
      <vt:lpstr>GoRoutines</vt:lpstr>
      <vt:lpstr>Cara Kerja GoROUtine</vt:lpstr>
      <vt:lpstr>Cara Kerja Go Scheduler</vt:lpstr>
      <vt:lpstr>Membuat Project</vt:lpstr>
      <vt:lpstr>Membuat Project</vt:lpstr>
      <vt:lpstr>Membuat Goroutine</vt:lpstr>
      <vt:lpstr>Membuat Goroutine</vt:lpstr>
      <vt:lpstr>Kode : Membuat Goroutine</vt:lpstr>
      <vt:lpstr>Kode : Membuat BANYAK Goroutine</vt:lpstr>
      <vt:lpstr>CHANNEL</vt:lpstr>
      <vt:lpstr>CHANNEL</vt:lpstr>
      <vt:lpstr>Penerapan Channel</vt:lpstr>
      <vt:lpstr>Kode : Membuat Channel</vt:lpstr>
      <vt:lpstr>Mengirim dan Menerima Data dari Channel</vt:lpstr>
      <vt:lpstr>Kode : Membuat Channel</vt:lpstr>
      <vt:lpstr>Channel sebagai parameter</vt:lpstr>
      <vt:lpstr>Kode : Channel as parameter</vt:lpstr>
      <vt:lpstr>Channel IN dan out</vt:lpstr>
      <vt:lpstr>Kode : Channel IN dan out</vt:lpstr>
      <vt:lpstr>Buffered channel</vt:lpstr>
      <vt:lpstr>Buffer Capacity</vt:lpstr>
      <vt:lpstr>Kode : Buffered channel</vt:lpstr>
      <vt:lpstr>RANGE CHAnnel</vt:lpstr>
      <vt:lpstr>Kode : RANGE channel</vt:lpstr>
      <vt:lpstr>SELECT CHAnnel</vt:lpstr>
      <vt:lpstr>Kode : Default SELECT channel</vt:lpstr>
      <vt:lpstr>RACE CONDITION</vt:lpstr>
      <vt:lpstr>Kode : Race Condition</vt:lpstr>
      <vt:lpstr>RACE CONDITION</vt:lpstr>
      <vt:lpstr>Kode : Race Condition</vt:lpstr>
      <vt:lpstr>Mutex (Mutual Exclusion)</vt:lpstr>
      <vt:lpstr>Kode : Mutex</vt:lpstr>
      <vt:lpstr>RWMutex (Read Write Mutex)</vt:lpstr>
      <vt:lpstr>Kode : RWMutex</vt:lpstr>
      <vt:lpstr>WaitGroup</vt:lpstr>
      <vt:lpstr>Kode : WaitGroup</vt:lpstr>
      <vt:lpstr>Once</vt:lpstr>
      <vt:lpstr>Kode : Once</vt:lpstr>
      <vt:lpstr>Once</vt:lpstr>
      <vt:lpstr>Kode : Once</vt:lpstr>
      <vt:lpstr>POOL</vt:lpstr>
      <vt:lpstr>Kode : POOL</vt:lpstr>
      <vt:lpstr>MAP</vt:lpstr>
      <vt:lpstr>Kode : MAP</vt:lpstr>
      <vt:lpstr>Cond</vt:lpstr>
      <vt:lpstr>Kode : Cond</vt:lpstr>
      <vt:lpstr>Atomic</vt:lpstr>
      <vt:lpstr>Kode : Cond</vt:lpstr>
      <vt:lpstr>Timer, Ticker, &amp; Schedule</vt:lpstr>
      <vt:lpstr>Timer</vt:lpstr>
      <vt:lpstr>Kode : Timer</vt:lpstr>
      <vt:lpstr>AFTER</vt:lpstr>
      <vt:lpstr>Kode : After</vt:lpstr>
      <vt:lpstr>AFTERFUNC</vt:lpstr>
      <vt:lpstr>Kode : AFTERFUNC</vt:lpstr>
      <vt:lpstr>Ticker</vt:lpstr>
      <vt:lpstr>Kode : Ticker</vt:lpstr>
      <vt:lpstr>Tick</vt:lpstr>
      <vt:lpstr>Kode : Tick</vt:lpstr>
      <vt:lpstr>GOMAXPROCS</vt:lpstr>
      <vt:lpstr>GOMAXPROCS</vt:lpstr>
      <vt:lpstr>Kode : Melihat Jumlah Thread</vt:lpstr>
      <vt:lpstr>Kode : MENGUBAH Jumlah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CURRENCY</dc:title>
  <dc:creator>phinc</dc:creator>
  <cp:lastModifiedBy>phinc</cp:lastModifiedBy>
  <cp:revision>61</cp:revision>
  <dcterms:created xsi:type="dcterms:W3CDTF">2022-10-03T06:59:52Z</dcterms:created>
  <dcterms:modified xsi:type="dcterms:W3CDTF">2023-03-27T06:54:29Z</dcterms:modified>
</cp:coreProperties>
</file>