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62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5" r:id="rId13"/>
    <p:sldId id="303" r:id="rId14"/>
    <p:sldId id="304" r:id="rId15"/>
    <p:sldId id="317" r:id="rId16"/>
    <p:sldId id="306" r:id="rId17"/>
    <p:sldId id="318" r:id="rId18"/>
    <p:sldId id="307" r:id="rId19"/>
    <p:sldId id="308" r:id="rId20"/>
    <p:sldId id="309" r:id="rId21"/>
    <p:sldId id="312" r:id="rId22"/>
    <p:sldId id="313" r:id="rId23"/>
    <p:sldId id="314" r:id="rId24"/>
    <p:sldId id="315" r:id="rId25"/>
    <p:sldId id="31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E73DF-2F9D-48ED-AF7E-57717376DF3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CBBB1-E1A8-413E-9E3A-C2CDAFDE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XP71IiD048Rl-nH3xm6JnhGDA2s81q45FOg7JPoagzlTC9a8HNntTzQrY1Pw_Fxz-9dPMO-iYQUTLSethzWoQ2AzXmy5S0ONCBlHRj9aPe5puMjiw2Se9BZLX2mq5zeCPAnG6TymUkUnQ78Hgc-m4HO2ctuQUHg5byAFE33k6YH9LfBSlx5FdCUfxlpxmSXpIQvmJCddOPNHcXRpk0l0u8rZfE2MaIswdhS1vn5RFUZMy3u4oxyLnR-AwaH59HNECmBx0NoNHb7nSv_AUl6iqBs064Uy8dbLlVhjfNKoClsMiyjqgHeUi4D2rw9AqsOMk-E2MeSwkV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6f41bdaa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6f41bdaa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290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6f41bdaac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6f41bdaac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22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6f41bdaac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6f41bdaac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542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6f41bdaac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6f41bdaac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://www.plantuml.com/plantuml/uml/XP71IiD048Rl-nH3xm6JnhGDA2s81q45FOg7JPoagzlTC9a8HNntTzQrY1Pw_Fxz-9dPMO-iYQUTLSethzWoQ2AzXmy5S0ONCBlHRj9aPe5puMjiw2Se9BZLX2mq5zeCPAnG6TymUkUnQ78Hgc-m4HO2ctuQUHg5byAFE33k6YH9LfBSlx5FdCUfxlpxmSXpIQvmJCddOPNHcXRpk0l0u8rZfE2MaIswdhS1vn5RFUZMy3u4oxyLnR-AwaH59HNECmBx0NoNHb7nSv_AUl6iqBs064Uy8dbLlVhjfNKoClsMiyjqgHeUi4D2rw9AqsOMk-E2MeSwkV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534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6f41bdaac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6f41bdaac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438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6f41bdaac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76f41bdaac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2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6f41bdaac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6f41bdaac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863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6f41bdaac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6f41bdaac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09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6f41bdaac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6f41bdaac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31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76f41bdaac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76f41bdaac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5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4a60ad919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4a60ad919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241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4a60ad919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4a60ad919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29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6f41bdaac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76f41bdaac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67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6f41bdaac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6f41bdaac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447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6f41bdaa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6f41bdaa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12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6f41bdaac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6f41bdaac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939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4a60ad919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4a60ad919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580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4a60ad919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4a60ad919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353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6f41bdaac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76f41bdaac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390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4a60ad919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4a60ad919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547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4a60ad919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4a60ad919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66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4a60ad919_0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4a60ad919_0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083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76f41bdaac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76f41bdaac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584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4a60ad919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4a60ad919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339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4a60ad919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4a60ad919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1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76f41bdaac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76f41bdaac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956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74a60ad919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74a60ad919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251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76f41bdaac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76f41bdaac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40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6f41bdaac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6f41bdaac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8800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76f41bdaac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76f41bdaac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914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6f41bdaac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6f41bdaac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27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4a60ad919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4a60ad919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74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6f41bdaac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6f41bdaac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47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6f41bdaac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6f41bdaac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2654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76f41bdaac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76f41bdaac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26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76f41bdaac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76f41bdaac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74a60ad919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74a60ad919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81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74a60ad919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74a60ad919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614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6f41bdaac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6f41bdaac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1290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6f41bdaac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76f41bdaac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6353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a60ad919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74a60ad919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729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6f41bdaac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6f41bdaac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291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76f41bdaac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76f41bdaac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55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6f41bdaac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6f41bdaac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1581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76f41bdaac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76f41bdaac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1060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6f41bdaac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6f41bdaac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0692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76f41bdaac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76f41bdaac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863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76f41bdaac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76f41bdaac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456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76f41bdaac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76f41bdaac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8514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6f41bdaac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6f41bdaac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4642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74a60ad91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74a60ad91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235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76f41bdaac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76f41bdaac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4169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76f41bdaac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76f41bdaac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3645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6f41bdaac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6f41bdaac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444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6f41bdaa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6f41bdaac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5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4a60ad919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4a60ad919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731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6f41bdaa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6f41bdaa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49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4a60ad919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4a60ad919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5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3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08146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0446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7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0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1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30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GO-LANG DASAR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Slice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258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SLICE</a:t>
            </a:r>
            <a:endParaRPr dirty="0"/>
          </a:p>
        </p:txBody>
      </p:sp>
      <p:sp>
        <p:nvSpPr>
          <p:cNvPr id="530" name="Google Shape;530;p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Slice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array. </a:t>
            </a:r>
          </a:p>
          <a:p>
            <a:r>
              <a:rPr lang="en-US" dirty="0"/>
              <a:t>Slice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ataupun</a:t>
            </a:r>
            <a:r>
              <a:rPr lang="en-US" dirty="0"/>
              <a:t> slice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reference,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di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slice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slice lain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18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3"/>
          <p:cNvSpPr txBox="1">
            <a:spLocks noGrp="1"/>
          </p:cNvSpPr>
          <p:nvPr>
            <p:ph type="title"/>
          </p:nvPr>
        </p:nvSpPr>
        <p:spPr>
          <a:xfrm>
            <a:off x="494427" y="8689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Inisialisasi</a:t>
            </a:r>
            <a:r>
              <a:rPr lang="en-US" dirty="0"/>
              <a:t> Slice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16527" y="2278522"/>
            <a:ext cx="10584110" cy="187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"Reza"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"Nabila"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namesA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"Reza"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"Nabila"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   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slice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namesB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"Reza"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"Nabila"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  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array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"Reza"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"Nabila"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6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Membuat Slice Dari Array</a:t>
            </a:r>
            <a:endParaRPr dirty="0"/>
          </a:p>
        </p:txBody>
      </p:sp>
      <p:graphicFrame>
        <p:nvGraphicFramePr>
          <p:cNvPr id="542" name="Google Shape;542;p91"/>
          <p:cNvGraphicFramePr/>
          <p:nvPr>
            <p:extLst>
              <p:ext uri="{D42A27DB-BD31-4B8C-83A1-F6EECF244321}">
                <p14:modId xmlns:p14="http://schemas.microsoft.com/office/powerpoint/2010/main" val="148798343"/>
              </p:ext>
            </p:extLst>
          </p:nvPr>
        </p:nvGraphicFramePr>
        <p:xfrm>
          <a:off x="1272400" y="3149103"/>
          <a:ext cx="9652000" cy="2438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Membuat Slice</a:t>
                      </a:r>
                      <a:endParaRPr sz="16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Keterangan</a:t>
                      </a:r>
                      <a:endParaRPr sz="16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dirty="0"/>
                        <a:t>array[low:high]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Membuat slice dari array dimulai index low sampai index sebelum high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dirty="0"/>
                        <a:t>array[low:]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dirty="0"/>
                        <a:t>Membuat slide dari array dimulai index low sampai index akhir di array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array[:high]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dirty="0"/>
                        <a:t>Membuat slice dari array dimulai index 0 sampai index sebelum high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dirty="0"/>
                        <a:t>array[:]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dirty="0"/>
                        <a:t>Membuat slice dari array dimulai index 0 sampai index akhir di array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39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2"/>
          <p:cNvSpPr txBox="1">
            <a:spLocks noGrp="1"/>
          </p:cNvSpPr>
          <p:nvPr>
            <p:ph type="title"/>
          </p:nvPr>
        </p:nvSpPr>
        <p:spPr>
          <a:xfrm>
            <a:off x="444094" y="88574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Slice dan Array</a:t>
            </a:r>
            <a:endParaRPr dirty="0"/>
          </a:p>
        </p:txBody>
      </p:sp>
      <p:pic>
        <p:nvPicPr>
          <p:cNvPr id="548" name="Google Shape;54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369" y="2255550"/>
            <a:ext cx="6740693" cy="39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53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3"/>
          <p:cNvSpPr txBox="1">
            <a:spLocks noGrp="1"/>
          </p:cNvSpPr>
          <p:nvPr>
            <p:ph type="title"/>
          </p:nvPr>
        </p:nvSpPr>
        <p:spPr>
          <a:xfrm>
            <a:off x="494427" y="8689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SLICE </a:t>
            </a:r>
            <a:r>
              <a:rPr lang="en-US" dirty="0" err="1"/>
              <a:t>dan</a:t>
            </a:r>
            <a:r>
              <a:rPr lang="en-US" dirty="0"/>
              <a:t> array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999291" y="2532869"/>
            <a:ext cx="9241872" cy="1277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"Reza"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"Nabila"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4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4"/>
          <p:cNvSpPr txBox="1">
            <a:spLocks noGrp="1"/>
          </p:cNvSpPr>
          <p:nvPr>
            <p:ph type="title"/>
          </p:nvPr>
        </p:nvSpPr>
        <p:spPr>
          <a:xfrm>
            <a:off x="502817" y="74313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Function Slice</a:t>
            </a:r>
            <a:endParaRPr dirty="0"/>
          </a:p>
        </p:txBody>
      </p:sp>
      <p:graphicFrame>
        <p:nvGraphicFramePr>
          <p:cNvPr id="560" name="Google Shape;560;p94"/>
          <p:cNvGraphicFramePr/>
          <p:nvPr>
            <p:extLst>
              <p:ext uri="{D42A27DB-BD31-4B8C-83A1-F6EECF244321}">
                <p14:modId xmlns:p14="http://schemas.microsoft.com/office/powerpoint/2010/main" val="776692727"/>
              </p:ext>
            </p:extLst>
          </p:nvPr>
        </p:nvGraphicFramePr>
        <p:xfrm>
          <a:off x="1102417" y="2160138"/>
          <a:ext cx="9652000" cy="3657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Operasi</a:t>
                      </a:r>
                      <a:endParaRPr sz="1800" dirty="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Keterangan</a:t>
                      </a:r>
                      <a:endParaRPr sz="18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len(slice)</a:t>
                      </a:r>
                      <a:endParaRPr sz="18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Untuk mendapatkan panjang </a:t>
                      </a:r>
                      <a:endParaRPr sz="18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cap(slice)</a:t>
                      </a:r>
                      <a:endParaRPr sz="18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Untuk mendapat kapasitas </a:t>
                      </a:r>
                      <a:endParaRPr sz="18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9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append(slice, data)</a:t>
                      </a:r>
                      <a:endParaRPr sz="18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Membuat slice baru dengan menambah data ke posisi terakhir slice, jika kapasitas sudah penuh, maka akan membuat array baru</a:t>
                      </a:r>
                      <a:endParaRPr sz="18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make([]TypeData, length, capacity)</a:t>
                      </a:r>
                      <a:endParaRPr sz="18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Membuat slice baru</a:t>
                      </a:r>
                      <a:endParaRPr sz="18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copy(destination, source)</a:t>
                      </a:r>
                      <a:endParaRPr sz="18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Menyalin slice dari source ke destination</a:t>
                      </a:r>
                      <a:endParaRPr sz="18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34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5"/>
          <p:cNvSpPr txBox="1">
            <a:spLocks noGrp="1"/>
          </p:cNvSpPr>
          <p:nvPr>
            <p:ph type="title"/>
          </p:nvPr>
        </p:nvSpPr>
        <p:spPr>
          <a:xfrm>
            <a:off x="460872" y="793466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</a:t>
            </a:r>
            <a:r>
              <a:rPr lang="en-US" dirty="0"/>
              <a:t>m </a:t>
            </a:r>
            <a:r>
              <a:rPr lang="en-US" dirty="0" err="1"/>
              <a:t>len</a:t>
            </a:r>
            <a:r>
              <a:rPr lang="en-US" dirty="0"/>
              <a:t> &amp; cap SLICE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38648" y="3164864"/>
            <a:ext cx="9426429" cy="187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"Reza"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"Nabila"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slice:"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(slice))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slice"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5"/>
          <p:cNvSpPr txBox="1">
            <a:spLocks noGrp="1"/>
          </p:cNvSpPr>
          <p:nvPr>
            <p:ph type="title"/>
          </p:nvPr>
        </p:nvSpPr>
        <p:spPr>
          <a:xfrm>
            <a:off x="460871" y="74287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Append Slice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20535" y="2127593"/>
            <a:ext cx="9820712" cy="3648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"Reza"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"Nabila"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Ahkyar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Syifa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Goro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slice2[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Reza"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(slice2)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(slice)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6"/>
          <p:cNvSpPr txBox="1">
            <a:spLocks noGrp="1"/>
          </p:cNvSpPr>
          <p:nvPr>
            <p:ph type="title"/>
          </p:nvPr>
        </p:nvSpPr>
        <p:spPr>
          <a:xfrm>
            <a:off x="469260" y="77668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Make Slice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814818" y="2611190"/>
            <a:ext cx="6096000" cy="187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Array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364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7"/>
          <p:cNvSpPr txBox="1">
            <a:spLocks noGrp="1"/>
          </p:cNvSpPr>
          <p:nvPr>
            <p:ph type="title"/>
          </p:nvPr>
        </p:nvSpPr>
        <p:spPr>
          <a:xfrm>
            <a:off x="477649" y="85218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Copy Slice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62480" y="2569245"/>
            <a:ext cx="8008690" cy="15741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toSlice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8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Map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973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Map</a:t>
            </a:r>
            <a:endParaRPr/>
          </a:p>
        </p:txBody>
      </p:sp>
      <p:sp>
        <p:nvSpPr>
          <p:cNvPr id="601" name="Google Shape;601;p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Pada Array atau Slice, untuk mengakses data, kita menggunakan index Number dimulai dari 0</a:t>
            </a:r>
            <a:endParaRPr/>
          </a:p>
          <a:p>
            <a:r>
              <a:rPr lang="id"/>
              <a:t>Map adalah tipe data lain yang berisikan kumpulan data yang sama, namun kita bisa menentukan jenis tipe data index yang akan kita gunakan</a:t>
            </a:r>
            <a:endParaRPr/>
          </a:p>
          <a:p>
            <a:r>
              <a:rPr lang="id"/>
              <a:t>Sederhananya, Map adalah tipe data kumpulan key-value (kata kunci - nilai), dimana kata kuncinya bersifat unik, tidak boleh sama</a:t>
            </a:r>
            <a:endParaRPr/>
          </a:p>
          <a:p>
            <a:r>
              <a:rPr lang="id"/>
              <a:t>Berbeda dengan Array dan Slice, jumlah data yang kita masukkan ke dalam Map boleh sebanyak-banyaknya, asalkan kata kunci nya berbeda, jika kita gunakan kata kunci sama, maka secara otomatis data sebelumnya akan diganti dengan data baru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01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2"/>
          <p:cNvSpPr txBox="1">
            <a:spLocks noGrp="1"/>
          </p:cNvSpPr>
          <p:nvPr>
            <p:ph type="title"/>
          </p:nvPr>
        </p:nvSpPr>
        <p:spPr>
          <a:xfrm>
            <a:off x="472268" y="66264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Map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267BC-A071-5554-4642-14254A68978F}"/>
              </a:ext>
            </a:extLst>
          </p:cNvPr>
          <p:cNvSpPr txBox="1"/>
          <p:nvPr/>
        </p:nvSpPr>
        <p:spPr>
          <a:xfrm>
            <a:off x="1347877" y="1955651"/>
            <a:ext cx="7994530" cy="3167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   </a:t>
            </a:r>
            <a:r>
              <a:rPr lang="en-US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"Bekasi"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sz="1800" dirty="0" err="1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(person)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sz="1800" dirty="0" err="1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(person[</a:t>
            </a:r>
            <a:r>
              <a:rPr lang="en-US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sz="1800" dirty="0" err="1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(person[</a:t>
            </a:r>
            <a:r>
              <a:rPr lang="en-US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2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>
            <a:spLocks noGrp="1"/>
          </p:cNvSpPr>
          <p:nvPr>
            <p:ph type="title"/>
          </p:nvPr>
        </p:nvSpPr>
        <p:spPr>
          <a:xfrm>
            <a:off x="455015" y="77478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Function Map</a:t>
            </a:r>
            <a:endParaRPr dirty="0"/>
          </a:p>
        </p:txBody>
      </p:sp>
      <p:graphicFrame>
        <p:nvGraphicFramePr>
          <p:cNvPr id="613" name="Google Shape;613;p103"/>
          <p:cNvGraphicFramePr/>
          <p:nvPr>
            <p:extLst>
              <p:ext uri="{D42A27DB-BD31-4B8C-83A1-F6EECF244321}">
                <p14:modId xmlns:p14="http://schemas.microsoft.com/office/powerpoint/2010/main" val="2497428375"/>
              </p:ext>
            </p:extLst>
          </p:nvPr>
        </p:nvGraphicFramePr>
        <p:xfrm>
          <a:off x="1270000" y="2060091"/>
          <a:ext cx="9652000" cy="4023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6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Operasi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Keterangan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len(map)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Untuk mendapatkan jumlah data di map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map[key]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Mengambil data di map dengan key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map[key] = value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data di map dengan key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make(map[TypeKey]TypeValue)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Membuat map baru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delete(map, key)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Menghapus data di map dengan key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3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4"/>
          <p:cNvSpPr txBox="1">
            <a:spLocks noGrp="1"/>
          </p:cNvSpPr>
          <p:nvPr>
            <p:ph type="title"/>
          </p:nvPr>
        </p:nvSpPr>
        <p:spPr>
          <a:xfrm>
            <a:off x="446389" y="662646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Map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C9576-DF14-E955-950C-DE373A3061EB}"/>
              </a:ext>
            </a:extLst>
          </p:cNvPr>
          <p:cNvSpPr txBox="1"/>
          <p:nvPr/>
        </p:nvSpPr>
        <p:spPr>
          <a:xfrm>
            <a:off x="1718812" y="1876932"/>
            <a:ext cx="8098047" cy="39637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book[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"Belajar Go-Lang"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book[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book[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"ups"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"Salah"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(book,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"ups"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971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568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</a:t>
            </a:r>
            <a:endParaRPr/>
          </a:p>
        </p:txBody>
      </p:sp>
      <p:sp>
        <p:nvSpPr>
          <p:cNvPr id="788" name="Google Shape;788;p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Sebelumnya kita sudah mengenal sebuah function yang wajib dibuat agar program kita bisa berjalan, yaitu function main</a:t>
            </a:r>
            <a:endParaRPr dirty="0"/>
          </a:p>
          <a:p>
            <a:r>
              <a:rPr lang="id" dirty="0"/>
              <a:t>Function adalah </a:t>
            </a:r>
            <a:r>
              <a:rPr lang="en-US" dirty="0" err="1"/>
              <a:t>sekumpulan</a:t>
            </a:r>
            <a:r>
              <a:rPr lang="id" dirty="0"/>
              <a:t> blok kode yang sengaja dibuat dalam program agar bisa digunakan berulang-ulang</a:t>
            </a:r>
            <a:endParaRPr dirty="0"/>
          </a:p>
          <a:p>
            <a:r>
              <a:rPr lang="id" dirty="0"/>
              <a:t>Cara membuat function sangat sederhana, hanya dengan menggunakan </a:t>
            </a:r>
            <a:r>
              <a:rPr lang="en-US" dirty="0"/>
              <a:t>keyword </a:t>
            </a:r>
            <a:r>
              <a:rPr lang="id" dirty="0"/>
              <a:t>func lalu diikuti dengan nama function</a:t>
            </a:r>
            <a:r>
              <a:rPr lang="en-US" dirty="0"/>
              <a:t>, </a:t>
            </a:r>
            <a:r>
              <a:rPr lang="en-US" dirty="0" err="1"/>
              <a:t>kurung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parameter dan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membukus</a:t>
            </a:r>
            <a:r>
              <a:rPr lang="en-US" dirty="0"/>
              <a:t> </a:t>
            </a:r>
            <a:r>
              <a:rPr lang="id" dirty="0"/>
              <a:t>blok kode isi function nya</a:t>
            </a:r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function,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function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function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,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tutup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4"/>
          <p:cNvSpPr txBox="1">
            <a:spLocks noGrp="1"/>
          </p:cNvSpPr>
          <p:nvPr>
            <p:ph type="title"/>
          </p:nvPr>
        </p:nvSpPr>
        <p:spPr>
          <a:xfrm>
            <a:off x="480895" y="78341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Function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77940-4C78-B621-4EBD-ECC6AC20B940}"/>
              </a:ext>
            </a:extLst>
          </p:cNvPr>
          <p:cNvSpPr txBox="1"/>
          <p:nvPr/>
        </p:nvSpPr>
        <p:spPr>
          <a:xfrm>
            <a:off x="1296118" y="1997106"/>
            <a:ext cx="6094562" cy="4364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"fmt"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4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Parameter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36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Array</a:t>
            </a:r>
            <a:endParaRPr/>
          </a:p>
        </p:txBody>
      </p:sp>
      <p:sp>
        <p:nvSpPr>
          <p:cNvPr id="483" name="Google Shape;483;p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Array adalah tipe data yang berisikan kumpulan data dengan tipe yang sama</a:t>
            </a:r>
            <a:endParaRPr dirty="0"/>
          </a:p>
          <a:p>
            <a:r>
              <a:rPr lang="id" dirty="0"/>
              <a:t>Saat membuat array, kita perlu menentukan jumlah data yang bisa ditampung oleh Array tersebut</a:t>
            </a:r>
            <a:endParaRPr dirty="0"/>
          </a:p>
          <a:p>
            <a:r>
              <a:rPr lang="id" dirty="0"/>
              <a:t>Daya tampung Array tidak bisa bertambah setelah Array dibuat</a:t>
            </a:r>
            <a:endParaRPr lang="en-US" dirty="0"/>
          </a:p>
          <a:p>
            <a:r>
              <a:rPr lang="en-US" dirty="0"/>
              <a:t>Zero value </a:t>
            </a:r>
            <a:r>
              <a:rPr lang="en-US" dirty="0" err="1"/>
              <a:t>tiap</a:t>
            </a:r>
            <a:r>
              <a:rPr lang="en-US" dirty="0"/>
              <a:t> element array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element array </a:t>
            </a:r>
            <a:r>
              <a:rPr lang="en-US" dirty="0" err="1"/>
              <a:t>memiliki</a:t>
            </a:r>
            <a:r>
              <a:rPr lang="en-US" dirty="0"/>
              <a:t> index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418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Function Parameter</a:t>
            </a:r>
            <a:endParaRPr dirty="0"/>
          </a:p>
        </p:txBody>
      </p:sp>
      <p:sp>
        <p:nvSpPr>
          <p:cNvPr id="805" name="Google Shape;805;p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Saat membuat function, kadang-kadang kita membutuhkan data dari luar, atau kita sebut parameter.</a:t>
            </a:r>
            <a:endParaRPr lang="en-US" dirty="0"/>
          </a:p>
          <a:p>
            <a:r>
              <a:rPr lang="en-US" dirty="0"/>
              <a:t>Parameter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di input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</a:t>
            </a:r>
          </a:p>
          <a:p>
            <a:r>
              <a:rPr lang="id" dirty="0"/>
              <a:t>Parameter tidaklah wajib, jadi kita bisa membuat function tanpa parameter seperti sebelumnya yang sudah kita buat</a:t>
            </a:r>
            <a:endParaRPr dirty="0"/>
          </a:p>
          <a:p>
            <a:r>
              <a:rPr lang="id" dirty="0"/>
              <a:t>Namun jika kita menambahkan parameter di function, maka ketika memanggil function tersebut, kita wajib memasukkan data ke parameternya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067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7"/>
          <p:cNvSpPr txBox="1">
            <a:spLocks noGrp="1"/>
          </p:cNvSpPr>
          <p:nvPr>
            <p:ph type="title"/>
          </p:nvPr>
        </p:nvSpPr>
        <p:spPr>
          <a:xfrm>
            <a:off x="455015" y="73165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Function Parameter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46210-811E-091C-BE6C-EBCD338282D6}"/>
              </a:ext>
            </a:extLst>
          </p:cNvPr>
          <p:cNvSpPr txBox="1"/>
          <p:nvPr/>
        </p:nvSpPr>
        <p:spPr>
          <a:xfrm>
            <a:off x="864798" y="1866176"/>
            <a:ext cx="8201564" cy="4364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"fmt"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sayHelloTo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"Bawazir"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sayHelloTo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lastName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firstName, lastName)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1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Return Value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531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Return Value</a:t>
            </a:r>
            <a:endParaRPr/>
          </a:p>
        </p:txBody>
      </p:sp>
      <p:sp>
        <p:nvSpPr>
          <p:cNvPr id="822" name="Google Shape;822;p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</a:t>
            </a:r>
            <a:r>
              <a:rPr lang="id-ID" dirty="0"/>
              <a:t>ebuah fungsi bisa dirancang tidak mengembalikan nilai balik (void), atau bisa mengembalikan suatu nilai</a:t>
            </a:r>
            <a:endParaRPr lang="en-US" dirty="0"/>
          </a:p>
          <a:p>
            <a:r>
              <a:rPr lang="id-ID" dirty="0"/>
              <a:t>Untuk memberitahu bahwa function mengembalikan data, kita harus menuliskan tipe data kembalian dari function tersebut</a:t>
            </a:r>
          </a:p>
          <a:p>
            <a:r>
              <a:rPr lang="id" dirty="0"/>
              <a:t>Jika function tersebut kita deklarasikan dengan tipe data pengembalian, maka wajib di dalam function nya kita harus mengembalikan data</a:t>
            </a:r>
            <a:endParaRPr dirty="0"/>
          </a:p>
          <a:p>
            <a:r>
              <a:rPr lang="id" dirty="0"/>
              <a:t>Untuk mengembalikan data dari function, kita bisa menggunakan </a:t>
            </a:r>
            <a:r>
              <a:rPr lang="en-US" dirty="0"/>
              <a:t>keyword </a:t>
            </a:r>
            <a:r>
              <a:rPr lang="id" dirty="0"/>
              <a:t>return, diikuti dengan data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endParaRPr lang="en-US" dirty="0"/>
          </a:p>
          <a:p>
            <a:r>
              <a:rPr lang="id-ID" dirty="0"/>
              <a:t>Eksekusi keyword return akan menjadikan proses dalam blok fungsi berhenti pada saat itu juga. Semua statement setelah keyword</a:t>
            </a:r>
            <a:r>
              <a:rPr lang="en-US" dirty="0"/>
              <a:t> </a:t>
            </a:r>
            <a:r>
              <a:rPr lang="id-ID" dirty="0"/>
              <a:t>tersebut tidak akan dieksekusi.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747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40"/>
          <p:cNvSpPr txBox="1">
            <a:spLocks noGrp="1"/>
          </p:cNvSpPr>
          <p:nvPr>
            <p:ph type="title"/>
          </p:nvPr>
        </p:nvSpPr>
        <p:spPr>
          <a:xfrm>
            <a:off x="489521" y="688524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Kode Program Function Return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8FFA7-1DE1-E387-FE5B-CA4D020128AB}"/>
              </a:ext>
            </a:extLst>
          </p:cNvPr>
          <p:cNvSpPr txBox="1"/>
          <p:nvPr/>
        </p:nvSpPr>
        <p:spPr>
          <a:xfrm>
            <a:off x="778533" y="1845040"/>
            <a:ext cx="7200000" cy="3167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getHello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getHello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25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Returning Multiple Values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207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Returning Multiple Values</a:t>
            </a:r>
            <a:endParaRPr/>
          </a:p>
        </p:txBody>
      </p:sp>
      <p:sp>
        <p:nvSpPr>
          <p:cNvPr id="839" name="Google Shape;839;p1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Function tidak hanya dapat mengembalikan satu value, tapi juga bisa multiple value</a:t>
            </a:r>
            <a:endParaRPr lang="en-US" dirty="0"/>
          </a:p>
          <a:p>
            <a:r>
              <a:rPr lang="id-ID" dirty="0"/>
              <a:t>Cara membuat fungsi yang memiliki banyak nilai balik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id-ID" dirty="0"/>
              <a:t> tulis semua tipe data nilai yang dikembalikan</a:t>
            </a:r>
            <a:r>
              <a:rPr lang="en-US" dirty="0"/>
              <a:t> </a:t>
            </a:r>
            <a:r>
              <a:rPr lang="id-ID" dirty="0"/>
              <a:t>pada saat deklarasi fungsi, dan pada keyword return tulis semua data yang ingin dikembalikan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03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3"/>
          <p:cNvSpPr txBox="1">
            <a:spLocks noGrp="1"/>
          </p:cNvSpPr>
          <p:nvPr>
            <p:ph type="title"/>
          </p:nvPr>
        </p:nvSpPr>
        <p:spPr>
          <a:xfrm>
            <a:off x="446389" y="66264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Returning Multiple Values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68702-CF71-5ED7-C513-03D12626ED69}"/>
              </a:ext>
            </a:extLst>
          </p:cNvPr>
          <p:cNvSpPr txBox="1"/>
          <p:nvPr/>
        </p:nvSpPr>
        <p:spPr>
          <a:xfrm>
            <a:off x="791834" y="1991689"/>
            <a:ext cx="7200000" cy="3167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(firstName, lastName)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"Bawazir"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10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Menghiraukan Return Value</a:t>
            </a:r>
            <a:endParaRPr/>
          </a:p>
        </p:txBody>
      </p:sp>
      <p:sp>
        <p:nvSpPr>
          <p:cNvPr id="851" name="Google Shape;851;p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Multiple return value wajib ditangkap semua value nya</a:t>
            </a:r>
            <a:endParaRPr/>
          </a:p>
          <a:p>
            <a:r>
              <a:rPr lang="id"/>
              <a:t>Jika kita ingin menghiraukan return value tersebut, kita bisa menggunakan tanda _ (garis bawah)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920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45"/>
          <p:cNvSpPr txBox="1">
            <a:spLocks noGrp="1"/>
          </p:cNvSpPr>
          <p:nvPr>
            <p:ph type="title"/>
          </p:nvPr>
        </p:nvSpPr>
        <p:spPr>
          <a:xfrm>
            <a:off x="420510" y="688525"/>
            <a:ext cx="10785204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Menghiraukan Return Value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F5797-8151-909B-06B5-F89F5A623A67}"/>
              </a:ext>
            </a:extLst>
          </p:cNvPr>
          <p:cNvSpPr txBox="1"/>
          <p:nvPr/>
        </p:nvSpPr>
        <p:spPr>
          <a:xfrm>
            <a:off x="1339251" y="2180401"/>
            <a:ext cx="7200000" cy="3167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"Bawazir"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0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d"/>
              <a:t>Index di Array</a:t>
            </a:r>
            <a:endParaRPr/>
          </a:p>
        </p:txBody>
      </p:sp>
      <p:graphicFrame>
        <p:nvGraphicFramePr>
          <p:cNvPr id="489" name="Google Shape;489;p82"/>
          <p:cNvGraphicFramePr/>
          <p:nvPr>
            <p:extLst>
              <p:ext uri="{D42A27DB-BD31-4B8C-83A1-F6EECF244321}">
                <p14:modId xmlns:p14="http://schemas.microsoft.com/office/powerpoint/2010/main" val="4209282928"/>
              </p:ext>
            </p:extLst>
          </p:nvPr>
        </p:nvGraphicFramePr>
        <p:xfrm>
          <a:off x="1270000" y="2921000"/>
          <a:ext cx="9652000" cy="2438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Index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Data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Umar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1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Bawazir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2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Faiz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5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Named Return Values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0157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Named Return Values</a:t>
            </a:r>
            <a:endParaRPr dirty="0"/>
          </a:p>
        </p:txBody>
      </p:sp>
      <p:sp>
        <p:nvSpPr>
          <p:cNvPr id="868" name="Google Shape;868;p1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Biasanya saat kita memberi tahu bahwa sebuah function mengembalikan value, maka kita hanya mendeklarasikan tipe data return value di function</a:t>
            </a:r>
            <a:endParaRPr dirty="0"/>
          </a:p>
          <a:p>
            <a:r>
              <a:rPr lang="id" dirty="0"/>
              <a:t>Namun kita juga bisa membuat variable secara langsung di tipe data return function nya</a:t>
            </a:r>
            <a:endParaRPr lang="en-US" dirty="0"/>
          </a:p>
          <a:p>
            <a:r>
              <a:rPr lang="id-ID" dirty="0"/>
              <a:t>Karena variabel </a:t>
            </a:r>
            <a:r>
              <a:rPr lang="en-US" dirty="0"/>
              <a:t>return</a:t>
            </a:r>
            <a:r>
              <a:rPr lang="id-ID" dirty="0"/>
              <a:t> sudah </a:t>
            </a:r>
            <a:r>
              <a:rPr lang="en-US" dirty="0" err="1"/>
              <a:t>dibuat</a:t>
            </a:r>
            <a:r>
              <a:rPr lang="id-ID" dirty="0"/>
              <a:t> di awal, untuk mengembalikan nilai cukup dengan memanggil return tanpa perlu diikuti variabel apapun.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236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8"/>
          <p:cNvSpPr txBox="1">
            <a:spLocks noGrp="1"/>
          </p:cNvSpPr>
          <p:nvPr>
            <p:ph type="title"/>
          </p:nvPr>
        </p:nvSpPr>
        <p:spPr>
          <a:xfrm>
            <a:off x="463642" y="74028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Named Return Values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CE206-316B-25FF-ED8C-CDF26CB28722}"/>
              </a:ext>
            </a:extLst>
          </p:cNvPr>
          <p:cNvSpPr txBox="1"/>
          <p:nvPr/>
        </p:nvSpPr>
        <p:spPr>
          <a:xfrm>
            <a:off x="890676" y="1789609"/>
            <a:ext cx="7560000" cy="3566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(firstName, lastName)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(firstName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lastName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"Bawazir"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14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Variadic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589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Variadic Function</a:t>
            </a:r>
            <a:endParaRPr dirty="0"/>
          </a:p>
        </p:txBody>
      </p:sp>
      <p:sp>
        <p:nvSpPr>
          <p:cNvPr id="885" name="Google Shape;885;p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Parameter yang berada di posisi terakhir, memiliki kemampuan dijadikan sebuah varargs</a:t>
            </a:r>
            <a:endParaRPr dirty="0"/>
          </a:p>
          <a:p>
            <a:r>
              <a:rPr lang="id" dirty="0"/>
              <a:t>Varargs artinya datanya bisa menerima lebih dari satu input, atau anggap saja semacam Array.</a:t>
            </a:r>
            <a:endParaRPr dirty="0"/>
          </a:p>
          <a:p>
            <a:r>
              <a:rPr lang="id" dirty="0"/>
              <a:t>Apa bedanya dengan parameter biasa dengan tipe data Array?</a:t>
            </a:r>
            <a:endParaRPr dirty="0"/>
          </a:p>
          <a:p>
            <a:pPr lvl="1">
              <a:spcBef>
                <a:spcPts val="0"/>
              </a:spcBef>
            </a:pPr>
            <a:r>
              <a:rPr lang="id" dirty="0"/>
              <a:t>Jika parameter tipe Array, kita wajib membuat array terlebih dahulu sebelum mengirimkan ke function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id" dirty="0"/>
              <a:t>JIka parameter menggunakan varargs, kita bisa langsung mengirim data nya, jika lebih dari satu, cukup gunakan tanda koma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781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8CD46-98C4-B8AC-A678-AF4D344419D5}"/>
              </a:ext>
            </a:extLst>
          </p:cNvPr>
          <p:cNvSpPr txBox="1"/>
          <p:nvPr/>
        </p:nvSpPr>
        <p:spPr>
          <a:xfrm>
            <a:off x="879893" y="1717675"/>
            <a:ext cx="7953555" cy="4757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sumAll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sumAll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(numbers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total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dirty="0"/>
          </a:p>
        </p:txBody>
      </p:sp>
      <p:sp>
        <p:nvSpPr>
          <p:cNvPr id="9" name="Google Shape;884;p150">
            <a:extLst>
              <a:ext uri="{FF2B5EF4-FFF2-40B4-BE49-F238E27FC236}">
                <a16:creationId xmlns:a16="http://schemas.microsoft.com/office/drawing/2014/main" id="{E2AEA225-9FC6-8C85-29CE-693F2E5B5FA2}"/>
              </a:ext>
            </a:extLst>
          </p:cNvPr>
          <p:cNvSpPr txBox="1">
            <a:spLocks/>
          </p:cNvSpPr>
          <p:nvPr/>
        </p:nvSpPr>
        <p:spPr>
          <a:xfrm>
            <a:off x="391755" y="63389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 b="0" kern="1200" cap="all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KODE PROGRAM </a:t>
            </a:r>
            <a:r>
              <a:rPr lang="id-ID" dirty="0"/>
              <a:t>Variadic Function</a:t>
            </a:r>
          </a:p>
        </p:txBody>
      </p:sp>
    </p:spTree>
    <p:extLst>
      <p:ext uri="{BB962C8B-B14F-4D97-AF65-F5344CB8AC3E}">
        <p14:creationId xmlns:p14="http://schemas.microsoft.com/office/powerpoint/2010/main" val="2752225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Slice Parameter</a:t>
            </a:r>
            <a:endParaRPr/>
          </a:p>
        </p:txBody>
      </p:sp>
      <p:sp>
        <p:nvSpPr>
          <p:cNvPr id="897" name="Google Shape;897;p1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Kadang ada kasus dimana kita menggunakan Variadic Function, namun memiliki variable berupa slice</a:t>
            </a:r>
            <a:endParaRPr/>
          </a:p>
          <a:p>
            <a:r>
              <a:rPr lang="id"/>
              <a:t>Kita bisa menjadikan slice sebagai vararg parameter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7036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53"/>
          <p:cNvSpPr txBox="1">
            <a:spLocks noGrp="1"/>
          </p:cNvSpPr>
          <p:nvPr>
            <p:ph type="title"/>
          </p:nvPr>
        </p:nvSpPr>
        <p:spPr>
          <a:xfrm>
            <a:off x="455015" y="64539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Slice Parameter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5EDC8-14E0-4D63-C7B1-17875BB87BA7}"/>
              </a:ext>
            </a:extLst>
          </p:cNvPr>
          <p:cNvSpPr txBox="1"/>
          <p:nvPr/>
        </p:nvSpPr>
        <p:spPr>
          <a:xfrm>
            <a:off x="1123590" y="2044518"/>
            <a:ext cx="7200000" cy="276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sumAll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sumAll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(numbers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41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Value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5149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Value</a:t>
            </a:r>
            <a:endParaRPr/>
          </a:p>
        </p:txBody>
      </p:sp>
      <p:sp>
        <p:nvSpPr>
          <p:cNvPr id="914" name="Google Shape;914;p1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Function adalah first class citizen</a:t>
            </a:r>
            <a:endParaRPr dirty="0"/>
          </a:p>
          <a:p>
            <a:r>
              <a:rPr lang="id" dirty="0"/>
              <a:t>Function juga merupakan tipe data, dan bisa disimpan di dalam variable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30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d"/>
              <a:t>Kode Program Array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56095" y="2957960"/>
            <a:ext cx="7564073" cy="187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Faiz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8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names[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70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56"/>
          <p:cNvSpPr txBox="1">
            <a:spLocks noGrp="1"/>
          </p:cNvSpPr>
          <p:nvPr>
            <p:ph type="title"/>
          </p:nvPr>
        </p:nvSpPr>
        <p:spPr>
          <a:xfrm>
            <a:off x="463641" y="662646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Function Value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2FAA3-7C72-C233-CFB3-A348A5AC776D}"/>
              </a:ext>
            </a:extLst>
          </p:cNvPr>
          <p:cNvSpPr txBox="1"/>
          <p:nvPr/>
        </p:nvSpPr>
        <p:spPr>
          <a:xfrm>
            <a:off x="1038136" y="1908760"/>
            <a:ext cx="7200000" cy="3965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sayGoodBye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getGoodBye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sayGoodBye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getGoodBye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Bye 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3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as Parameter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928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as Parameter</a:t>
            </a:r>
            <a:endParaRPr/>
          </a:p>
        </p:txBody>
      </p:sp>
      <p:sp>
        <p:nvSpPr>
          <p:cNvPr id="931" name="Google Shape;931;p1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tidak hanya bisa kita simpan di dalam variable sebagai value</a:t>
            </a:r>
            <a:endParaRPr/>
          </a:p>
          <a:p>
            <a:r>
              <a:rPr lang="id"/>
              <a:t>Namun juga bisa kita gunakan sebagai parameter untuk function lain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4432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59"/>
          <p:cNvSpPr txBox="1">
            <a:spLocks noGrp="1"/>
          </p:cNvSpPr>
          <p:nvPr>
            <p:ph type="title"/>
          </p:nvPr>
        </p:nvSpPr>
        <p:spPr>
          <a:xfrm>
            <a:off x="455015" y="64539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Function as Parameter (1)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47BCB-9500-F5A1-9ED7-6D775DF5ED7C}"/>
              </a:ext>
            </a:extLst>
          </p:cNvPr>
          <p:cNvSpPr txBox="1"/>
          <p:nvPr/>
        </p:nvSpPr>
        <p:spPr>
          <a:xfrm>
            <a:off x="890677" y="1545930"/>
            <a:ext cx="7200000" cy="5060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sayHelloWithFilter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filter Filter)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nameFiltered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nameFiltered)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spamFilter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"Anjing"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"..."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67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60"/>
          <p:cNvSpPr txBox="1">
            <a:spLocks noGrp="1"/>
          </p:cNvSpPr>
          <p:nvPr>
            <p:ph type="title"/>
          </p:nvPr>
        </p:nvSpPr>
        <p:spPr>
          <a:xfrm>
            <a:off x="463641" y="69715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Function as Parameter (2)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B4717-EAA0-4A4C-BB66-14FA7646B38B}"/>
              </a:ext>
            </a:extLst>
          </p:cNvPr>
          <p:cNvSpPr txBox="1"/>
          <p:nvPr/>
        </p:nvSpPr>
        <p:spPr>
          <a:xfrm>
            <a:off x="1356504" y="2305452"/>
            <a:ext cx="7200000" cy="1971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spamFilter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sayHelloWithFilter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filter)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sayHelloWithFilter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"Anjing"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filter)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672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Type Declarations</a:t>
            </a:r>
            <a:endParaRPr/>
          </a:p>
        </p:txBody>
      </p:sp>
      <p:sp>
        <p:nvSpPr>
          <p:cNvPr id="949" name="Google Shape;949;p1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Kadang jika function terlalu panjang, agak ribet untuk menuliskannya di dalam parameter</a:t>
            </a:r>
            <a:endParaRPr/>
          </a:p>
          <a:p>
            <a:r>
              <a:rPr lang="id"/>
              <a:t>Type Declarations juga bisa digunakan untuk membuat alias function, sehingga akan mempermudah kita menggunakan function sebagai parameter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7303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62"/>
          <p:cNvSpPr txBox="1">
            <a:spLocks noGrp="1"/>
          </p:cNvSpPr>
          <p:nvPr>
            <p:ph type="title"/>
          </p:nvPr>
        </p:nvSpPr>
        <p:spPr>
          <a:xfrm>
            <a:off x="486300" y="654018"/>
            <a:ext cx="112194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Function Type Declarations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D71F-0EBA-2C3E-9A7D-A7002338C695}"/>
              </a:ext>
            </a:extLst>
          </p:cNvPr>
          <p:cNvSpPr txBox="1"/>
          <p:nvPr/>
        </p:nvSpPr>
        <p:spPr>
          <a:xfrm>
            <a:off x="1132217" y="2095814"/>
            <a:ext cx="7200000" cy="26663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B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sayHelloWithFilter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filter Filter)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nameFiltered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nameFiltered)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64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Anonymous Function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600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Anonymous Function</a:t>
            </a:r>
            <a:endParaRPr dirty="0"/>
          </a:p>
        </p:txBody>
      </p:sp>
      <p:sp>
        <p:nvSpPr>
          <p:cNvPr id="966" name="Google Shape;966;p1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Sebelumnya setiap membuat function, kita akan selalu memberikan sebuah nama pada function tersebut</a:t>
            </a:r>
            <a:endParaRPr dirty="0"/>
          </a:p>
          <a:p>
            <a:r>
              <a:rPr lang="id" dirty="0"/>
              <a:t>Namun kadang ada kalanya lebih mudah membuat function secara langsung di variable atau parameter tanpa harus membuat function terlebih dahulu</a:t>
            </a:r>
            <a:endParaRPr dirty="0"/>
          </a:p>
          <a:p>
            <a:r>
              <a:rPr lang="id" dirty="0"/>
              <a:t>Hal tersebut dinamakan anonymous function, atau function tanpa nama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3136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65"/>
          <p:cNvSpPr txBox="1">
            <a:spLocks noGrp="1"/>
          </p:cNvSpPr>
          <p:nvPr>
            <p:ph type="title"/>
          </p:nvPr>
        </p:nvSpPr>
        <p:spPr>
          <a:xfrm>
            <a:off x="455015" y="61088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Anonymous Function (1)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58251-1A93-99AF-0FA5-3579BFE7DFD4}"/>
              </a:ext>
            </a:extLst>
          </p:cNvPr>
          <p:cNvSpPr txBox="1"/>
          <p:nvPr/>
        </p:nvSpPr>
        <p:spPr>
          <a:xfrm>
            <a:off x="614632" y="1618152"/>
            <a:ext cx="7200000" cy="38632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B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Blacklist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registerUser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blacklist Blacklist)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blacklist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are blocked"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"Welcome"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6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Membuat Array Langsung</a:t>
            </a:r>
            <a:endParaRPr/>
          </a:p>
        </p:txBody>
      </p:sp>
      <p:sp>
        <p:nvSpPr>
          <p:cNvPr id="501" name="Google Shape;501;p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Di Go-Lang kita juga bisa membuat Array secara langsung saat deklarasi variable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727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66"/>
          <p:cNvSpPr txBox="1">
            <a:spLocks noGrp="1"/>
          </p:cNvSpPr>
          <p:nvPr>
            <p:ph type="title"/>
          </p:nvPr>
        </p:nvSpPr>
        <p:spPr>
          <a:xfrm>
            <a:off x="472268" y="688524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Anonymous Function (2)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6A1E4-A1D2-4D71-1908-3EC407C427D4}"/>
              </a:ext>
            </a:extLst>
          </p:cNvPr>
          <p:cNvSpPr txBox="1"/>
          <p:nvPr/>
        </p:nvSpPr>
        <p:spPr>
          <a:xfrm>
            <a:off x="472268" y="1755103"/>
            <a:ext cx="7200000" cy="4262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blacklist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"anjing"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registerUser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blacklist)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registerUser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"anjing"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"anjing"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1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5"/>
          <p:cNvSpPr txBox="1">
            <a:spLocks noGrp="1"/>
          </p:cNvSpPr>
          <p:nvPr>
            <p:ph type="title"/>
          </p:nvPr>
        </p:nvSpPr>
        <p:spPr>
          <a:xfrm>
            <a:off x="469260" y="80185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Array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806429" y="2418243"/>
            <a:ext cx="6096000" cy="187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7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Array</a:t>
            </a:r>
            <a:endParaRPr/>
          </a:p>
        </p:txBody>
      </p:sp>
      <p:graphicFrame>
        <p:nvGraphicFramePr>
          <p:cNvPr id="513" name="Google Shape;513;p86"/>
          <p:cNvGraphicFramePr/>
          <p:nvPr/>
        </p:nvGraphicFramePr>
        <p:xfrm>
          <a:off x="1270000" y="2921000"/>
          <a:ext cx="9652000" cy="2438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Operasi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Keterangan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len(array)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Untuk mendapatkan panjang Array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array[index]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Mendapat data di posisi index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array[index] = value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data di posisi index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5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7"/>
          <p:cNvSpPr txBox="1">
            <a:spLocks noGrp="1"/>
          </p:cNvSpPr>
          <p:nvPr>
            <p:ph type="title"/>
          </p:nvPr>
        </p:nvSpPr>
        <p:spPr>
          <a:xfrm>
            <a:off x="502816" y="8186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Array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61813" y="2485426"/>
            <a:ext cx="6096000" cy="27596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(values)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(values))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values[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value </a:t>
            </a:r>
            <a:r>
              <a:rPr lang="en-US" dirty="0" err="1">
                <a:solidFill>
                  <a:srgbClr val="9A9B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(values[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373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861</TotalTime>
  <Words>2492</Words>
  <Application>Microsoft Office PowerPoint</Application>
  <PresentationFormat>Widescreen</PresentationFormat>
  <Paragraphs>364</Paragraphs>
  <Slides>60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Calibri</vt:lpstr>
      <vt:lpstr>Consolas</vt:lpstr>
      <vt:lpstr>Gill Sans MT</vt:lpstr>
      <vt:lpstr>Wingdings 2</vt:lpstr>
      <vt:lpstr>Dividend</vt:lpstr>
      <vt:lpstr>GO-LANG DASAR</vt:lpstr>
      <vt:lpstr>Tipe Data Array</vt:lpstr>
      <vt:lpstr>Tipe Data Array</vt:lpstr>
      <vt:lpstr>Index di Array</vt:lpstr>
      <vt:lpstr>Kode Program Array</vt:lpstr>
      <vt:lpstr>Membuat Array Langsung</vt:lpstr>
      <vt:lpstr>Kode Program Array</vt:lpstr>
      <vt:lpstr>Function Array</vt:lpstr>
      <vt:lpstr>Kode Program Array</vt:lpstr>
      <vt:lpstr>Tipe Data Slice</vt:lpstr>
      <vt:lpstr>SLICE</vt:lpstr>
      <vt:lpstr>Inisialisasi Slice</vt:lpstr>
      <vt:lpstr>Membuat Slice Dari Array</vt:lpstr>
      <vt:lpstr>Slice dan Array</vt:lpstr>
      <vt:lpstr>SLICE dan array</vt:lpstr>
      <vt:lpstr>Function Slice</vt:lpstr>
      <vt:lpstr>Kode Program len &amp; cap SLICE</vt:lpstr>
      <vt:lpstr>Kode Program Append Slice</vt:lpstr>
      <vt:lpstr>Kode Program Make Slice</vt:lpstr>
      <vt:lpstr>Kode Program Copy Slice</vt:lpstr>
      <vt:lpstr>Tipe Data Map</vt:lpstr>
      <vt:lpstr>Tipe Data Map</vt:lpstr>
      <vt:lpstr>Kode Program Map</vt:lpstr>
      <vt:lpstr>Function Map</vt:lpstr>
      <vt:lpstr>Kode Program Map</vt:lpstr>
      <vt:lpstr>Function</vt:lpstr>
      <vt:lpstr>Function</vt:lpstr>
      <vt:lpstr>Kode Program Function</vt:lpstr>
      <vt:lpstr>Function Parameter</vt:lpstr>
      <vt:lpstr>Function Parameter</vt:lpstr>
      <vt:lpstr>Kode Program Function Parameter</vt:lpstr>
      <vt:lpstr>Function Return Value</vt:lpstr>
      <vt:lpstr>Function Return Value</vt:lpstr>
      <vt:lpstr>Kode Program Function Return Value</vt:lpstr>
      <vt:lpstr>Returning Multiple Values</vt:lpstr>
      <vt:lpstr>Returning Multiple Values</vt:lpstr>
      <vt:lpstr>Kode Program Returning Multiple Values</vt:lpstr>
      <vt:lpstr>Menghiraukan Return Value</vt:lpstr>
      <vt:lpstr>Kode Program Menghiraukan Return Value</vt:lpstr>
      <vt:lpstr>Named Return Values</vt:lpstr>
      <vt:lpstr>Named Return Values</vt:lpstr>
      <vt:lpstr>Kode Program Named Return Values</vt:lpstr>
      <vt:lpstr>Variadic Function</vt:lpstr>
      <vt:lpstr>Variadic Function</vt:lpstr>
      <vt:lpstr>PowerPoint Presentation</vt:lpstr>
      <vt:lpstr>Slice Parameter</vt:lpstr>
      <vt:lpstr>Kode Program Slice Parameter</vt:lpstr>
      <vt:lpstr>Function Value</vt:lpstr>
      <vt:lpstr>Function Value</vt:lpstr>
      <vt:lpstr>Kode Program Function Value</vt:lpstr>
      <vt:lpstr>Function as Parameter</vt:lpstr>
      <vt:lpstr>Function as Parameter</vt:lpstr>
      <vt:lpstr>Kode Program Function as Parameter (1)</vt:lpstr>
      <vt:lpstr>Kode Program Function as Parameter (2)</vt:lpstr>
      <vt:lpstr>Function Type Declarations</vt:lpstr>
      <vt:lpstr>Kode Program Function Type Declarations</vt:lpstr>
      <vt:lpstr>Anonymous Function</vt:lpstr>
      <vt:lpstr>Anonymous Function</vt:lpstr>
      <vt:lpstr>Kode Program Anonymous Function (1)</vt:lpstr>
      <vt:lpstr>Kode Program Anonymous Function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DASAR</dc:title>
  <dc:creator>phinc</dc:creator>
  <cp:lastModifiedBy>MUHAMMAD ADLI GHOZIAN</cp:lastModifiedBy>
  <cp:revision>26</cp:revision>
  <dcterms:created xsi:type="dcterms:W3CDTF">2022-10-02T17:59:37Z</dcterms:created>
  <dcterms:modified xsi:type="dcterms:W3CDTF">2023-03-14T10:28:23Z</dcterms:modified>
</cp:coreProperties>
</file>