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774EB-F356-423F-B859-1B39BDFB0645}" v="264" dt="2025-09-25T12:20:47.235"/>
    <p1510:client id="{6CBC3FED-7F97-3E1B-1BBE-0519723C8138}" v="250" dt="2025-09-25T12:18:13.717"/>
    <p1510:client id="{84370899-07B8-440C-96D2-4452C89092F2}" v="195" dt="2025-09-25T12:18:59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AAF7F-E1F7-46CF-A60A-1FABDB99EC5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E5CAE1-D1B6-44E4-9F37-87D9D426C63A}">
      <dgm:prSet/>
      <dgm:spPr/>
      <dgm:t>
        <a:bodyPr/>
        <a:lstStyle/>
        <a:p>
          <a:r>
            <a:rPr lang="es-ES" b="1">
              <a:latin typeface="Cambria" panose="02040503050406030204" pitchFamily="18" charset="0"/>
              <a:ea typeface="Cambria" panose="02040503050406030204" pitchFamily="18" charset="0"/>
            </a:rPr>
            <a:t>Usuarios</a:t>
          </a:r>
          <a:r>
            <a:rPr lang="es-ES">
              <a:latin typeface="Cambria" panose="02040503050406030204" pitchFamily="18" charset="0"/>
              <a:ea typeface="Cambria" panose="02040503050406030204" pitchFamily="18" charset="0"/>
            </a:rPr>
            <a:t> → los clientes de la plataforma</a:t>
          </a:r>
          <a:r>
            <a:rPr lang="es-ES"/>
            <a:t>.</a:t>
          </a:r>
          <a:endParaRPr lang="en-US"/>
        </a:p>
      </dgm:t>
    </dgm:pt>
    <dgm:pt modelId="{41E7CA95-BDC9-4B86-A7D0-C80EDE023703}" type="parTrans" cxnId="{CFF16FAE-0969-4315-8B60-4A4E3B9F81B8}">
      <dgm:prSet/>
      <dgm:spPr/>
      <dgm:t>
        <a:bodyPr/>
        <a:lstStyle/>
        <a:p>
          <a:endParaRPr lang="en-US"/>
        </a:p>
      </dgm:t>
    </dgm:pt>
    <dgm:pt modelId="{104AC37E-DA35-44AA-8E9C-15DC40238D90}" type="sibTrans" cxnId="{CFF16FAE-0969-4315-8B60-4A4E3B9F81B8}">
      <dgm:prSet/>
      <dgm:spPr/>
      <dgm:t>
        <a:bodyPr/>
        <a:lstStyle/>
        <a:p>
          <a:endParaRPr lang="en-US"/>
        </a:p>
      </dgm:t>
    </dgm:pt>
    <dgm:pt modelId="{2F0F843E-B013-4920-9FE6-BD0A4B7C7365}">
      <dgm:prSet/>
      <dgm:spPr/>
      <dgm:t>
        <a:bodyPr/>
        <a:lstStyle/>
        <a:p>
          <a:r>
            <a:rPr lang="es-ES" b="1">
              <a:latin typeface="Cambria" panose="02040503050406030204" pitchFamily="18" charset="0"/>
              <a:ea typeface="Cambria" panose="02040503050406030204" pitchFamily="18" charset="0"/>
            </a:rPr>
            <a:t>Artistas</a:t>
          </a:r>
          <a:r>
            <a:rPr lang="es-ES">
              <a:latin typeface="Cambria" panose="02040503050406030204" pitchFamily="18" charset="0"/>
              <a:ea typeface="Cambria" panose="02040503050406030204" pitchFamily="18" charset="0"/>
            </a:rPr>
            <a:t> → los músicos en la plataforma</a:t>
          </a:r>
          <a:r>
            <a:rPr lang="es-ES"/>
            <a:t>.</a:t>
          </a:r>
          <a:endParaRPr lang="en-US"/>
        </a:p>
      </dgm:t>
    </dgm:pt>
    <dgm:pt modelId="{2FCFD2D0-51E4-4938-8B1D-42722147E7E5}" type="parTrans" cxnId="{5A9F7D4F-03A3-4A50-AD30-17119AD80F7B}">
      <dgm:prSet/>
      <dgm:spPr/>
      <dgm:t>
        <a:bodyPr/>
        <a:lstStyle/>
        <a:p>
          <a:endParaRPr lang="en-US"/>
        </a:p>
      </dgm:t>
    </dgm:pt>
    <dgm:pt modelId="{6CE00D82-F825-4687-A876-7DE2BBE80A59}" type="sibTrans" cxnId="{5A9F7D4F-03A3-4A50-AD30-17119AD80F7B}">
      <dgm:prSet/>
      <dgm:spPr/>
      <dgm:t>
        <a:bodyPr/>
        <a:lstStyle/>
        <a:p>
          <a:endParaRPr lang="en-US"/>
        </a:p>
      </dgm:t>
    </dgm:pt>
    <dgm:pt modelId="{C436AC79-BA6D-4DAB-A547-CC3A0F666317}">
      <dgm:prSet/>
      <dgm:spPr/>
      <dgm:t>
        <a:bodyPr/>
        <a:lstStyle/>
        <a:p>
          <a:r>
            <a:rPr lang="es-ES" b="1">
              <a:latin typeface="Cambria" panose="02040503050406030204" pitchFamily="18" charset="0"/>
              <a:ea typeface="Cambria" panose="02040503050406030204" pitchFamily="18" charset="0"/>
            </a:rPr>
            <a:t>Álbumes</a:t>
          </a:r>
          <a:r>
            <a:rPr lang="es-ES">
              <a:latin typeface="Cambria" panose="02040503050406030204" pitchFamily="18" charset="0"/>
              <a:ea typeface="Cambria" panose="02040503050406030204" pitchFamily="18" charset="0"/>
            </a:rPr>
            <a:t> → publicados por artistas</a:t>
          </a:r>
          <a:r>
            <a:rPr lang="es-ES"/>
            <a:t>.</a:t>
          </a:r>
          <a:endParaRPr lang="en-US"/>
        </a:p>
      </dgm:t>
    </dgm:pt>
    <dgm:pt modelId="{E5ACEEDA-9AC4-4DF5-BF0B-1D0D74F0C3E6}" type="parTrans" cxnId="{55D0F2F3-1711-4FC9-8193-FE58CAB9E155}">
      <dgm:prSet/>
      <dgm:spPr/>
      <dgm:t>
        <a:bodyPr/>
        <a:lstStyle/>
        <a:p>
          <a:endParaRPr lang="en-US"/>
        </a:p>
      </dgm:t>
    </dgm:pt>
    <dgm:pt modelId="{F4BD1634-6494-452E-93D8-953F6A52E1AE}" type="sibTrans" cxnId="{55D0F2F3-1711-4FC9-8193-FE58CAB9E155}">
      <dgm:prSet/>
      <dgm:spPr/>
      <dgm:t>
        <a:bodyPr/>
        <a:lstStyle/>
        <a:p>
          <a:endParaRPr lang="en-US"/>
        </a:p>
      </dgm:t>
    </dgm:pt>
    <dgm:pt modelId="{5D3627BB-F712-4996-825B-5EA71662BDC6}">
      <dgm:prSet/>
      <dgm:spPr/>
      <dgm:t>
        <a:bodyPr/>
        <a:lstStyle/>
        <a:p>
          <a:r>
            <a:rPr lang="es-ES" b="1">
              <a:latin typeface="Cambria" panose="02040503050406030204" pitchFamily="18" charset="0"/>
              <a:ea typeface="Cambria" panose="02040503050406030204" pitchFamily="18" charset="0"/>
            </a:rPr>
            <a:t>Canciones</a:t>
          </a:r>
          <a:r>
            <a:rPr lang="es-ES">
              <a:latin typeface="Cambria" panose="02040503050406030204" pitchFamily="18" charset="0"/>
              <a:ea typeface="Cambria" panose="02040503050406030204" pitchFamily="18" charset="0"/>
            </a:rPr>
            <a:t> → pertenecen a álbumes, pero pueden tener varios artistas (colaboraciones).</a:t>
          </a:r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020EC70-0BB4-47B2-83B2-EBCC752EAEEB}" type="parTrans" cxnId="{E91541FD-5058-446F-BB08-DD825EE4E3FC}">
      <dgm:prSet/>
      <dgm:spPr/>
      <dgm:t>
        <a:bodyPr/>
        <a:lstStyle/>
        <a:p>
          <a:endParaRPr lang="en-US"/>
        </a:p>
      </dgm:t>
    </dgm:pt>
    <dgm:pt modelId="{63B753E5-2660-4D9D-9FA4-10E445369459}" type="sibTrans" cxnId="{E91541FD-5058-446F-BB08-DD825EE4E3FC}">
      <dgm:prSet/>
      <dgm:spPr/>
      <dgm:t>
        <a:bodyPr/>
        <a:lstStyle/>
        <a:p>
          <a:endParaRPr lang="en-US"/>
        </a:p>
      </dgm:t>
    </dgm:pt>
    <dgm:pt modelId="{34073AAF-2DBC-48F0-8E09-EDEF7F396E42}">
      <dgm:prSet/>
      <dgm:spPr/>
      <dgm:t>
        <a:bodyPr/>
        <a:lstStyle/>
        <a:p>
          <a:r>
            <a:rPr lang="es-ES" b="1">
              <a:latin typeface="Cambria" panose="02040503050406030204" pitchFamily="18" charset="0"/>
              <a:ea typeface="Cambria" panose="02040503050406030204" pitchFamily="18" charset="0"/>
            </a:rPr>
            <a:t>Playlists</a:t>
          </a:r>
          <a:r>
            <a:rPr lang="es-ES">
              <a:latin typeface="Cambria" panose="02040503050406030204" pitchFamily="18" charset="0"/>
              <a:ea typeface="Cambria" panose="02040503050406030204" pitchFamily="18" charset="0"/>
            </a:rPr>
            <a:t> → creadas por usuarios, con canciones dentro.</a:t>
          </a:r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EB907D0-7E95-41E5-85B1-C5B8C2FCDD37}" type="parTrans" cxnId="{D4C93611-49D4-48D7-AA60-48637FE1FD82}">
      <dgm:prSet/>
      <dgm:spPr/>
      <dgm:t>
        <a:bodyPr/>
        <a:lstStyle/>
        <a:p>
          <a:endParaRPr lang="en-US"/>
        </a:p>
      </dgm:t>
    </dgm:pt>
    <dgm:pt modelId="{D7B4B4E8-CCB2-4B98-ADA0-EE4AEAF30BAF}" type="sibTrans" cxnId="{D4C93611-49D4-48D7-AA60-48637FE1FD82}">
      <dgm:prSet/>
      <dgm:spPr/>
      <dgm:t>
        <a:bodyPr/>
        <a:lstStyle/>
        <a:p>
          <a:endParaRPr lang="en-US"/>
        </a:p>
      </dgm:t>
    </dgm:pt>
    <dgm:pt modelId="{F56E3300-8CC8-437D-BA24-BF90D4920F09}">
      <dgm:prSet/>
      <dgm:spPr/>
      <dgm:t>
        <a:bodyPr/>
        <a:lstStyle/>
        <a:p>
          <a:r>
            <a:rPr lang="es-ES" b="1">
              <a:latin typeface="Cambria" panose="02040503050406030204" pitchFamily="18" charset="0"/>
              <a:ea typeface="Cambria" panose="02040503050406030204" pitchFamily="18" charset="0"/>
            </a:rPr>
            <a:t>Suscripciones</a:t>
          </a:r>
          <a:r>
            <a:rPr lang="es-ES">
              <a:latin typeface="Cambria" panose="02040503050406030204" pitchFamily="18" charset="0"/>
              <a:ea typeface="Cambria" panose="02040503050406030204" pitchFamily="18" charset="0"/>
            </a:rPr>
            <a:t> → planes de pago de usuarios (Free, Premium, etc).</a:t>
          </a:r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EC97671-E5B0-4FCE-ADFF-0BEB76B509E9}" type="parTrans" cxnId="{658771F0-76E5-45EB-9E09-CBAA5A7A93EB}">
      <dgm:prSet/>
      <dgm:spPr/>
      <dgm:t>
        <a:bodyPr/>
        <a:lstStyle/>
        <a:p>
          <a:endParaRPr lang="en-US"/>
        </a:p>
      </dgm:t>
    </dgm:pt>
    <dgm:pt modelId="{88DA8DA2-D039-4CED-8F74-F8F52B14DF89}" type="sibTrans" cxnId="{658771F0-76E5-45EB-9E09-CBAA5A7A93EB}">
      <dgm:prSet/>
      <dgm:spPr/>
      <dgm:t>
        <a:bodyPr/>
        <a:lstStyle/>
        <a:p>
          <a:endParaRPr lang="en-US"/>
        </a:p>
      </dgm:t>
    </dgm:pt>
    <dgm:pt modelId="{5153EE57-3437-4F5E-9EDE-E91A28C78385}">
      <dgm:prSet/>
      <dgm:spPr/>
      <dgm:t>
        <a:bodyPr/>
        <a:lstStyle/>
        <a:p>
          <a:r>
            <a:rPr lang="es-ES" b="1">
              <a:latin typeface="Cambria" panose="02040503050406030204" pitchFamily="18" charset="0"/>
              <a:ea typeface="Cambria" panose="02040503050406030204" pitchFamily="18" charset="0"/>
            </a:rPr>
            <a:t>Reproducciones</a:t>
          </a:r>
          <a:r>
            <a:rPr lang="es-ES">
              <a:latin typeface="Cambria" panose="02040503050406030204" pitchFamily="18" charset="0"/>
              <a:ea typeface="Cambria" panose="02040503050406030204" pitchFamily="18" charset="0"/>
            </a:rPr>
            <a:t> → registro histórico de qué canción escuchó cada usuario.</a:t>
          </a:r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698082D-4A28-4F85-AB3B-1A61E8DB0EEF}" type="parTrans" cxnId="{74513D90-533C-4EE3-B235-A05146A3A97C}">
      <dgm:prSet/>
      <dgm:spPr/>
      <dgm:t>
        <a:bodyPr/>
        <a:lstStyle/>
        <a:p>
          <a:endParaRPr lang="en-US"/>
        </a:p>
      </dgm:t>
    </dgm:pt>
    <dgm:pt modelId="{A1940982-CB4D-4A7D-BFE9-8E40335E41D6}" type="sibTrans" cxnId="{74513D90-533C-4EE3-B235-A05146A3A97C}">
      <dgm:prSet/>
      <dgm:spPr/>
      <dgm:t>
        <a:bodyPr/>
        <a:lstStyle/>
        <a:p>
          <a:endParaRPr lang="en-US"/>
        </a:p>
      </dgm:t>
    </dgm:pt>
    <dgm:pt modelId="{CBB1AEC4-98E1-4537-BD6B-6162B63FAB15}" type="pres">
      <dgm:prSet presAssocID="{9D3AAF7F-E1F7-46CF-A60A-1FABDB99EC5E}" presName="vert0" presStyleCnt="0">
        <dgm:presLayoutVars>
          <dgm:dir/>
          <dgm:animOne val="branch"/>
          <dgm:animLvl val="lvl"/>
        </dgm:presLayoutVars>
      </dgm:prSet>
      <dgm:spPr/>
    </dgm:pt>
    <dgm:pt modelId="{3B29F00D-79F2-4D8A-A1AE-C4C6B32F7AF4}" type="pres">
      <dgm:prSet presAssocID="{C1E5CAE1-D1B6-44E4-9F37-87D9D426C63A}" presName="thickLine" presStyleLbl="alignNode1" presStyleIdx="0" presStyleCnt="7"/>
      <dgm:spPr/>
    </dgm:pt>
    <dgm:pt modelId="{3EBB9049-4263-4C34-9942-74FF47BEB400}" type="pres">
      <dgm:prSet presAssocID="{C1E5CAE1-D1B6-44E4-9F37-87D9D426C63A}" presName="horz1" presStyleCnt="0"/>
      <dgm:spPr/>
    </dgm:pt>
    <dgm:pt modelId="{37C56213-4FF0-4A7E-A2FF-02FBBE985E40}" type="pres">
      <dgm:prSet presAssocID="{C1E5CAE1-D1B6-44E4-9F37-87D9D426C63A}" presName="tx1" presStyleLbl="revTx" presStyleIdx="0" presStyleCnt="7"/>
      <dgm:spPr/>
    </dgm:pt>
    <dgm:pt modelId="{9CD67DC5-E8EB-4612-8128-138851C0DDAB}" type="pres">
      <dgm:prSet presAssocID="{C1E5CAE1-D1B6-44E4-9F37-87D9D426C63A}" presName="vert1" presStyleCnt="0"/>
      <dgm:spPr/>
    </dgm:pt>
    <dgm:pt modelId="{A93A4F39-C7CD-4751-98D9-2B91FAF1E9AC}" type="pres">
      <dgm:prSet presAssocID="{2F0F843E-B013-4920-9FE6-BD0A4B7C7365}" presName="thickLine" presStyleLbl="alignNode1" presStyleIdx="1" presStyleCnt="7"/>
      <dgm:spPr/>
    </dgm:pt>
    <dgm:pt modelId="{77014DF9-89C8-4FA2-9574-0357A3698C87}" type="pres">
      <dgm:prSet presAssocID="{2F0F843E-B013-4920-9FE6-BD0A4B7C7365}" presName="horz1" presStyleCnt="0"/>
      <dgm:spPr/>
    </dgm:pt>
    <dgm:pt modelId="{3FD834EB-1654-471D-9689-BCF5F48AC708}" type="pres">
      <dgm:prSet presAssocID="{2F0F843E-B013-4920-9FE6-BD0A4B7C7365}" presName="tx1" presStyleLbl="revTx" presStyleIdx="1" presStyleCnt="7"/>
      <dgm:spPr/>
    </dgm:pt>
    <dgm:pt modelId="{163BC83B-DBE6-41DA-B5E3-1A8BA321DF5F}" type="pres">
      <dgm:prSet presAssocID="{2F0F843E-B013-4920-9FE6-BD0A4B7C7365}" presName="vert1" presStyleCnt="0"/>
      <dgm:spPr/>
    </dgm:pt>
    <dgm:pt modelId="{F81712F9-B046-43E0-AE73-D5EED1271A2C}" type="pres">
      <dgm:prSet presAssocID="{C436AC79-BA6D-4DAB-A547-CC3A0F666317}" presName="thickLine" presStyleLbl="alignNode1" presStyleIdx="2" presStyleCnt="7"/>
      <dgm:spPr/>
    </dgm:pt>
    <dgm:pt modelId="{C5E0971E-E667-4EC7-B542-CADD80B9E0F9}" type="pres">
      <dgm:prSet presAssocID="{C436AC79-BA6D-4DAB-A547-CC3A0F666317}" presName="horz1" presStyleCnt="0"/>
      <dgm:spPr/>
    </dgm:pt>
    <dgm:pt modelId="{5394E25F-FFD7-4330-8328-7333B1B66D34}" type="pres">
      <dgm:prSet presAssocID="{C436AC79-BA6D-4DAB-A547-CC3A0F666317}" presName="tx1" presStyleLbl="revTx" presStyleIdx="2" presStyleCnt="7"/>
      <dgm:spPr/>
    </dgm:pt>
    <dgm:pt modelId="{182CC539-913F-407A-9E00-A6E290B38267}" type="pres">
      <dgm:prSet presAssocID="{C436AC79-BA6D-4DAB-A547-CC3A0F666317}" presName="vert1" presStyleCnt="0"/>
      <dgm:spPr/>
    </dgm:pt>
    <dgm:pt modelId="{968DAFB0-CF2D-4185-9E6B-CD96C02208B5}" type="pres">
      <dgm:prSet presAssocID="{5D3627BB-F712-4996-825B-5EA71662BDC6}" presName="thickLine" presStyleLbl="alignNode1" presStyleIdx="3" presStyleCnt="7"/>
      <dgm:spPr/>
    </dgm:pt>
    <dgm:pt modelId="{1198DA3C-53DD-485E-9EAF-E9ADA5B6B9F7}" type="pres">
      <dgm:prSet presAssocID="{5D3627BB-F712-4996-825B-5EA71662BDC6}" presName="horz1" presStyleCnt="0"/>
      <dgm:spPr/>
    </dgm:pt>
    <dgm:pt modelId="{1ED9EE47-CAB1-4CA8-BD30-719168734680}" type="pres">
      <dgm:prSet presAssocID="{5D3627BB-F712-4996-825B-5EA71662BDC6}" presName="tx1" presStyleLbl="revTx" presStyleIdx="3" presStyleCnt="7"/>
      <dgm:spPr/>
    </dgm:pt>
    <dgm:pt modelId="{2C529BD1-2E6C-486C-9DAD-5951C11358CB}" type="pres">
      <dgm:prSet presAssocID="{5D3627BB-F712-4996-825B-5EA71662BDC6}" presName="vert1" presStyleCnt="0"/>
      <dgm:spPr/>
    </dgm:pt>
    <dgm:pt modelId="{7A570C83-F272-4320-985B-F5CFA3B7454F}" type="pres">
      <dgm:prSet presAssocID="{34073AAF-2DBC-48F0-8E09-EDEF7F396E42}" presName="thickLine" presStyleLbl="alignNode1" presStyleIdx="4" presStyleCnt="7"/>
      <dgm:spPr/>
    </dgm:pt>
    <dgm:pt modelId="{3F028F27-31EA-4801-9798-F48A9687819A}" type="pres">
      <dgm:prSet presAssocID="{34073AAF-2DBC-48F0-8E09-EDEF7F396E42}" presName="horz1" presStyleCnt="0"/>
      <dgm:spPr/>
    </dgm:pt>
    <dgm:pt modelId="{FD1FCC57-EC9D-42DC-8190-1C9136211F51}" type="pres">
      <dgm:prSet presAssocID="{34073AAF-2DBC-48F0-8E09-EDEF7F396E42}" presName="tx1" presStyleLbl="revTx" presStyleIdx="4" presStyleCnt="7"/>
      <dgm:spPr/>
    </dgm:pt>
    <dgm:pt modelId="{8EBAF903-237B-44EA-BE84-E2154B25DD36}" type="pres">
      <dgm:prSet presAssocID="{34073AAF-2DBC-48F0-8E09-EDEF7F396E42}" presName="vert1" presStyleCnt="0"/>
      <dgm:spPr/>
    </dgm:pt>
    <dgm:pt modelId="{CB4AF46F-219E-4830-9824-F6140D5205A2}" type="pres">
      <dgm:prSet presAssocID="{F56E3300-8CC8-437D-BA24-BF90D4920F09}" presName="thickLine" presStyleLbl="alignNode1" presStyleIdx="5" presStyleCnt="7"/>
      <dgm:spPr/>
    </dgm:pt>
    <dgm:pt modelId="{50DE4B6A-58EA-4B7A-B731-8670C06635A0}" type="pres">
      <dgm:prSet presAssocID="{F56E3300-8CC8-437D-BA24-BF90D4920F09}" presName="horz1" presStyleCnt="0"/>
      <dgm:spPr/>
    </dgm:pt>
    <dgm:pt modelId="{AC911F3A-72B6-4DA2-856C-76C98C2B0AA3}" type="pres">
      <dgm:prSet presAssocID="{F56E3300-8CC8-437D-BA24-BF90D4920F09}" presName="tx1" presStyleLbl="revTx" presStyleIdx="5" presStyleCnt="7"/>
      <dgm:spPr/>
    </dgm:pt>
    <dgm:pt modelId="{B43FC8B6-05D9-4410-BD4B-D74235F9D540}" type="pres">
      <dgm:prSet presAssocID="{F56E3300-8CC8-437D-BA24-BF90D4920F09}" presName="vert1" presStyleCnt="0"/>
      <dgm:spPr/>
    </dgm:pt>
    <dgm:pt modelId="{81A3FB20-00E9-4D85-9482-55417BCAA302}" type="pres">
      <dgm:prSet presAssocID="{5153EE57-3437-4F5E-9EDE-E91A28C78385}" presName="thickLine" presStyleLbl="alignNode1" presStyleIdx="6" presStyleCnt="7"/>
      <dgm:spPr/>
    </dgm:pt>
    <dgm:pt modelId="{9C065C03-527A-4343-A8E0-F10055D8A51E}" type="pres">
      <dgm:prSet presAssocID="{5153EE57-3437-4F5E-9EDE-E91A28C78385}" presName="horz1" presStyleCnt="0"/>
      <dgm:spPr/>
    </dgm:pt>
    <dgm:pt modelId="{8DEEA1EC-6515-42F6-A2AC-AC26A7235AB1}" type="pres">
      <dgm:prSet presAssocID="{5153EE57-3437-4F5E-9EDE-E91A28C78385}" presName="tx1" presStyleLbl="revTx" presStyleIdx="6" presStyleCnt="7"/>
      <dgm:spPr/>
    </dgm:pt>
    <dgm:pt modelId="{BC6C282D-CB40-4C20-8306-ADF506A09FAE}" type="pres">
      <dgm:prSet presAssocID="{5153EE57-3437-4F5E-9EDE-E91A28C78385}" presName="vert1" presStyleCnt="0"/>
      <dgm:spPr/>
    </dgm:pt>
  </dgm:ptLst>
  <dgm:cxnLst>
    <dgm:cxn modelId="{C41B780A-D732-4191-AE5C-7FCD7A7ADD7A}" type="presOf" srcId="{C1E5CAE1-D1B6-44E4-9F37-87D9D426C63A}" destId="{37C56213-4FF0-4A7E-A2FF-02FBBE985E40}" srcOrd="0" destOrd="0" presId="urn:microsoft.com/office/officeart/2008/layout/LinedList"/>
    <dgm:cxn modelId="{D4C93611-49D4-48D7-AA60-48637FE1FD82}" srcId="{9D3AAF7F-E1F7-46CF-A60A-1FABDB99EC5E}" destId="{34073AAF-2DBC-48F0-8E09-EDEF7F396E42}" srcOrd="4" destOrd="0" parTransId="{9EB907D0-7E95-41E5-85B1-C5B8C2FCDD37}" sibTransId="{D7B4B4E8-CCB2-4B98-ADA0-EE4AEAF30BAF}"/>
    <dgm:cxn modelId="{99CF1D1F-BAC6-451B-8433-A64131C14C6D}" type="presOf" srcId="{F56E3300-8CC8-437D-BA24-BF90D4920F09}" destId="{AC911F3A-72B6-4DA2-856C-76C98C2B0AA3}" srcOrd="0" destOrd="0" presId="urn:microsoft.com/office/officeart/2008/layout/LinedList"/>
    <dgm:cxn modelId="{4C3EA920-FFE4-4540-9712-571B93268476}" type="presOf" srcId="{5153EE57-3437-4F5E-9EDE-E91A28C78385}" destId="{8DEEA1EC-6515-42F6-A2AC-AC26A7235AB1}" srcOrd="0" destOrd="0" presId="urn:microsoft.com/office/officeart/2008/layout/LinedList"/>
    <dgm:cxn modelId="{361E4F2C-5CBA-43D5-BE48-571578D31C22}" type="presOf" srcId="{C436AC79-BA6D-4DAB-A547-CC3A0F666317}" destId="{5394E25F-FFD7-4330-8328-7333B1B66D34}" srcOrd="0" destOrd="0" presId="urn:microsoft.com/office/officeart/2008/layout/LinedList"/>
    <dgm:cxn modelId="{39281333-33AB-4225-87F1-E58231384114}" type="presOf" srcId="{2F0F843E-B013-4920-9FE6-BD0A4B7C7365}" destId="{3FD834EB-1654-471D-9689-BCF5F48AC708}" srcOrd="0" destOrd="0" presId="urn:microsoft.com/office/officeart/2008/layout/LinedList"/>
    <dgm:cxn modelId="{D1796966-7F38-46A6-9C17-812CD2CFCA35}" type="presOf" srcId="{34073AAF-2DBC-48F0-8E09-EDEF7F396E42}" destId="{FD1FCC57-EC9D-42DC-8190-1C9136211F51}" srcOrd="0" destOrd="0" presId="urn:microsoft.com/office/officeart/2008/layout/LinedList"/>
    <dgm:cxn modelId="{5A9F7D4F-03A3-4A50-AD30-17119AD80F7B}" srcId="{9D3AAF7F-E1F7-46CF-A60A-1FABDB99EC5E}" destId="{2F0F843E-B013-4920-9FE6-BD0A4B7C7365}" srcOrd="1" destOrd="0" parTransId="{2FCFD2D0-51E4-4938-8B1D-42722147E7E5}" sibTransId="{6CE00D82-F825-4687-A876-7DE2BBE80A59}"/>
    <dgm:cxn modelId="{74513D90-533C-4EE3-B235-A05146A3A97C}" srcId="{9D3AAF7F-E1F7-46CF-A60A-1FABDB99EC5E}" destId="{5153EE57-3437-4F5E-9EDE-E91A28C78385}" srcOrd="6" destOrd="0" parTransId="{A698082D-4A28-4F85-AB3B-1A61E8DB0EEF}" sibTransId="{A1940982-CB4D-4A7D-BFE9-8E40335E41D6}"/>
    <dgm:cxn modelId="{18C12DAB-C05A-40F7-BDA4-430D1B8F0110}" type="presOf" srcId="{9D3AAF7F-E1F7-46CF-A60A-1FABDB99EC5E}" destId="{CBB1AEC4-98E1-4537-BD6B-6162B63FAB15}" srcOrd="0" destOrd="0" presId="urn:microsoft.com/office/officeart/2008/layout/LinedList"/>
    <dgm:cxn modelId="{CFF16FAE-0969-4315-8B60-4A4E3B9F81B8}" srcId="{9D3AAF7F-E1F7-46CF-A60A-1FABDB99EC5E}" destId="{C1E5CAE1-D1B6-44E4-9F37-87D9D426C63A}" srcOrd="0" destOrd="0" parTransId="{41E7CA95-BDC9-4B86-A7D0-C80EDE023703}" sibTransId="{104AC37E-DA35-44AA-8E9C-15DC40238D90}"/>
    <dgm:cxn modelId="{25D71CB5-6ADE-45A4-8E24-142F9D9F3E49}" type="presOf" srcId="{5D3627BB-F712-4996-825B-5EA71662BDC6}" destId="{1ED9EE47-CAB1-4CA8-BD30-719168734680}" srcOrd="0" destOrd="0" presId="urn:microsoft.com/office/officeart/2008/layout/LinedList"/>
    <dgm:cxn modelId="{658771F0-76E5-45EB-9E09-CBAA5A7A93EB}" srcId="{9D3AAF7F-E1F7-46CF-A60A-1FABDB99EC5E}" destId="{F56E3300-8CC8-437D-BA24-BF90D4920F09}" srcOrd="5" destOrd="0" parTransId="{1EC97671-E5B0-4FCE-ADFF-0BEB76B509E9}" sibTransId="{88DA8DA2-D039-4CED-8F74-F8F52B14DF89}"/>
    <dgm:cxn modelId="{55D0F2F3-1711-4FC9-8193-FE58CAB9E155}" srcId="{9D3AAF7F-E1F7-46CF-A60A-1FABDB99EC5E}" destId="{C436AC79-BA6D-4DAB-A547-CC3A0F666317}" srcOrd="2" destOrd="0" parTransId="{E5ACEEDA-9AC4-4DF5-BF0B-1D0D74F0C3E6}" sibTransId="{F4BD1634-6494-452E-93D8-953F6A52E1AE}"/>
    <dgm:cxn modelId="{E91541FD-5058-446F-BB08-DD825EE4E3FC}" srcId="{9D3AAF7F-E1F7-46CF-A60A-1FABDB99EC5E}" destId="{5D3627BB-F712-4996-825B-5EA71662BDC6}" srcOrd="3" destOrd="0" parTransId="{7020EC70-0BB4-47B2-83B2-EBCC752EAEEB}" sibTransId="{63B753E5-2660-4D9D-9FA4-10E445369459}"/>
    <dgm:cxn modelId="{BB115516-C8D6-47F2-8037-3A7E2A48D80C}" type="presParOf" srcId="{CBB1AEC4-98E1-4537-BD6B-6162B63FAB15}" destId="{3B29F00D-79F2-4D8A-A1AE-C4C6B32F7AF4}" srcOrd="0" destOrd="0" presId="urn:microsoft.com/office/officeart/2008/layout/LinedList"/>
    <dgm:cxn modelId="{7EB81569-8A57-49AF-9C29-8E728AA7D2FC}" type="presParOf" srcId="{CBB1AEC4-98E1-4537-BD6B-6162B63FAB15}" destId="{3EBB9049-4263-4C34-9942-74FF47BEB400}" srcOrd="1" destOrd="0" presId="urn:microsoft.com/office/officeart/2008/layout/LinedList"/>
    <dgm:cxn modelId="{DFCF0E25-671C-4450-9DE1-E968AE449024}" type="presParOf" srcId="{3EBB9049-4263-4C34-9942-74FF47BEB400}" destId="{37C56213-4FF0-4A7E-A2FF-02FBBE985E40}" srcOrd="0" destOrd="0" presId="urn:microsoft.com/office/officeart/2008/layout/LinedList"/>
    <dgm:cxn modelId="{B94D623D-EAAA-44DD-A042-8ABD8A891C4D}" type="presParOf" srcId="{3EBB9049-4263-4C34-9942-74FF47BEB400}" destId="{9CD67DC5-E8EB-4612-8128-138851C0DDAB}" srcOrd="1" destOrd="0" presId="urn:microsoft.com/office/officeart/2008/layout/LinedList"/>
    <dgm:cxn modelId="{70F3C750-86F6-4EED-8561-3139F11628CA}" type="presParOf" srcId="{CBB1AEC4-98E1-4537-BD6B-6162B63FAB15}" destId="{A93A4F39-C7CD-4751-98D9-2B91FAF1E9AC}" srcOrd="2" destOrd="0" presId="urn:microsoft.com/office/officeart/2008/layout/LinedList"/>
    <dgm:cxn modelId="{38AF5F1F-1799-4FB5-89CD-57E2DFC81382}" type="presParOf" srcId="{CBB1AEC4-98E1-4537-BD6B-6162B63FAB15}" destId="{77014DF9-89C8-4FA2-9574-0357A3698C87}" srcOrd="3" destOrd="0" presId="urn:microsoft.com/office/officeart/2008/layout/LinedList"/>
    <dgm:cxn modelId="{AFDC84D4-E940-4E7D-A621-2B529E603853}" type="presParOf" srcId="{77014DF9-89C8-4FA2-9574-0357A3698C87}" destId="{3FD834EB-1654-471D-9689-BCF5F48AC708}" srcOrd="0" destOrd="0" presId="urn:microsoft.com/office/officeart/2008/layout/LinedList"/>
    <dgm:cxn modelId="{479E4E8F-C59C-424E-A414-97A0B39B9E46}" type="presParOf" srcId="{77014DF9-89C8-4FA2-9574-0357A3698C87}" destId="{163BC83B-DBE6-41DA-B5E3-1A8BA321DF5F}" srcOrd="1" destOrd="0" presId="urn:microsoft.com/office/officeart/2008/layout/LinedList"/>
    <dgm:cxn modelId="{F1D00D4C-4B23-4943-B12D-AD546CC509B0}" type="presParOf" srcId="{CBB1AEC4-98E1-4537-BD6B-6162B63FAB15}" destId="{F81712F9-B046-43E0-AE73-D5EED1271A2C}" srcOrd="4" destOrd="0" presId="urn:microsoft.com/office/officeart/2008/layout/LinedList"/>
    <dgm:cxn modelId="{DBC7E871-D36A-4BDD-80A5-51D3E32BD65D}" type="presParOf" srcId="{CBB1AEC4-98E1-4537-BD6B-6162B63FAB15}" destId="{C5E0971E-E667-4EC7-B542-CADD80B9E0F9}" srcOrd="5" destOrd="0" presId="urn:microsoft.com/office/officeart/2008/layout/LinedList"/>
    <dgm:cxn modelId="{0E695FCE-283D-4999-BE7D-C02D9D0BC840}" type="presParOf" srcId="{C5E0971E-E667-4EC7-B542-CADD80B9E0F9}" destId="{5394E25F-FFD7-4330-8328-7333B1B66D34}" srcOrd="0" destOrd="0" presId="urn:microsoft.com/office/officeart/2008/layout/LinedList"/>
    <dgm:cxn modelId="{0FD4DF93-8615-4034-ADF7-25115C1EBE7A}" type="presParOf" srcId="{C5E0971E-E667-4EC7-B542-CADD80B9E0F9}" destId="{182CC539-913F-407A-9E00-A6E290B38267}" srcOrd="1" destOrd="0" presId="urn:microsoft.com/office/officeart/2008/layout/LinedList"/>
    <dgm:cxn modelId="{3EF81B91-E06D-42AD-92E0-01B9FB397E2C}" type="presParOf" srcId="{CBB1AEC4-98E1-4537-BD6B-6162B63FAB15}" destId="{968DAFB0-CF2D-4185-9E6B-CD96C02208B5}" srcOrd="6" destOrd="0" presId="urn:microsoft.com/office/officeart/2008/layout/LinedList"/>
    <dgm:cxn modelId="{60F5CA2F-C0EE-4454-909E-3391DABD8B72}" type="presParOf" srcId="{CBB1AEC4-98E1-4537-BD6B-6162B63FAB15}" destId="{1198DA3C-53DD-485E-9EAF-E9ADA5B6B9F7}" srcOrd="7" destOrd="0" presId="urn:microsoft.com/office/officeart/2008/layout/LinedList"/>
    <dgm:cxn modelId="{AB50901E-8EC3-40BA-9D97-F513872A404F}" type="presParOf" srcId="{1198DA3C-53DD-485E-9EAF-E9ADA5B6B9F7}" destId="{1ED9EE47-CAB1-4CA8-BD30-719168734680}" srcOrd="0" destOrd="0" presId="urn:microsoft.com/office/officeart/2008/layout/LinedList"/>
    <dgm:cxn modelId="{C84B7C70-F826-490C-B244-57C8ECE01130}" type="presParOf" srcId="{1198DA3C-53DD-485E-9EAF-E9ADA5B6B9F7}" destId="{2C529BD1-2E6C-486C-9DAD-5951C11358CB}" srcOrd="1" destOrd="0" presId="urn:microsoft.com/office/officeart/2008/layout/LinedList"/>
    <dgm:cxn modelId="{3745244C-77A4-44B5-8896-D085550A714A}" type="presParOf" srcId="{CBB1AEC4-98E1-4537-BD6B-6162B63FAB15}" destId="{7A570C83-F272-4320-985B-F5CFA3B7454F}" srcOrd="8" destOrd="0" presId="urn:microsoft.com/office/officeart/2008/layout/LinedList"/>
    <dgm:cxn modelId="{42FD5E5D-D351-456D-88F8-B11234B76A2A}" type="presParOf" srcId="{CBB1AEC4-98E1-4537-BD6B-6162B63FAB15}" destId="{3F028F27-31EA-4801-9798-F48A9687819A}" srcOrd="9" destOrd="0" presId="urn:microsoft.com/office/officeart/2008/layout/LinedList"/>
    <dgm:cxn modelId="{11290AE0-D9B8-42B3-A719-F24B7AFE5660}" type="presParOf" srcId="{3F028F27-31EA-4801-9798-F48A9687819A}" destId="{FD1FCC57-EC9D-42DC-8190-1C9136211F51}" srcOrd="0" destOrd="0" presId="urn:microsoft.com/office/officeart/2008/layout/LinedList"/>
    <dgm:cxn modelId="{67A7C196-812F-491E-91BE-E5060E0E3D5F}" type="presParOf" srcId="{3F028F27-31EA-4801-9798-F48A9687819A}" destId="{8EBAF903-237B-44EA-BE84-E2154B25DD36}" srcOrd="1" destOrd="0" presId="urn:microsoft.com/office/officeart/2008/layout/LinedList"/>
    <dgm:cxn modelId="{232F8452-FBD4-4BB7-A67E-1D2B8FDA1FD5}" type="presParOf" srcId="{CBB1AEC4-98E1-4537-BD6B-6162B63FAB15}" destId="{CB4AF46F-219E-4830-9824-F6140D5205A2}" srcOrd="10" destOrd="0" presId="urn:microsoft.com/office/officeart/2008/layout/LinedList"/>
    <dgm:cxn modelId="{C7094327-C569-4513-BAB3-ED43B2FDC7B6}" type="presParOf" srcId="{CBB1AEC4-98E1-4537-BD6B-6162B63FAB15}" destId="{50DE4B6A-58EA-4B7A-B731-8670C06635A0}" srcOrd="11" destOrd="0" presId="urn:microsoft.com/office/officeart/2008/layout/LinedList"/>
    <dgm:cxn modelId="{F74AC5AE-9FDE-4C88-9192-13DC86A34BB6}" type="presParOf" srcId="{50DE4B6A-58EA-4B7A-B731-8670C06635A0}" destId="{AC911F3A-72B6-4DA2-856C-76C98C2B0AA3}" srcOrd="0" destOrd="0" presId="urn:microsoft.com/office/officeart/2008/layout/LinedList"/>
    <dgm:cxn modelId="{22D5C9C7-0CD2-4C1F-AA83-AFF8C0D1F5AB}" type="presParOf" srcId="{50DE4B6A-58EA-4B7A-B731-8670C06635A0}" destId="{B43FC8B6-05D9-4410-BD4B-D74235F9D540}" srcOrd="1" destOrd="0" presId="urn:microsoft.com/office/officeart/2008/layout/LinedList"/>
    <dgm:cxn modelId="{07C086C0-33EB-424D-B3B2-AFF2463ED93D}" type="presParOf" srcId="{CBB1AEC4-98E1-4537-BD6B-6162B63FAB15}" destId="{81A3FB20-00E9-4D85-9482-55417BCAA302}" srcOrd="12" destOrd="0" presId="urn:microsoft.com/office/officeart/2008/layout/LinedList"/>
    <dgm:cxn modelId="{7A5D3A85-F05A-40BB-B41B-1821A5230DA0}" type="presParOf" srcId="{CBB1AEC4-98E1-4537-BD6B-6162B63FAB15}" destId="{9C065C03-527A-4343-A8E0-F10055D8A51E}" srcOrd="13" destOrd="0" presId="urn:microsoft.com/office/officeart/2008/layout/LinedList"/>
    <dgm:cxn modelId="{EEC9480C-B900-410E-9081-7EF3C83CCFBA}" type="presParOf" srcId="{9C065C03-527A-4343-A8E0-F10055D8A51E}" destId="{8DEEA1EC-6515-42F6-A2AC-AC26A7235AB1}" srcOrd="0" destOrd="0" presId="urn:microsoft.com/office/officeart/2008/layout/LinedList"/>
    <dgm:cxn modelId="{485F99CB-F0A5-40D3-87CB-DC0A0CC25514}" type="presParOf" srcId="{9C065C03-527A-4343-A8E0-F10055D8A51E}" destId="{BC6C282D-CB40-4C20-8306-ADF506A09F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29F00D-79F2-4D8A-A1AE-C4C6B32F7AF4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56213-4FF0-4A7E-A2FF-02FBBE985E40}">
      <dsp:nvSpPr>
        <dsp:cNvPr id="0" name=""/>
        <dsp:cNvSpPr/>
      </dsp:nvSpPr>
      <dsp:spPr>
        <a:xfrm>
          <a:off x="0" y="531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>
              <a:latin typeface="Cambria" panose="02040503050406030204" pitchFamily="18" charset="0"/>
              <a:ea typeface="Cambria" panose="02040503050406030204" pitchFamily="18" charset="0"/>
            </a:rPr>
            <a:t>Usuarios</a:t>
          </a:r>
          <a:r>
            <a:rPr lang="es-ES" sz="2100" kern="1200">
              <a:latin typeface="Cambria" panose="02040503050406030204" pitchFamily="18" charset="0"/>
              <a:ea typeface="Cambria" panose="02040503050406030204" pitchFamily="18" charset="0"/>
            </a:rPr>
            <a:t> → los clientes de la plataforma</a:t>
          </a:r>
          <a:r>
            <a:rPr lang="es-ES" sz="2100" kern="1200"/>
            <a:t>.</a:t>
          </a:r>
          <a:endParaRPr lang="en-US" sz="2100" kern="1200"/>
        </a:p>
      </dsp:txBody>
      <dsp:txXfrm>
        <a:off x="0" y="531"/>
        <a:ext cx="10515600" cy="621467"/>
      </dsp:txXfrm>
    </dsp:sp>
    <dsp:sp modelId="{A93A4F39-C7CD-4751-98D9-2B91FAF1E9AC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834EB-1654-471D-9689-BCF5F48AC708}">
      <dsp:nvSpPr>
        <dsp:cNvPr id="0" name=""/>
        <dsp:cNvSpPr/>
      </dsp:nvSpPr>
      <dsp:spPr>
        <a:xfrm>
          <a:off x="0" y="621999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>
              <a:latin typeface="Cambria" panose="02040503050406030204" pitchFamily="18" charset="0"/>
              <a:ea typeface="Cambria" panose="02040503050406030204" pitchFamily="18" charset="0"/>
            </a:rPr>
            <a:t>Artistas</a:t>
          </a:r>
          <a:r>
            <a:rPr lang="es-ES" sz="2100" kern="1200">
              <a:latin typeface="Cambria" panose="02040503050406030204" pitchFamily="18" charset="0"/>
              <a:ea typeface="Cambria" panose="02040503050406030204" pitchFamily="18" charset="0"/>
            </a:rPr>
            <a:t> → los músicos en la plataforma</a:t>
          </a:r>
          <a:r>
            <a:rPr lang="es-ES" sz="2100" kern="1200"/>
            <a:t>.</a:t>
          </a:r>
          <a:endParaRPr lang="en-US" sz="2100" kern="1200"/>
        </a:p>
      </dsp:txBody>
      <dsp:txXfrm>
        <a:off x="0" y="621999"/>
        <a:ext cx="10515600" cy="621467"/>
      </dsp:txXfrm>
    </dsp:sp>
    <dsp:sp modelId="{F81712F9-B046-43E0-AE73-D5EED1271A2C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4E25F-FFD7-4330-8328-7333B1B66D34}">
      <dsp:nvSpPr>
        <dsp:cNvPr id="0" name=""/>
        <dsp:cNvSpPr/>
      </dsp:nvSpPr>
      <dsp:spPr>
        <a:xfrm>
          <a:off x="0" y="1243467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>
              <a:latin typeface="Cambria" panose="02040503050406030204" pitchFamily="18" charset="0"/>
              <a:ea typeface="Cambria" panose="02040503050406030204" pitchFamily="18" charset="0"/>
            </a:rPr>
            <a:t>Álbumes</a:t>
          </a:r>
          <a:r>
            <a:rPr lang="es-ES" sz="2100" kern="1200">
              <a:latin typeface="Cambria" panose="02040503050406030204" pitchFamily="18" charset="0"/>
              <a:ea typeface="Cambria" panose="02040503050406030204" pitchFamily="18" charset="0"/>
            </a:rPr>
            <a:t> → publicados por artistas</a:t>
          </a:r>
          <a:r>
            <a:rPr lang="es-ES" sz="2100" kern="1200"/>
            <a:t>.</a:t>
          </a:r>
          <a:endParaRPr lang="en-US" sz="2100" kern="1200"/>
        </a:p>
      </dsp:txBody>
      <dsp:txXfrm>
        <a:off x="0" y="1243467"/>
        <a:ext cx="10515600" cy="621467"/>
      </dsp:txXfrm>
    </dsp:sp>
    <dsp:sp modelId="{968DAFB0-CF2D-4185-9E6B-CD96C02208B5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9EE47-CAB1-4CA8-BD30-719168734680}">
      <dsp:nvSpPr>
        <dsp:cNvPr id="0" name=""/>
        <dsp:cNvSpPr/>
      </dsp:nvSpPr>
      <dsp:spPr>
        <a:xfrm>
          <a:off x="0" y="1864935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>
              <a:latin typeface="Cambria" panose="02040503050406030204" pitchFamily="18" charset="0"/>
              <a:ea typeface="Cambria" panose="02040503050406030204" pitchFamily="18" charset="0"/>
            </a:rPr>
            <a:t>Canciones</a:t>
          </a:r>
          <a:r>
            <a:rPr lang="es-ES" sz="2100" kern="1200">
              <a:latin typeface="Cambria" panose="02040503050406030204" pitchFamily="18" charset="0"/>
              <a:ea typeface="Cambria" panose="02040503050406030204" pitchFamily="18" charset="0"/>
            </a:rPr>
            <a:t> → pertenecen a álbumes, pero pueden tener varios artistas (colaboraciones).</a:t>
          </a:r>
          <a:endParaRPr lang="en-US" sz="21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1864935"/>
        <a:ext cx="10515600" cy="621467"/>
      </dsp:txXfrm>
    </dsp:sp>
    <dsp:sp modelId="{7A570C83-F272-4320-985B-F5CFA3B7454F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FCC57-EC9D-42DC-8190-1C9136211F51}">
      <dsp:nvSpPr>
        <dsp:cNvPr id="0" name=""/>
        <dsp:cNvSpPr/>
      </dsp:nvSpPr>
      <dsp:spPr>
        <a:xfrm>
          <a:off x="0" y="2486402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>
              <a:latin typeface="Cambria" panose="02040503050406030204" pitchFamily="18" charset="0"/>
              <a:ea typeface="Cambria" panose="02040503050406030204" pitchFamily="18" charset="0"/>
            </a:rPr>
            <a:t>Playlists</a:t>
          </a:r>
          <a:r>
            <a:rPr lang="es-ES" sz="2100" kern="1200">
              <a:latin typeface="Cambria" panose="02040503050406030204" pitchFamily="18" charset="0"/>
              <a:ea typeface="Cambria" panose="02040503050406030204" pitchFamily="18" charset="0"/>
            </a:rPr>
            <a:t> → creadas por usuarios, con canciones dentro.</a:t>
          </a:r>
          <a:endParaRPr lang="en-US" sz="21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2486402"/>
        <a:ext cx="10515600" cy="621467"/>
      </dsp:txXfrm>
    </dsp:sp>
    <dsp:sp modelId="{CB4AF46F-219E-4830-9824-F6140D5205A2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11F3A-72B6-4DA2-856C-76C98C2B0AA3}">
      <dsp:nvSpPr>
        <dsp:cNvPr id="0" name=""/>
        <dsp:cNvSpPr/>
      </dsp:nvSpPr>
      <dsp:spPr>
        <a:xfrm>
          <a:off x="0" y="3107870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>
              <a:latin typeface="Cambria" panose="02040503050406030204" pitchFamily="18" charset="0"/>
              <a:ea typeface="Cambria" panose="02040503050406030204" pitchFamily="18" charset="0"/>
            </a:rPr>
            <a:t>Suscripciones</a:t>
          </a:r>
          <a:r>
            <a:rPr lang="es-ES" sz="2100" kern="1200">
              <a:latin typeface="Cambria" panose="02040503050406030204" pitchFamily="18" charset="0"/>
              <a:ea typeface="Cambria" panose="02040503050406030204" pitchFamily="18" charset="0"/>
            </a:rPr>
            <a:t> → planes de pago de usuarios (Free, Premium, etc).</a:t>
          </a:r>
          <a:endParaRPr lang="en-US" sz="21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3107870"/>
        <a:ext cx="10515600" cy="621467"/>
      </dsp:txXfrm>
    </dsp:sp>
    <dsp:sp modelId="{81A3FB20-00E9-4D85-9482-55417BCAA302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EA1EC-6515-42F6-A2AC-AC26A7235AB1}">
      <dsp:nvSpPr>
        <dsp:cNvPr id="0" name=""/>
        <dsp:cNvSpPr/>
      </dsp:nvSpPr>
      <dsp:spPr>
        <a:xfrm>
          <a:off x="0" y="3729338"/>
          <a:ext cx="10515600" cy="62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>
              <a:latin typeface="Cambria" panose="02040503050406030204" pitchFamily="18" charset="0"/>
              <a:ea typeface="Cambria" panose="02040503050406030204" pitchFamily="18" charset="0"/>
            </a:rPr>
            <a:t>Reproducciones</a:t>
          </a:r>
          <a:r>
            <a:rPr lang="es-ES" sz="2100" kern="1200">
              <a:latin typeface="Cambria" panose="02040503050406030204" pitchFamily="18" charset="0"/>
              <a:ea typeface="Cambria" panose="02040503050406030204" pitchFamily="18" charset="0"/>
            </a:rPr>
            <a:t> → registro histórico de qué canción escuchó cada usuario.</a:t>
          </a:r>
          <a:endParaRPr lang="en-US" sz="2100" kern="120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3729338"/>
        <a:ext cx="10515600" cy="62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3E18-DAB7-6144-79DA-9E0F5BB6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77779-1C25-A556-66DF-0CF376A48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D846-BB1E-FB17-3F9F-8E56678F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DE4-D206-4171-A748-0ECF5F381D1A}" type="datetimeFigureOut">
              <a:rPr lang="es-ES" smtClean="0"/>
              <a:t>25/09/2025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3EC4-1DC3-A7C1-F0D3-522E2F65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BB915-31DD-4F78-6E02-57486832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DEC3-ABCA-4080-A011-1B6448A58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33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94FB-13CA-9010-E944-A6649FF7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DD08D-1763-7BCC-8D55-F0A61D3D5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2BCCA-8F90-71AD-A950-BB9CCE6B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DE4-D206-4171-A748-0ECF5F381D1A}" type="datetimeFigureOut">
              <a:rPr lang="es-ES" smtClean="0"/>
              <a:t>25/09/2025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F4248-9DEF-8BE3-39B5-754F9305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3446-D31F-A741-E64B-D3540D45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DEC3-ABCA-4080-A011-1B6448A58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54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6F524-31DA-68FF-D13A-EF3EBDBEC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D9B68-F3BF-A71E-4905-95C223247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8F2BA-5748-D95E-AF01-3BE029FD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DE4-D206-4171-A748-0ECF5F381D1A}" type="datetimeFigureOut">
              <a:rPr lang="es-ES" smtClean="0"/>
              <a:t>25/09/2025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D638-88AE-71E2-C965-8653FA43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5427-A039-47BE-8152-056263A8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DEC3-ABCA-4080-A011-1B6448A58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66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2E78-4667-6556-F269-E59878B4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D999-2F1E-A9C0-6862-AB61547B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9A8E4-8916-9599-393C-9D48E62E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DE4-D206-4171-A748-0ECF5F381D1A}" type="datetimeFigureOut">
              <a:rPr lang="es-ES" smtClean="0"/>
              <a:t>25/09/2025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9DD4-D6B8-E7EA-7BEF-FEB62F3D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B50AA-C548-4567-54A7-CFCF35D8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DEC3-ABCA-4080-A011-1B6448A58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13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CD40-F33D-D2B0-05C1-E8CDC1A0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C992A-71FC-D187-3AC0-5E926A9B0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914B-0D91-7DA6-B6EA-228BBAD6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DE4-D206-4171-A748-0ECF5F381D1A}" type="datetimeFigureOut">
              <a:rPr lang="es-ES" smtClean="0"/>
              <a:t>25/09/2025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E9642-C9D1-C594-CA69-46D84AB2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46505-5105-514B-4E21-4897DC89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DEC3-ABCA-4080-A011-1B6448A58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0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9DCD-0C35-3163-101C-4D21045B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D011-291C-6D40-B44C-0550683D7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245D-DFF7-76FF-12F4-8EAD27A56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8604A-E5CF-169E-794C-B74CB3AD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DE4-D206-4171-A748-0ECF5F381D1A}" type="datetimeFigureOut">
              <a:rPr lang="es-ES" smtClean="0"/>
              <a:t>25/09/2025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0D155-9CDC-117F-754C-CDE5506C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0E09-CED4-3F22-35B6-FBC66771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DEC3-ABCA-4080-A011-1B6448A58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63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E534-1B28-21B9-D382-9D48AB82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29ACD-44D8-BD7C-8AA4-64AB7BF2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54D9E-9EDA-82AE-F7BC-E1860D404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8F9DD-4952-5FE2-1773-D58BFEF25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6469F-3563-7C16-85E6-ACD85A460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7290F-6499-A515-CC93-C2EA8991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DE4-D206-4171-A748-0ECF5F381D1A}" type="datetimeFigureOut">
              <a:rPr lang="es-ES" smtClean="0"/>
              <a:t>25/09/2025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9FE44-8229-ECA5-16B6-EE078487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562FF-610C-72BC-F8DA-BDD73F7B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DEC3-ABCA-4080-A011-1B6448A58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50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B63D-64C0-7B8C-A1D4-BD8B51C8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893B2-1F29-F9FC-BD57-B9FABFD9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DE4-D206-4171-A748-0ECF5F381D1A}" type="datetimeFigureOut">
              <a:rPr lang="es-ES" smtClean="0"/>
              <a:t>25/09/2025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FD1B2-46D1-AE66-16AB-99D9C3E0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A7325-EA7A-6B35-8687-96E6C679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DEC3-ABCA-4080-A011-1B6448A58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74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3DCB0-EB56-C77A-8A58-CDB4DF4E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DE4-D206-4171-A748-0ECF5F381D1A}" type="datetimeFigureOut">
              <a:rPr lang="es-ES" smtClean="0"/>
              <a:t>25/09/2025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F87FD-AB73-CD2E-5E17-32D3C302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38C1-D75F-89D4-0CA9-807AC5A4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DEC3-ABCA-4080-A011-1B6448A58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02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809A-6680-E4D5-D880-FC90D60F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DCB2-2858-EF0C-0ED6-A4ED658A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35F06-3FE4-1B58-3AD2-A7C1825F4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6459A-2734-0F10-9289-C4B534D3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DE4-D206-4171-A748-0ECF5F381D1A}" type="datetimeFigureOut">
              <a:rPr lang="es-ES" smtClean="0"/>
              <a:t>25/09/2025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90448-0B32-1443-BA14-3A7AACAF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C6CC5-FC93-2232-4455-8984C15D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DEC3-ABCA-4080-A011-1B6448A58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3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6756-97B1-9857-F9E7-439DA755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2B856-A6A8-D923-218E-0EA2419E1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90CA4-5759-E645-A337-EAB642282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A3779-C69C-8CF6-5473-31D566F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7DE4-D206-4171-A748-0ECF5F381D1A}" type="datetimeFigureOut">
              <a:rPr lang="es-ES" smtClean="0"/>
              <a:t>25/09/2025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AD609-E8CB-DF62-0A21-44A4128B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29EBD-8832-953F-F52E-06655AF0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DEC3-ABCA-4080-A011-1B6448A58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1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F4E34-E4A4-88E4-6E1C-CD7EA16D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A1A75-3CF9-6CB3-6A00-076EF076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19A2-2497-6A94-2076-E45C631D5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97DE4-D206-4171-A748-0ECF5F381D1A}" type="datetimeFigureOut">
              <a:rPr lang="es-ES" smtClean="0"/>
              <a:t>25/09/2025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927F7-5C29-F854-DAAC-FF3E74CD6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3163D-5EA0-8679-40F7-317B72705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1DEC3-ABCA-4080-A011-1B6448A58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82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D963B-82E2-61BB-B3A1-F19675996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026" y="-45767"/>
            <a:ext cx="6721474" cy="3174570"/>
          </a:xfrm>
        </p:spPr>
        <p:txBody>
          <a:bodyPr anchor="b">
            <a:normAutofit/>
          </a:bodyPr>
          <a:lstStyle/>
          <a:p>
            <a:pPr algn="l"/>
            <a:r>
              <a:rPr lang="es-ES" sz="4400" b="1" u="sng">
                <a:latin typeface="Cambria" panose="02040503050406030204" pitchFamily="18" charset="0"/>
                <a:ea typeface="Cambria" panose="02040503050406030204" pitchFamily="18" charset="0"/>
              </a:rPr>
              <a:t>Proyecto MySQL</a:t>
            </a:r>
            <a:br>
              <a:rPr lang="es-ES" sz="4400" b="1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ES" sz="4400" b="1">
                <a:latin typeface="Cambria" panose="02040503050406030204" pitchFamily="18" charset="0"/>
                <a:ea typeface="Cambria" panose="02040503050406030204" pitchFamily="18" charset="0"/>
              </a:rPr>
              <a:t>“Plataforma de </a:t>
            </a:r>
            <a:r>
              <a:rPr lang="es-ES" sz="4400" b="1" err="1">
                <a:latin typeface="Cambria" panose="02040503050406030204" pitchFamily="18" charset="0"/>
                <a:ea typeface="Cambria" panose="02040503050406030204" pitchFamily="18" charset="0"/>
              </a:rPr>
              <a:t>Streaming</a:t>
            </a:r>
            <a:r>
              <a:rPr lang="es-ES" sz="4400" b="1">
                <a:latin typeface="Cambria" panose="02040503050406030204" pitchFamily="18" charset="0"/>
                <a:ea typeface="Cambria" panose="02040503050406030204" pitchFamily="18" charset="0"/>
              </a:rPr>
              <a:t> de Música” </a:t>
            </a:r>
            <a:r>
              <a:rPr lang="es-ES" sz="4400" b="1"/>
              <a:t>🎵</a:t>
            </a:r>
            <a:br>
              <a:rPr lang="es-ES" sz="4400"/>
            </a:br>
            <a:endParaRPr lang="es-E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27D82-06AF-AC71-7783-A85CA7908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Augusto Díaz-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Leante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Clara Armada</a:t>
            </a:r>
          </a:p>
          <a:p>
            <a:pPr algn="l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Naia Fernández</a:t>
            </a:r>
          </a:p>
          <a:p>
            <a:pPr algn="l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25/09/2025</a:t>
            </a:r>
            <a:endParaRPr lang="es-E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7" name="Graphic 36" descr="Dancing">
            <a:extLst>
              <a:ext uri="{FF2B5EF4-FFF2-40B4-BE49-F238E27FC236}">
                <a16:creationId xmlns:a16="http://schemas.microsoft.com/office/drawing/2014/main" id="{932E84F1-717E-492E-A8F6-14AAB366E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9" y="3824369"/>
            <a:ext cx="1289051" cy="1289051"/>
          </a:xfrm>
          <a:prstGeom prst="rect">
            <a:avLst/>
          </a:prstGeom>
        </p:spPr>
      </p:pic>
      <p:pic>
        <p:nvPicPr>
          <p:cNvPr id="39" name="Graphic 38" descr="Dancing">
            <a:extLst>
              <a:ext uri="{FF2B5EF4-FFF2-40B4-BE49-F238E27FC236}">
                <a16:creationId xmlns:a16="http://schemas.microsoft.com/office/drawing/2014/main" id="{747682FE-B754-4174-880C-CC56E51D0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9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7943A-CBFF-7E8B-ADB3-0C2E4B1D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4" y="1671576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ÍNDICE</a:t>
            </a:r>
            <a:endParaRPr lang="es-ES" sz="4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Graphic 6" descr="Verified Brand">
            <a:extLst>
              <a:ext uri="{FF2B5EF4-FFF2-40B4-BE49-F238E27FC236}">
                <a16:creationId xmlns:a16="http://schemas.microsoft.com/office/drawing/2014/main" id="{8D950070-2997-D690-E1BD-8FCA7E6FC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BA8B-CDA8-B083-7D44-AF7CF740C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Presentación ERD &amp; Insights BBDD</a:t>
            </a:r>
          </a:p>
          <a:p>
            <a:r>
              <a:rPr lang="es-ES" sz="2000" err="1">
                <a:latin typeface="Cambria" panose="02040503050406030204" pitchFamily="18" charset="0"/>
                <a:ea typeface="Cambria" panose="02040503050406030204" pitchFamily="18" charset="0"/>
              </a:rPr>
              <a:t>Query</a:t>
            </a:r>
            <a:r>
              <a:rPr lang="es-ES" sz="20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s-ES" sz="2000" err="1">
                <a:latin typeface="Cambria" panose="02040503050406030204" pitchFamily="18" charset="0"/>
                <a:ea typeface="Cambria" panose="02040503050406030204" pitchFamily="18" charset="0"/>
              </a:rPr>
              <a:t>statements</a:t>
            </a:r>
            <a:endParaRPr lang="es-E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Graphic 8" descr="Verified Brand">
            <a:extLst>
              <a:ext uri="{FF2B5EF4-FFF2-40B4-BE49-F238E27FC236}">
                <a16:creationId xmlns:a16="http://schemas.microsoft.com/office/drawing/2014/main" id="{2CF4DA16-0DD9-4988-9CC7-B9CF82918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4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FF5B-A3B5-2C52-C237-8071E420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ambria"/>
                <a:ea typeface="Cambria"/>
              </a:rPr>
              <a:t>Modelo</a:t>
            </a:r>
            <a:r>
              <a:rPr lang="en-US">
                <a:latin typeface="Cambria"/>
                <a:ea typeface="Cambria"/>
              </a:rPr>
              <a:t> de </a:t>
            </a:r>
            <a:r>
              <a:rPr lang="en-US" err="1">
                <a:latin typeface="Cambria"/>
                <a:ea typeface="Cambria"/>
              </a:rPr>
              <a:t>tablas</a:t>
            </a:r>
            <a:endParaRPr lang="es-ES">
              <a:latin typeface="Cambria"/>
              <a:ea typeface="Cambria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821838-8D91-F157-1C7D-BE45FA94E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7023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46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42E5-680C-A5FD-EE71-A16A83D9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161" y="2766218"/>
            <a:ext cx="10515600" cy="1325563"/>
          </a:xfrm>
        </p:spPr>
        <p:txBody>
          <a:bodyPr/>
          <a:lstStyle/>
          <a:p>
            <a:r>
              <a:rPr lang="en-US">
                <a:latin typeface="Cambria"/>
                <a:ea typeface="Cambria"/>
              </a:rPr>
              <a:t>BBDD ERD</a:t>
            </a:r>
            <a:endParaRPr lang="es-ES">
              <a:latin typeface="Cambria"/>
              <a:ea typeface="Cambria"/>
            </a:endParaRPr>
          </a:p>
        </p:txBody>
      </p:sp>
      <p:pic>
        <p:nvPicPr>
          <p:cNvPr id="5" name="Picture 4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52F09216-D88D-0AE3-BF54-0F121828C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67" y="0"/>
            <a:ext cx="658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1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99CB-59AD-36D1-CC53-DB10A837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/>
                <a:ea typeface="Cambria"/>
              </a:rPr>
              <a:t>Insights BBDD</a:t>
            </a:r>
            <a:endParaRPr lang="es-ES">
              <a:latin typeface="Cambria"/>
              <a:ea typeface="Cambria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A6AAE3-4900-5B28-D7EC-83ACFF0A4184}"/>
              </a:ext>
            </a:extLst>
          </p:cNvPr>
          <p:cNvGrpSpPr/>
          <p:nvPr/>
        </p:nvGrpSpPr>
        <p:grpSpPr>
          <a:xfrm>
            <a:off x="6347460" y="1544384"/>
            <a:ext cx="5763768" cy="4435030"/>
            <a:chOff x="5590032" y="1571816"/>
            <a:chExt cx="5763768" cy="44350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DF109E-9C40-0810-2D8B-BD165E34208D}"/>
                </a:ext>
              </a:extLst>
            </p:cNvPr>
            <p:cNvSpPr txBox="1"/>
            <p:nvPr/>
          </p:nvSpPr>
          <p:spPr>
            <a:xfrm>
              <a:off x="5590032" y="1571816"/>
              <a:ext cx="5763768" cy="138499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b="1">
                  <a:solidFill>
                    <a:schemeClr val="accent3"/>
                  </a:solidFill>
                  <a:latin typeface="Cambria"/>
                  <a:ea typeface="Cambria"/>
                </a:rPr>
                <a:t>Las 10 canciones </a:t>
              </a:r>
              <a:r>
                <a:rPr lang="en-US" sz="1200" b="1" err="1">
                  <a:solidFill>
                    <a:schemeClr val="accent3"/>
                  </a:solidFill>
                  <a:latin typeface="Cambria"/>
                  <a:ea typeface="Cambria"/>
                </a:rPr>
                <a:t>más</a:t>
              </a:r>
              <a:r>
                <a:rPr lang="en-US" sz="1200" b="1">
                  <a:solidFill>
                    <a:schemeClr val="accent3"/>
                  </a:solidFill>
                  <a:latin typeface="Cambria"/>
                  <a:ea typeface="Cambria"/>
                </a:rPr>
                <a:t> </a:t>
              </a:r>
              <a:r>
                <a:rPr lang="en-US" sz="1200" b="1" err="1">
                  <a:solidFill>
                    <a:schemeClr val="accent3"/>
                  </a:solidFill>
                  <a:latin typeface="Cambria"/>
                  <a:ea typeface="Cambria"/>
                </a:rPr>
                <a:t>reproducidas</a:t>
              </a:r>
              <a:r>
                <a:rPr lang="en-US" sz="1200" b="1">
                  <a:solidFill>
                    <a:schemeClr val="accent3"/>
                  </a:solidFill>
                  <a:latin typeface="Cambria"/>
                  <a:ea typeface="Cambria"/>
                </a:rPr>
                <a:t>:</a:t>
              </a:r>
            </a:p>
            <a:p>
              <a:endParaRPr lang="en-US" sz="1200" b="1">
                <a:solidFill>
                  <a:schemeClr val="accent3"/>
                </a:solidFill>
                <a:latin typeface="-apple-system"/>
              </a:endParaRPr>
            </a:p>
            <a:p>
              <a:r>
                <a:rPr lang="en-US" sz="1200">
                  <a:solidFill>
                    <a:schemeClr val="accent1"/>
                  </a:solidFill>
                  <a:latin typeface="-apple-system"/>
                </a:rPr>
                <a:t>SELECT</a:t>
              </a:r>
              <a:r>
                <a:rPr lang="en-US" sz="1200">
                  <a:latin typeface="-apple-system"/>
                </a:rPr>
                <a:t> </a:t>
              </a:r>
              <a:r>
                <a:rPr lang="en-US" sz="1200" err="1">
                  <a:latin typeface="-apple-system"/>
                </a:rPr>
                <a:t>c.titulo</a:t>
              </a:r>
              <a:r>
                <a:rPr lang="en-US" sz="1200">
                  <a:latin typeface="-apple-system"/>
                </a:rPr>
                <a:t>, </a:t>
              </a:r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-apple-system"/>
                </a:rPr>
                <a:t>COUNT</a:t>
              </a:r>
              <a:r>
                <a:rPr lang="en-US" sz="1200">
                  <a:latin typeface="-apple-system"/>
                </a:rPr>
                <a:t>(*) </a:t>
              </a:r>
              <a:r>
                <a:rPr lang="en-US" sz="1200">
                  <a:solidFill>
                    <a:schemeClr val="accent1"/>
                  </a:solidFill>
                  <a:latin typeface="-apple-system"/>
                </a:rPr>
                <a:t>AS</a:t>
              </a:r>
              <a:r>
                <a:rPr lang="en-US" sz="1200">
                  <a:latin typeface="-apple-system"/>
                </a:rPr>
                <a:t> </a:t>
              </a:r>
              <a:r>
                <a:rPr lang="en-US" sz="1200" err="1">
                  <a:latin typeface="-apple-system"/>
                </a:rPr>
                <a:t>count_reproduccion</a:t>
              </a:r>
              <a:r>
                <a:rPr lang="en-US" sz="1200">
                  <a:latin typeface="-apple-system"/>
                </a:rPr>
                <a:t> </a:t>
              </a:r>
            </a:p>
            <a:p>
              <a:r>
                <a:rPr lang="en-US" sz="1200">
                  <a:solidFill>
                    <a:schemeClr val="accent1"/>
                  </a:solidFill>
                  <a:latin typeface="-apple-system"/>
                </a:rPr>
                <a:t>FROM</a:t>
              </a:r>
              <a:r>
                <a:rPr lang="en-US" sz="1200">
                  <a:latin typeface="-apple-system"/>
                </a:rPr>
                <a:t> canciones c </a:t>
              </a:r>
            </a:p>
            <a:p>
              <a:r>
                <a:rPr lang="en-US" sz="1200">
                  <a:solidFill>
                    <a:schemeClr val="accent1"/>
                  </a:solidFill>
                  <a:latin typeface="-apple-system"/>
                </a:rPr>
                <a:t>JOIN</a:t>
              </a:r>
              <a:r>
                <a:rPr lang="en-US" sz="1200">
                  <a:latin typeface="-apple-system"/>
                </a:rPr>
                <a:t> </a:t>
              </a:r>
              <a:r>
                <a:rPr lang="en-US" sz="1200" err="1">
                  <a:latin typeface="-apple-system"/>
                </a:rPr>
                <a:t>reproducciones</a:t>
              </a:r>
              <a:r>
                <a:rPr lang="en-US" sz="1200">
                  <a:latin typeface="-apple-system"/>
                </a:rPr>
                <a:t> r </a:t>
              </a:r>
              <a:r>
                <a:rPr lang="en-US" sz="1200">
                  <a:solidFill>
                    <a:schemeClr val="accent1"/>
                  </a:solidFill>
                  <a:latin typeface="-apple-system"/>
                </a:rPr>
                <a:t>ON</a:t>
              </a:r>
              <a:r>
                <a:rPr lang="en-US" sz="1200">
                  <a:latin typeface="-apple-system"/>
                </a:rPr>
                <a:t> </a:t>
              </a:r>
              <a:r>
                <a:rPr lang="en-US" sz="1200" err="1">
                  <a:latin typeface="-apple-system"/>
                </a:rPr>
                <a:t>c.id_cancion</a:t>
              </a:r>
              <a:r>
                <a:rPr lang="en-US" sz="1200">
                  <a:latin typeface="-apple-system"/>
                </a:rPr>
                <a:t> = </a:t>
              </a:r>
              <a:r>
                <a:rPr lang="en-US" sz="1200" err="1">
                  <a:latin typeface="-apple-system"/>
                </a:rPr>
                <a:t>r.id_cancion</a:t>
              </a:r>
              <a:r>
                <a:rPr lang="en-US" sz="1200">
                  <a:latin typeface="-apple-system"/>
                </a:rPr>
                <a:t> </a:t>
              </a:r>
              <a:r>
                <a:rPr lang="en-US" sz="1200">
                  <a:solidFill>
                    <a:schemeClr val="accent1"/>
                  </a:solidFill>
                  <a:latin typeface="-apple-system"/>
                </a:rPr>
                <a:t>GROUP</a:t>
              </a:r>
              <a:r>
                <a:rPr lang="en-US" sz="1200">
                  <a:latin typeface="-apple-system"/>
                </a:rPr>
                <a:t> </a:t>
              </a:r>
              <a:r>
                <a:rPr lang="en-US" sz="1200">
                  <a:solidFill>
                    <a:schemeClr val="accent1"/>
                  </a:solidFill>
                  <a:latin typeface="-apple-system"/>
                </a:rPr>
                <a:t>BY</a:t>
              </a:r>
              <a:r>
                <a:rPr lang="en-US" sz="1200">
                  <a:latin typeface="-apple-system"/>
                </a:rPr>
                <a:t> </a:t>
              </a:r>
              <a:r>
                <a:rPr lang="en-US" sz="1200" err="1">
                  <a:latin typeface="-apple-system"/>
                </a:rPr>
                <a:t>c.id_cancion</a:t>
              </a:r>
              <a:r>
                <a:rPr lang="en-US" sz="1200">
                  <a:latin typeface="-apple-system"/>
                </a:rPr>
                <a:t> </a:t>
              </a:r>
            </a:p>
            <a:p>
              <a:r>
                <a:rPr lang="en-US" sz="1200">
                  <a:solidFill>
                    <a:schemeClr val="accent1"/>
                  </a:solidFill>
                  <a:latin typeface="-apple-system"/>
                </a:rPr>
                <a:t>ORDER</a:t>
              </a:r>
              <a:r>
                <a:rPr lang="en-US" sz="1200">
                  <a:latin typeface="-apple-system"/>
                </a:rPr>
                <a:t> </a:t>
              </a:r>
              <a:r>
                <a:rPr lang="en-US" sz="1200">
                  <a:solidFill>
                    <a:schemeClr val="accent1"/>
                  </a:solidFill>
                  <a:latin typeface="-apple-system"/>
                </a:rPr>
                <a:t>BY</a:t>
              </a:r>
              <a:r>
                <a:rPr lang="en-US" sz="1200">
                  <a:latin typeface="-apple-system"/>
                </a:rPr>
                <a:t> </a:t>
              </a:r>
              <a:r>
                <a:rPr lang="en-US" sz="1200" err="1">
                  <a:latin typeface="-apple-system"/>
                </a:rPr>
                <a:t>count_reproduccion</a:t>
              </a:r>
              <a:r>
                <a:rPr lang="en-US" sz="1200">
                  <a:latin typeface="-apple-system"/>
                </a:rPr>
                <a:t> </a:t>
              </a:r>
              <a:r>
                <a:rPr lang="en-US" sz="1200">
                  <a:solidFill>
                    <a:schemeClr val="accent1"/>
                  </a:solidFill>
                  <a:latin typeface="-apple-system"/>
                </a:rPr>
                <a:t>DESC</a:t>
              </a:r>
              <a:r>
                <a:rPr lang="en-US" sz="1200">
                  <a:latin typeface="-apple-system"/>
                </a:rPr>
                <a:t> </a:t>
              </a:r>
            </a:p>
            <a:p>
              <a:r>
                <a:rPr lang="en-US" sz="1200">
                  <a:solidFill>
                    <a:schemeClr val="accent1"/>
                  </a:solidFill>
                  <a:latin typeface="-apple-system"/>
                </a:rPr>
                <a:t>LIMIT</a:t>
              </a:r>
              <a:r>
                <a:rPr lang="en-US" sz="1200">
                  <a:latin typeface="-apple-system"/>
                </a:rPr>
                <a:t> </a:t>
              </a:r>
              <a:r>
                <a:rPr lang="en-US" sz="1200">
                  <a:solidFill>
                    <a:srgbClr val="FFC000"/>
                  </a:solidFill>
                  <a:latin typeface="-apple-system"/>
                </a:rPr>
                <a:t>10</a:t>
              </a:r>
              <a:r>
                <a:rPr lang="en-US" sz="1200">
                  <a:latin typeface="-apple-system"/>
                </a:rPr>
                <a:t>;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5929DC-381F-92B1-B463-DC69DBB12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4091" y="3301746"/>
              <a:ext cx="3295650" cy="27051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5C8347-B784-C787-A8F9-242988E27DF9}"/>
              </a:ext>
            </a:extLst>
          </p:cNvPr>
          <p:cNvGrpSpPr/>
          <p:nvPr/>
        </p:nvGrpSpPr>
        <p:grpSpPr>
          <a:xfrm>
            <a:off x="569976" y="1544384"/>
            <a:ext cx="7129272" cy="3361460"/>
            <a:chOff x="643128" y="1571816"/>
            <a:chExt cx="7129272" cy="33614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B6C60B-B8E1-40BE-6D22-4C4D284B836F}"/>
                </a:ext>
              </a:extLst>
            </p:cNvPr>
            <p:cNvSpPr txBox="1"/>
            <p:nvPr/>
          </p:nvSpPr>
          <p:spPr>
            <a:xfrm>
              <a:off x="643128" y="1571816"/>
              <a:ext cx="7129272" cy="193899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s-ES" sz="1200" b="1">
                  <a:solidFill>
                    <a:schemeClr val="accent3"/>
                  </a:solidFill>
                  <a:latin typeface="Cambria"/>
                  <a:ea typeface="Cambria"/>
                </a:rPr>
                <a:t>Álbum con más reproducciones totales</a:t>
              </a:r>
            </a:p>
            <a:p>
              <a:br>
                <a:rPr lang="es-ES" sz="1200"/>
              </a:br>
              <a:r>
                <a:rPr lang="es-ES" sz="1200">
                  <a:solidFill>
                    <a:schemeClr val="accent1"/>
                  </a:solidFill>
                </a:rPr>
                <a:t>SELECT</a:t>
              </a:r>
              <a:r>
                <a:rPr lang="es-ES" sz="1200"/>
                <a:t> </a:t>
              </a:r>
              <a:r>
                <a:rPr lang="es-ES" sz="1200" err="1"/>
                <a:t>al.titulo</a:t>
              </a:r>
              <a:r>
                <a:rPr lang="es-ES" sz="1200"/>
                <a:t>, </a:t>
              </a:r>
              <a:r>
                <a:rPr lang="es-ES" sz="1200" err="1"/>
                <a:t>a.nombre</a:t>
              </a:r>
              <a:r>
                <a:rPr lang="es-ES" sz="1200"/>
                <a:t> </a:t>
              </a:r>
              <a:r>
                <a:rPr lang="es-ES" sz="1200">
                  <a:solidFill>
                    <a:schemeClr val="accent1"/>
                  </a:solidFill>
                </a:rPr>
                <a:t>AS</a:t>
              </a:r>
              <a:r>
                <a:rPr lang="es-ES" sz="1200"/>
                <a:t> artista, </a:t>
              </a:r>
              <a:r>
                <a:rPr lang="es-ES" sz="1200">
                  <a:solidFill>
                    <a:schemeClr val="bg1">
                      <a:lumMod val="50000"/>
                    </a:schemeClr>
                  </a:solidFill>
                </a:rPr>
                <a:t>COUNT</a:t>
              </a:r>
              <a:r>
                <a:rPr lang="es-ES" sz="1200"/>
                <a:t>(</a:t>
              </a:r>
              <a:r>
                <a:rPr lang="es-ES" sz="1200" err="1"/>
                <a:t>r.id_cancion</a:t>
              </a:r>
              <a:r>
                <a:rPr lang="es-ES" sz="1200"/>
                <a:t>) </a:t>
              </a:r>
              <a:r>
                <a:rPr lang="es-ES" sz="1200">
                  <a:solidFill>
                    <a:schemeClr val="accent1"/>
                  </a:solidFill>
                </a:rPr>
                <a:t>AS</a:t>
              </a:r>
              <a:r>
                <a:rPr lang="es-ES" sz="1200"/>
                <a:t> reproducciones</a:t>
              </a:r>
              <a:br>
                <a:rPr lang="es-ES" sz="1200"/>
              </a:br>
              <a:r>
                <a:rPr lang="es-ES" sz="1200">
                  <a:solidFill>
                    <a:schemeClr val="accent1"/>
                  </a:solidFill>
                </a:rPr>
                <a:t>FROM</a:t>
              </a:r>
              <a:r>
                <a:rPr lang="es-ES" sz="1200"/>
                <a:t> </a:t>
              </a:r>
              <a:r>
                <a:rPr lang="es-ES" sz="1200" err="1"/>
                <a:t>Albumes</a:t>
              </a:r>
              <a:r>
                <a:rPr lang="es-ES" sz="1200"/>
                <a:t> al</a:t>
              </a:r>
              <a:br>
                <a:rPr lang="es-ES" sz="1200"/>
              </a:br>
              <a:r>
                <a:rPr lang="es-ES" sz="1200">
                  <a:solidFill>
                    <a:schemeClr val="accent1"/>
                  </a:solidFill>
                </a:rPr>
                <a:t>JOIN</a:t>
              </a:r>
              <a:r>
                <a:rPr lang="es-ES" sz="1200"/>
                <a:t> Canciones c </a:t>
              </a:r>
              <a:r>
                <a:rPr lang="es-ES" sz="1200">
                  <a:solidFill>
                    <a:schemeClr val="accent1"/>
                  </a:solidFill>
                </a:rPr>
                <a:t>ON</a:t>
              </a:r>
              <a:r>
                <a:rPr lang="es-ES" sz="1200"/>
                <a:t> </a:t>
              </a:r>
              <a:r>
                <a:rPr lang="es-ES" sz="1200" err="1"/>
                <a:t>al.id_album</a:t>
              </a:r>
              <a:r>
                <a:rPr lang="es-ES" sz="1200"/>
                <a:t> = </a:t>
              </a:r>
              <a:r>
                <a:rPr lang="es-ES" sz="1200" err="1"/>
                <a:t>c.id_album</a:t>
              </a:r>
              <a:br>
                <a:rPr lang="es-ES" sz="1200"/>
              </a:br>
              <a:r>
                <a:rPr lang="es-ES" sz="1200">
                  <a:solidFill>
                    <a:schemeClr val="accent1"/>
                  </a:solidFill>
                </a:rPr>
                <a:t>JOIN</a:t>
              </a:r>
              <a:r>
                <a:rPr lang="es-ES" sz="1200"/>
                <a:t> Reproducciones r </a:t>
              </a:r>
              <a:r>
                <a:rPr lang="es-ES" sz="1200">
                  <a:solidFill>
                    <a:schemeClr val="accent1"/>
                  </a:solidFill>
                </a:rPr>
                <a:t>ON</a:t>
              </a:r>
              <a:r>
                <a:rPr lang="es-ES" sz="1200"/>
                <a:t> </a:t>
              </a:r>
              <a:r>
                <a:rPr lang="es-ES" sz="1200" err="1"/>
                <a:t>c.id_cancion</a:t>
              </a:r>
              <a:r>
                <a:rPr lang="es-ES" sz="1200"/>
                <a:t> = </a:t>
              </a:r>
              <a:r>
                <a:rPr lang="es-ES" sz="1200" err="1"/>
                <a:t>r.id_cancion</a:t>
              </a:r>
              <a:br>
                <a:rPr lang="es-ES" sz="1200"/>
              </a:br>
              <a:r>
                <a:rPr lang="es-ES" sz="1200">
                  <a:solidFill>
                    <a:schemeClr val="accent1"/>
                  </a:solidFill>
                </a:rPr>
                <a:t>JOIN</a:t>
              </a:r>
              <a:r>
                <a:rPr lang="es-ES" sz="1200"/>
                <a:t> Artistas a ON </a:t>
              </a:r>
              <a:r>
                <a:rPr lang="es-ES" sz="1200" err="1"/>
                <a:t>al.id_artista</a:t>
              </a:r>
              <a:r>
                <a:rPr lang="es-ES" sz="1200"/>
                <a:t> = </a:t>
              </a:r>
              <a:r>
                <a:rPr lang="es-ES" sz="1200" err="1"/>
                <a:t>a.id_artista</a:t>
              </a:r>
              <a:br>
                <a:rPr lang="es-ES" sz="1200"/>
              </a:br>
              <a:r>
                <a:rPr lang="es-ES" sz="1200">
                  <a:solidFill>
                    <a:schemeClr val="accent1"/>
                  </a:solidFill>
                </a:rPr>
                <a:t>GROUP</a:t>
              </a:r>
              <a:r>
                <a:rPr lang="es-ES" sz="1200"/>
                <a:t> </a:t>
              </a:r>
              <a:r>
                <a:rPr lang="es-ES" sz="1200">
                  <a:solidFill>
                    <a:schemeClr val="accent1"/>
                  </a:solidFill>
                </a:rPr>
                <a:t>BY</a:t>
              </a:r>
              <a:r>
                <a:rPr lang="es-ES" sz="1200"/>
                <a:t> </a:t>
              </a:r>
              <a:r>
                <a:rPr lang="es-ES" sz="1200" err="1"/>
                <a:t>al.id_album</a:t>
              </a:r>
              <a:br>
                <a:rPr lang="es-ES" sz="1200"/>
              </a:br>
              <a:r>
                <a:rPr lang="es-ES" sz="1200">
                  <a:solidFill>
                    <a:schemeClr val="accent1"/>
                  </a:solidFill>
                </a:rPr>
                <a:t>ORDER</a:t>
              </a:r>
              <a:r>
                <a:rPr lang="es-ES" sz="1200"/>
                <a:t> </a:t>
              </a:r>
              <a:r>
                <a:rPr lang="es-ES" sz="1200">
                  <a:solidFill>
                    <a:schemeClr val="accent1"/>
                  </a:solidFill>
                </a:rPr>
                <a:t>BY</a:t>
              </a:r>
              <a:r>
                <a:rPr lang="es-ES" sz="1200"/>
                <a:t> reproducciones </a:t>
              </a:r>
              <a:r>
                <a:rPr lang="es-ES" sz="1200">
                  <a:solidFill>
                    <a:schemeClr val="accent1"/>
                  </a:solidFill>
                </a:rPr>
                <a:t>DESC</a:t>
              </a:r>
              <a:br>
                <a:rPr lang="es-ES" sz="1200"/>
              </a:br>
              <a:r>
                <a:rPr lang="es-ES" sz="1200">
                  <a:solidFill>
                    <a:schemeClr val="accent1"/>
                  </a:solidFill>
                </a:rPr>
                <a:t>LIMIT</a:t>
              </a:r>
              <a:r>
                <a:rPr lang="es-ES" sz="1200"/>
                <a:t> </a:t>
              </a:r>
              <a:r>
                <a:rPr lang="es-ES" sz="1200">
                  <a:solidFill>
                    <a:srgbClr val="FFC000"/>
                  </a:solidFill>
                </a:rPr>
                <a:t>1</a:t>
              </a:r>
              <a:r>
                <a:rPr lang="es-ES" sz="1200"/>
                <a:t>;</a:t>
              </a:r>
              <a:endParaRPr lang="es-ES" sz="1200">
                <a:effectLst/>
                <a:latin typeface="-apple-system"/>
              </a:endParaRP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3FA9FCA-B5FE-291E-4E41-9497F8A930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247476"/>
              <a:ext cx="4067175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351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BA100-C082-5DD9-F728-29DA0822E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BDB2-BAB9-7FA7-B2F3-7C0A81B3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/>
                <a:ea typeface="Cambria"/>
              </a:rPr>
              <a:t>Insights BBDD</a:t>
            </a:r>
            <a:endParaRPr lang="es-ES">
              <a:latin typeface="Cambria"/>
              <a:ea typeface="Cambri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2451AD-FF91-BDF1-0F4D-2DBAB1D58393}"/>
              </a:ext>
            </a:extLst>
          </p:cNvPr>
          <p:cNvGrpSpPr/>
          <p:nvPr/>
        </p:nvGrpSpPr>
        <p:grpSpPr>
          <a:xfrm>
            <a:off x="643128" y="1571816"/>
            <a:ext cx="4322064" cy="3022573"/>
            <a:chOff x="643128" y="1571816"/>
            <a:chExt cx="4322064" cy="30225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1A325A-2261-3437-6AA2-4398ACBF8EDD}"/>
                </a:ext>
              </a:extLst>
            </p:cNvPr>
            <p:cNvSpPr txBox="1"/>
            <p:nvPr/>
          </p:nvSpPr>
          <p:spPr>
            <a:xfrm>
              <a:off x="643128" y="1571816"/>
              <a:ext cx="432206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s-ES" sz="1200" b="1">
                  <a:solidFill>
                    <a:schemeClr val="accent3"/>
                  </a:solidFill>
                  <a:effectLst/>
                  <a:latin typeface="Cambria"/>
                  <a:ea typeface="Cambria"/>
                </a:rPr>
                <a:t>El usuario con más reproducciones en el historial</a:t>
              </a:r>
              <a:r>
                <a:rPr lang="es-ES" sz="1200" b="1">
                  <a:solidFill>
                    <a:schemeClr val="accent3"/>
                  </a:solidFill>
                  <a:latin typeface="Cambria"/>
                  <a:ea typeface="Cambria"/>
                </a:rPr>
                <a:t>:</a:t>
              </a:r>
              <a:endParaRPr lang="es-ES" sz="1200" b="1">
                <a:solidFill>
                  <a:schemeClr val="accent3"/>
                </a:solidFill>
                <a:effectLst/>
                <a:latin typeface="Cambria"/>
                <a:ea typeface="Cambria"/>
              </a:endParaRPr>
            </a:p>
            <a:p>
              <a:br>
                <a:rPr lang="es-ES" sz="1200">
                  <a:effectLst/>
                  <a:latin typeface="-apple-system"/>
                </a:rPr>
              </a:br>
              <a:r>
                <a:rPr lang="es-ES" sz="1200">
                  <a:solidFill>
                    <a:schemeClr val="accent1"/>
                  </a:solidFill>
                  <a:effectLst/>
                  <a:latin typeface="-apple-system"/>
                </a:rPr>
                <a:t>SELECT</a:t>
              </a:r>
              <a:r>
                <a:rPr lang="es-ES" sz="1200">
                  <a:effectLst/>
                  <a:latin typeface="-apple-system"/>
                </a:rPr>
                <a:t> </a:t>
              </a:r>
              <a:r>
                <a:rPr lang="es-ES" sz="1200" err="1">
                  <a:effectLst/>
                  <a:latin typeface="-apple-system"/>
                </a:rPr>
                <a:t>u.nombre</a:t>
              </a:r>
              <a:r>
                <a:rPr lang="es-ES" sz="1200">
                  <a:effectLst/>
                  <a:latin typeface="-apple-system"/>
                </a:rPr>
                <a:t>, </a:t>
              </a:r>
              <a:r>
                <a:rPr lang="es-ES" sz="1200">
                  <a:solidFill>
                    <a:schemeClr val="bg1">
                      <a:lumMod val="50000"/>
                    </a:schemeClr>
                  </a:solidFill>
                  <a:effectLst/>
                  <a:latin typeface="-apple-system"/>
                </a:rPr>
                <a:t>COUNT</a:t>
              </a:r>
              <a:r>
                <a:rPr lang="es-ES" sz="1200">
                  <a:effectLst/>
                  <a:latin typeface="-apple-system"/>
                </a:rPr>
                <a:t>(*) </a:t>
              </a:r>
              <a:r>
                <a:rPr lang="es-ES" sz="1200">
                  <a:solidFill>
                    <a:schemeClr val="accent1"/>
                  </a:solidFill>
                  <a:effectLst/>
                  <a:latin typeface="-apple-system"/>
                </a:rPr>
                <a:t>AS</a:t>
              </a:r>
              <a:r>
                <a:rPr lang="es-ES" sz="1200">
                  <a:effectLst/>
                  <a:latin typeface="-apple-system"/>
                </a:rPr>
                <a:t> </a:t>
              </a:r>
              <a:r>
                <a:rPr lang="es-ES" sz="1200" err="1">
                  <a:effectLst/>
                  <a:latin typeface="-apple-system"/>
                </a:rPr>
                <a:t>CountReproducciones</a:t>
              </a:r>
              <a:br>
                <a:rPr lang="es-ES" sz="1200">
                  <a:effectLst/>
                  <a:latin typeface="-apple-system"/>
                </a:rPr>
              </a:br>
              <a:r>
                <a:rPr lang="es-ES" sz="1200">
                  <a:solidFill>
                    <a:schemeClr val="accent1"/>
                  </a:solidFill>
                  <a:effectLst/>
                  <a:latin typeface="-apple-system"/>
                </a:rPr>
                <a:t>FROM</a:t>
              </a:r>
              <a:r>
                <a:rPr lang="es-ES" sz="1200">
                  <a:effectLst/>
                  <a:latin typeface="-apple-system"/>
                </a:rPr>
                <a:t> usuarios u</a:t>
              </a:r>
              <a:br>
                <a:rPr lang="es-ES" sz="1200">
                  <a:effectLst/>
                  <a:latin typeface="-apple-system"/>
                </a:rPr>
              </a:br>
              <a:r>
                <a:rPr lang="es-ES" sz="1200">
                  <a:solidFill>
                    <a:schemeClr val="accent1"/>
                  </a:solidFill>
                  <a:effectLst/>
                  <a:latin typeface="-apple-system"/>
                </a:rPr>
                <a:t>JOIN</a:t>
              </a:r>
              <a:r>
                <a:rPr lang="es-ES" sz="1200">
                  <a:effectLst/>
                  <a:latin typeface="-apple-system"/>
                </a:rPr>
                <a:t> reproducciones r </a:t>
              </a:r>
              <a:r>
                <a:rPr lang="es-ES" sz="1200">
                  <a:solidFill>
                    <a:schemeClr val="accent1"/>
                  </a:solidFill>
                  <a:effectLst/>
                  <a:latin typeface="-apple-system"/>
                </a:rPr>
                <a:t>ON</a:t>
              </a:r>
              <a:r>
                <a:rPr lang="es-ES" sz="1200">
                  <a:effectLst/>
                  <a:latin typeface="-apple-system"/>
                </a:rPr>
                <a:t> </a:t>
              </a:r>
              <a:r>
                <a:rPr lang="es-ES" sz="1200" err="1">
                  <a:effectLst/>
                  <a:latin typeface="-apple-system"/>
                </a:rPr>
                <a:t>r.id_usuario</a:t>
              </a:r>
              <a:r>
                <a:rPr lang="es-ES" sz="1200">
                  <a:effectLst/>
                  <a:latin typeface="-apple-system"/>
                </a:rPr>
                <a:t> = </a:t>
              </a:r>
              <a:r>
                <a:rPr lang="es-ES" sz="1200" err="1">
                  <a:effectLst/>
                  <a:latin typeface="-apple-system"/>
                </a:rPr>
                <a:t>u.id_usuario</a:t>
              </a:r>
              <a:br>
                <a:rPr lang="es-ES" sz="1200">
                  <a:effectLst/>
                  <a:latin typeface="-apple-system"/>
                </a:rPr>
              </a:br>
              <a:r>
                <a:rPr lang="es-ES" sz="1200">
                  <a:solidFill>
                    <a:schemeClr val="accent1"/>
                  </a:solidFill>
                  <a:effectLst/>
                  <a:latin typeface="-apple-system"/>
                </a:rPr>
                <a:t>GROUP</a:t>
              </a:r>
              <a:r>
                <a:rPr lang="es-ES" sz="1200">
                  <a:effectLst/>
                  <a:latin typeface="-apple-system"/>
                </a:rPr>
                <a:t> </a:t>
              </a:r>
              <a:r>
                <a:rPr lang="es-ES" sz="1200">
                  <a:solidFill>
                    <a:schemeClr val="accent1"/>
                  </a:solidFill>
                  <a:effectLst/>
                  <a:latin typeface="-apple-system"/>
                </a:rPr>
                <a:t>BY</a:t>
              </a:r>
              <a:r>
                <a:rPr lang="es-ES" sz="1200">
                  <a:effectLst/>
                  <a:latin typeface="-apple-system"/>
                </a:rPr>
                <a:t> </a:t>
              </a:r>
              <a:r>
                <a:rPr lang="es-ES" sz="1200" err="1">
                  <a:effectLst/>
                  <a:latin typeface="-apple-system"/>
                </a:rPr>
                <a:t>u.id_usuario</a:t>
              </a:r>
              <a:br>
                <a:rPr lang="es-ES" sz="1200">
                  <a:effectLst/>
                  <a:latin typeface="-apple-system"/>
                </a:rPr>
              </a:br>
              <a:r>
                <a:rPr lang="es-ES" sz="1200">
                  <a:solidFill>
                    <a:schemeClr val="accent1"/>
                  </a:solidFill>
                  <a:effectLst/>
                  <a:latin typeface="-apple-system"/>
                </a:rPr>
                <a:t>ORDER</a:t>
              </a:r>
              <a:r>
                <a:rPr lang="es-ES" sz="1200">
                  <a:effectLst/>
                  <a:latin typeface="-apple-system"/>
                </a:rPr>
                <a:t> </a:t>
              </a:r>
              <a:r>
                <a:rPr lang="es-ES" sz="1200">
                  <a:solidFill>
                    <a:schemeClr val="accent1"/>
                  </a:solidFill>
                  <a:effectLst/>
                  <a:latin typeface="-apple-system"/>
                </a:rPr>
                <a:t>BY</a:t>
              </a:r>
              <a:r>
                <a:rPr lang="es-ES" sz="1200">
                  <a:effectLst/>
                  <a:latin typeface="-apple-system"/>
                </a:rPr>
                <a:t> </a:t>
              </a:r>
              <a:r>
                <a:rPr lang="es-ES" sz="1200" err="1">
                  <a:effectLst/>
                  <a:latin typeface="-apple-system"/>
                </a:rPr>
                <a:t>CountReproducciones</a:t>
              </a:r>
              <a:r>
                <a:rPr lang="es-ES" sz="1200">
                  <a:effectLst/>
                  <a:latin typeface="-apple-system"/>
                </a:rPr>
                <a:t> </a:t>
              </a:r>
              <a:r>
                <a:rPr lang="es-ES" sz="1200">
                  <a:solidFill>
                    <a:schemeClr val="accent1"/>
                  </a:solidFill>
                  <a:effectLst/>
                  <a:latin typeface="-apple-system"/>
                </a:rPr>
                <a:t>DESC</a:t>
              </a:r>
              <a:br>
                <a:rPr lang="es-ES" sz="1200">
                  <a:effectLst/>
                  <a:latin typeface="-apple-system"/>
                </a:rPr>
              </a:br>
              <a:r>
                <a:rPr lang="es-ES" sz="1200">
                  <a:solidFill>
                    <a:schemeClr val="accent1"/>
                  </a:solidFill>
                  <a:effectLst/>
                  <a:latin typeface="-apple-system"/>
                </a:rPr>
                <a:t>LIMIT</a:t>
              </a:r>
              <a:r>
                <a:rPr lang="es-ES" sz="1200">
                  <a:effectLst/>
                  <a:latin typeface="-apple-system"/>
                </a:rPr>
                <a:t> </a:t>
              </a:r>
              <a:r>
                <a:rPr lang="es-ES" sz="1200">
                  <a:solidFill>
                    <a:srgbClr val="FFC000"/>
                  </a:solidFill>
                  <a:effectLst/>
                  <a:latin typeface="-apple-system"/>
                </a:rPr>
                <a:t>1</a:t>
              </a:r>
              <a:r>
                <a:rPr lang="es-ES" sz="1200">
                  <a:effectLst/>
                  <a:latin typeface="-apple-system"/>
                </a:rPr>
                <a:t>;</a:t>
              </a:r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79219F83-1875-F980-5EC1-59A62F1AC7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054" b="38217"/>
            <a:stretch>
              <a:fillRect/>
            </a:stretch>
          </p:blipFill>
          <p:spPr bwMode="auto">
            <a:xfrm>
              <a:off x="1188992" y="4023571"/>
              <a:ext cx="3230336" cy="570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6C58F5C-5FBD-20C1-C46A-BC5AA664AFCF}"/>
              </a:ext>
            </a:extLst>
          </p:cNvPr>
          <p:cNvSpPr txBox="1"/>
          <p:nvPr/>
        </p:nvSpPr>
        <p:spPr>
          <a:xfrm>
            <a:off x="5911596" y="941431"/>
            <a:ext cx="6094476" cy="32316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1200" b="1">
                <a:solidFill>
                  <a:schemeClr val="accent3"/>
                </a:solidFill>
                <a:latin typeface="Cambria"/>
                <a:ea typeface="Cambria"/>
              </a:rPr>
              <a:t>Canciones más reproducidas por cada usuario (una por usuario)</a:t>
            </a:r>
          </a:p>
          <a:p>
            <a:br>
              <a:rPr lang="es-ES" sz="1200"/>
            </a:br>
            <a:r>
              <a:rPr lang="es-ES" sz="1200">
                <a:solidFill>
                  <a:schemeClr val="accent1"/>
                </a:solidFill>
              </a:rPr>
              <a:t>SELECT</a:t>
            </a:r>
            <a:r>
              <a:rPr lang="es-ES" sz="1200"/>
              <a:t> </a:t>
            </a:r>
            <a:r>
              <a:rPr lang="es-ES" sz="1200" err="1"/>
              <a:t>u.nombre</a:t>
            </a:r>
            <a:r>
              <a:rPr lang="es-ES" sz="1200"/>
              <a:t>, </a:t>
            </a:r>
            <a:r>
              <a:rPr lang="es-ES" sz="1200" err="1"/>
              <a:t>c.titulo</a:t>
            </a:r>
            <a:r>
              <a:rPr lang="es-ES" sz="1200"/>
              <a:t>, </a:t>
            </a:r>
            <a:r>
              <a:rPr lang="es-ES" sz="1200">
                <a:solidFill>
                  <a:schemeClr val="bg1">
                    <a:lumMod val="50000"/>
                  </a:schemeClr>
                </a:solidFill>
              </a:rPr>
              <a:t>COUNT</a:t>
            </a:r>
            <a:r>
              <a:rPr lang="es-ES" sz="1200"/>
              <a:t>(</a:t>
            </a:r>
            <a:r>
              <a:rPr lang="es-ES" sz="1200" err="1"/>
              <a:t>r.id_cancion</a:t>
            </a:r>
            <a:r>
              <a:rPr lang="es-ES" sz="1200"/>
              <a:t>) AS reproducciones</a:t>
            </a:r>
            <a:br>
              <a:rPr lang="es-ES" sz="1200"/>
            </a:br>
            <a:r>
              <a:rPr lang="es-ES" sz="1200">
                <a:solidFill>
                  <a:schemeClr val="accent1"/>
                </a:solidFill>
              </a:rPr>
              <a:t>FROM</a:t>
            </a:r>
            <a:r>
              <a:rPr lang="es-ES" sz="1200"/>
              <a:t> Usuarios u</a:t>
            </a:r>
            <a:br>
              <a:rPr lang="es-ES" sz="1200"/>
            </a:br>
            <a:r>
              <a:rPr lang="es-ES" sz="1200">
                <a:solidFill>
                  <a:schemeClr val="accent1"/>
                </a:solidFill>
              </a:rPr>
              <a:t>JOIN</a:t>
            </a:r>
            <a:r>
              <a:rPr lang="es-ES" sz="1200"/>
              <a:t> Reproducciones r </a:t>
            </a:r>
            <a:r>
              <a:rPr lang="es-ES" sz="1200">
                <a:solidFill>
                  <a:schemeClr val="accent1"/>
                </a:solidFill>
              </a:rPr>
              <a:t>ON</a:t>
            </a:r>
            <a:r>
              <a:rPr lang="es-ES" sz="1200"/>
              <a:t> </a:t>
            </a:r>
            <a:r>
              <a:rPr lang="es-ES" sz="1200" err="1"/>
              <a:t>u.id_usuario</a:t>
            </a:r>
            <a:r>
              <a:rPr lang="es-ES" sz="1200"/>
              <a:t> = </a:t>
            </a:r>
            <a:r>
              <a:rPr lang="es-ES" sz="1200" err="1"/>
              <a:t>r.id_usuario</a:t>
            </a:r>
            <a:br>
              <a:rPr lang="es-ES" sz="1200"/>
            </a:br>
            <a:r>
              <a:rPr lang="es-ES" sz="1200">
                <a:solidFill>
                  <a:schemeClr val="accent1"/>
                </a:solidFill>
              </a:rPr>
              <a:t>JOIN</a:t>
            </a:r>
            <a:r>
              <a:rPr lang="es-ES" sz="1200"/>
              <a:t> Canciones c </a:t>
            </a:r>
            <a:r>
              <a:rPr lang="es-ES" sz="1200">
                <a:solidFill>
                  <a:schemeClr val="accent1"/>
                </a:solidFill>
              </a:rPr>
              <a:t>ON</a:t>
            </a:r>
            <a:r>
              <a:rPr lang="es-ES" sz="1200"/>
              <a:t> </a:t>
            </a:r>
            <a:r>
              <a:rPr lang="es-ES" sz="1200" err="1"/>
              <a:t>r.id_cancion</a:t>
            </a:r>
            <a:r>
              <a:rPr lang="es-ES" sz="1200"/>
              <a:t> = </a:t>
            </a:r>
            <a:r>
              <a:rPr lang="es-ES" sz="1200" err="1"/>
              <a:t>c.id_cancion</a:t>
            </a:r>
            <a:br>
              <a:rPr lang="es-ES" sz="1200"/>
            </a:br>
            <a:r>
              <a:rPr lang="es-ES" sz="1200">
                <a:solidFill>
                  <a:schemeClr val="accent1"/>
                </a:solidFill>
              </a:rPr>
              <a:t>GROUP</a:t>
            </a:r>
            <a:r>
              <a:rPr lang="es-ES" sz="1200"/>
              <a:t> </a:t>
            </a:r>
            <a:r>
              <a:rPr lang="es-ES" sz="1200">
                <a:solidFill>
                  <a:schemeClr val="accent1"/>
                </a:solidFill>
              </a:rPr>
              <a:t>BY</a:t>
            </a:r>
            <a:r>
              <a:rPr lang="es-ES" sz="1200"/>
              <a:t> </a:t>
            </a:r>
            <a:r>
              <a:rPr lang="es-ES" sz="1200" err="1"/>
              <a:t>u.id_usuario</a:t>
            </a:r>
            <a:r>
              <a:rPr lang="es-ES" sz="1200"/>
              <a:t>, </a:t>
            </a:r>
            <a:r>
              <a:rPr lang="es-ES" sz="1200" err="1"/>
              <a:t>c.id_cancion</a:t>
            </a:r>
            <a:br>
              <a:rPr lang="es-ES" sz="1200"/>
            </a:br>
            <a:r>
              <a:rPr lang="es-ES" sz="1200">
                <a:solidFill>
                  <a:schemeClr val="accent1"/>
                </a:solidFill>
              </a:rPr>
              <a:t>HAVING</a:t>
            </a:r>
            <a:r>
              <a:rPr lang="es-ES" sz="1200"/>
              <a:t> COUNT(</a:t>
            </a:r>
            <a:r>
              <a:rPr lang="es-ES" sz="1200" err="1"/>
              <a:t>r.id_cancion</a:t>
            </a:r>
            <a:r>
              <a:rPr lang="es-ES" sz="1200"/>
              <a:t>) = (</a:t>
            </a:r>
            <a:br>
              <a:rPr lang="es-ES" sz="1200"/>
            </a:br>
            <a:r>
              <a:rPr lang="es-ES" sz="1200"/>
              <a:t>    </a:t>
            </a:r>
            <a:r>
              <a:rPr lang="es-ES" sz="1200">
                <a:solidFill>
                  <a:schemeClr val="accent1"/>
                </a:solidFill>
              </a:rPr>
              <a:t>SELECT</a:t>
            </a:r>
            <a:r>
              <a:rPr lang="es-ES" sz="1200"/>
              <a:t> </a:t>
            </a:r>
            <a:r>
              <a:rPr lang="es-ES" sz="1200">
                <a:solidFill>
                  <a:schemeClr val="accent1"/>
                </a:solidFill>
              </a:rPr>
              <a:t>MAX</a:t>
            </a:r>
            <a:r>
              <a:rPr lang="es-ES" sz="1200"/>
              <a:t>(</a:t>
            </a:r>
            <a:r>
              <a:rPr lang="es-ES" sz="1200" err="1"/>
              <a:t>cnt</a:t>
            </a:r>
            <a:r>
              <a:rPr lang="es-ES" sz="1200"/>
              <a:t>)</a:t>
            </a:r>
            <a:br>
              <a:rPr lang="es-ES" sz="1200"/>
            </a:br>
            <a:r>
              <a:rPr lang="es-ES" sz="1200"/>
              <a:t>    </a:t>
            </a:r>
            <a:r>
              <a:rPr lang="es-ES" sz="1200">
                <a:solidFill>
                  <a:schemeClr val="accent1"/>
                </a:solidFill>
              </a:rPr>
              <a:t>FROM</a:t>
            </a:r>
            <a:r>
              <a:rPr lang="es-ES" sz="1200"/>
              <a:t> (</a:t>
            </a:r>
            <a:br>
              <a:rPr lang="es-ES" sz="1200"/>
            </a:br>
            <a:r>
              <a:rPr lang="es-ES" sz="1200"/>
              <a:t>        </a:t>
            </a:r>
            <a:r>
              <a:rPr lang="es-ES" sz="1200">
                <a:solidFill>
                  <a:schemeClr val="accent1"/>
                </a:solidFill>
              </a:rPr>
              <a:t>SELECT</a:t>
            </a:r>
            <a:r>
              <a:rPr lang="es-ES" sz="1200"/>
              <a:t> </a:t>
            </a:r>
            <a:r>
              <a:rPr lang="es-ES" sz="1200">
                <a:solidFill>
                  <a:schemeClr val="bg1">
                    <a:lumMod val="50000"/>
                  </a:schemeClr>
                </a:solidFill>
              </a:rPr>
              <a:t>COUNT</a:t>
            </a:r>
            <a:r>
              <a:rPr lang="es-ES" sz="1200"/>
              <a:t>(r2.id_cancion) </a:t>
            </a:r>
            <a:r>
              <a:rPr lang="es-ES" sz="1200">
                <a:solidFill>
                  <a:schemeClr val="accent1"/>
                </a:solidFill>
              </a:rPr>
              <a:t>AS</a:t>
            </a:r>
            <a:r>
              <a:rPr lang="es-ES" sz="1200"/>
              <a:t> </a:t>
            </a:r>
            <a:r>
              <a:rPr lang="es-ES" sz="1200" err="1"/>
              <a:t>cnt</a:t>
            </a:r>
            <a:br>
              <a:rPr lang="es-ES" sz="1200"/>
            </a:br>
            <a:r>
              <a:rPr lang="es-ES" sz="1200"/>
              <a:t>        </a:t>
            </a:r>
            <a:r>
              <a:rPr lang="es-ES" sz="1200">
                <a:solidFill>
                  <a:schemeClr val="accent1"/>
                </a:solidFill>
              </a:rPr>
              <a:t>FROM</a:t>
            </a:r>
            <a:r>
              <a:rPr lang="es-ES" sz="1200"/>
              <a:t> Reproducciones r2</a:t>
            </a:r>
            <a:br>
              <a:rPr lang="es-ES" sz="1200"/>
            </a:br>
            <a:r>
              <a:rPr lang="es-ES" sz="1200"/>
              <a:t>        </a:t>
            </a:r>
            <a:r>
              <a:rPr lang="es-ES" sz="1200">
                <a:solidFill>
                  <a:schemeClr val="accent1"/>
                </a:solidFill>
              </a:rPr>
              <a:t>WHERE</a:t>
            </a:r>
            <a:r>
              <a:rPr lang="es-ES" sz="1200"/>
              <a:t> r2.id_usuario = </a:t>
            </a:r>
            <a:r>
              <a:rPr lang="es-ES" sz="1200" err="1"/>
              <a:t>u.id_usuario</a:t>
            </a:r>
            <a:br>
              <a:rPr lang="es-ES" sz="1200"/>
            </a:br>
            <a:r>
              <a:rPr lang="es-ES" sz="1200"/>
              <a:t>        </a:t>
            </a:r>
            <a:r>
              <a:rPr lang="es-ES" sz="1200">
                <a:solidFill>
                  <a:schemeClr val="accent1"/>
                </a:solidFill>
              </a:rPr>
              <a:t>GROUP</a:t>
            </a:r>
            <a:r>
              <a:rPr lang="es-ES" sz="1200"/>
              <a:t> </a:t>
            </a:r>
            <a:r>
              <a:rPr lang="es-ES" sz="1200">
                <a:solidFill>
                  <a:schemeClr val="accent1"/>
                </a:solidFill>
              </a:rPr>
              <a:t>BY</a:t>
            </a:r>
            <a:r>
              <a:rPr lang="es-ES" sz="1200"/>
              <a:t> r2.id_cancion</a:t>
            </a:r>
            <a:br>
              <a:rPr lang="es-ES" sz="1200"/>
            </a:br>
            <a:r>
              <a:rPr lang="es-ES" sz="1200"/>
              <a:t>    ) </a:t>
            </a:r>
            <a:r>
              <a:rPr lang="es-ES" sz="1200">
                <a:solidFill>
                  <a:schemeClr val="accent1"/>
                </a:solidFill>
              </a:rPr>
              <a:t>AS</a:t>
            </a:r>
            <a:r>
              <a:rPr lang="es-ES" sz="1200"/>
              <a:t> sub</a:t>
            </a:r>
            <a:br>
              <a:rPr lang="es-ES" sz="1200"/>
            </a:br>
            <a:r>
              <a:rPr lang="es-ES" sz="1200"/>
              <a:t>)</a:t>
            </a:r>
            <a:br>
              <a:rPr lang="es-ES" sz="1200"/>
            </a:br>
            <a:r>
              <a:rPr lang="es-ES" sz="1200">
                <a:solidFill>
                  <a:schemeClr val="accent1"/>
                </a:solidFill>
              </a:rPr>
              <a:t>ORDER</a:t>
            </a:r>
            <a:r>
              <a:rPr lang="es-ES" sz="1200"/>
              <a:t> </a:t>
            </a:r>
            <a:r>
              <a:rPr lang="es-ES" sz="1200">
                <a:solidFill>
                  <a:schemeClr val="accent1"/>
                </a:solidFill>
              </a:rPr>
              <a:t>BY</a:t>
            </a:r>
            <a:r>
              <a:rPr lang="es-ES" sz="1200"/>
              <a:t> </a:t>
            </a:r>
            <a:r>
              <a:rPr lang="es-ES" sz="1200" err="1"/>
              <a:t>u.nombre</a:t>
            </a:r>
            <a:r>
              <a:rPr lang="es-ES" sz="1200"/>
              <a:t>;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D1E3B52-AF3F-ACEE-E752-13A71DA3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489" y="3712464"/>
            <a:ext cx="3230336" cy="248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86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D0AAA6-208D-B1A4-B9B9-0D71CE34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15C083E-D6AF-723C-7957-1CE0FEAB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17" y="656207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err="1">
                <a:solidFill>
                  <a:schemeClr val="tx2"/>
                </a:solidFill>
                <a:latin typeface="Cambria"/>
                <a:ea typeface="Cambria"/>
              </a:rPr>
              <a:t>Conclusiones</a:t>
            </a:r>
            <a:r>
              <a:rPr lang="en-US" sz="3600" kern="1200">
                <a:solidFill>
                  <a:schemeClr val="tx2"/>
                </a:solidFill>
                <a:latin typeface="Cambria"/>
                <a:ea typeface="Cambria"/>
              </a:rPr>
              <a:t> 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BE38F1-FB93-C158-EFF5-CA351506D766}"/>
              </a:ext>
            </a:extLst>
          </p:cNvPr>
          <p:cNvSpPr txBox="1"/>
          <p:nvPr/>
        </p:nvSpPr>
        <p:spPr>
          <a:xfrm>
            <a:off x="1179226" y="2977252"/>
            <a:ext cx="8861998" cy="24572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La base de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datos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organizada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con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información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de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usuarios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, canciones y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artistas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  <a:latin typeface="Cambria"/>
              <a:ea typeface="Cambria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Cada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usuario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puede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tener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varias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playlist y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cada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canción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pertenece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a un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álbum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y un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artista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  <a:latin typeface="Cambria"/>
              <a:ea typeface="Cambria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 err="1">
                <a:solidFill>
                  <a:schemeClr val="tx2"/>
                </a:solidFill>
                <a:latin typeface="Cambria"/>
                <a:ea typeface="Cambria"/>
              </a:rPr>
              <a:t>Relaciones</a:t>
            </a:r>
            <a:r>
              <a:rPr lang="en-US" sz="1300" b="1">
                <a:solidFill>
                  <a:schemeClr val="tx2"/>
                </a:solidFill>
                <a:latin typeface="Cambria"/>
                <a:ea typeface="Cambria"/>
              </a:rPr>
              <a:t> entre </a:t>
            </a:r>
            <a:r>
              <a:rPr lang="en-US" sz="1300" b="1" err="1">
                <a:solidFill>
                  <a:schemeClr val="tx2"/>
                </a:solidFill>
                <a:latin typeface="Cambria"/>
                <a:ea typeface="Cambria"/>
              </a:rPr>
              <a:t>tablas</a:t>
            </a:r>
            <a:r>
              <a:rPr lang="en-US" sz="1300" b="1">
                <a:solidFill>
                  <a:schemeClr val="tx2"/>
                </a:solidFill>
                <a:latin typeface="Cambria"/>
                <a:ea typeface="Cambria"/>
              </a:rPr>
              <a:t>: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usuarios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↔ playlists ↔ canciones ↔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álbumes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↔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artistas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;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reproduciones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conectan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usuarios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con canciones.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  <a:latin typeface="Cambria"/>
              <a:ea typeface="Cambria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Mediante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el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uso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de las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querys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 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sugeridas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 se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puede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ver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qué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canciones y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artistas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son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más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populares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y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cómo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usan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la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plataforma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los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usuarios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  <a:latin typeface="Cambria"/>
              <a:ea typeface="Cambria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Es flexible: se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pueden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añadir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nuevas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canciones,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artistas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o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listas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sin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problemas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  <a:latin typeface="Cambria"/>
              <a:ea typeface="Cambria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Útil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para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entender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b="1" err="1">
                <a:solidFill>
                  <a:schemeClr val="tx2"/>
                </a:solidFill>
                <a:latin typeface="Cambria"/>
                <a:ea typeface="Cambria"/>
              </a:rPr>
              <a:t>hábitos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de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los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usuarios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y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mejorar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la </a:t>
            </a:r>
            <a:r>
              <a:rPr lang="en-US" sz="1300" err="1">
                <a:solidFill>
                  <a:schemeClr val="tx2"/>
                </a:solidFill>
                <a:latin typeface="Cambria"/>
                <a:ea typeface="Cambria"/>
              </a:rPr>
              <a:t>experiencia</a:t>
            </a:r>
            <a:r>
              <a:rPr lang="en-US" sz="1300">
                <a:solidFill>
                  <a:schemeClr val="tx2"/>
                </a:solidFill>
                <a:latin typeface="Cambria"/>
                <a:ea typeface="Cambria"/>
              </a:rPr>
              <a:t> musical.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886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Proyecto MySQL “Plataforma de Streaming de Música” 🎵 </vt:lpstr>
      <vt:lpstr>ÍNDICE</vt:lpstr>
      <vt:lpstr>Modelo de tablas</vt:lpstr>
      <vt:lpstr>BBDD ERD</vt:lpstr>
      <vt:lpstr>Insights BBDD</vt:lpstr>
      <vt:lpstr>Insights BBDD</vt:lpstr>
      <vt:lpstr>Conclusiones 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Naia Fernandez Zubillaga</dc:creator>
  <cp:revision>3</cp:revision>
  <dcterms:created xsi:type="dcterms:W3CDTF">2025-09-25T09:06:05Z</dcterms:created>
  <dcterms:modified xsi:type="dcterms:W3CDTF">2025-09-25T12:21:14Z</dcterms:modified>
</cp:coreProperties>
</file>