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5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4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5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9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6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1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63DA-8594-40B2-BDE3-F9AFFFBD0C7C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23E7-BC9D-4684-BBB1-DE5430A9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2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6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0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9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5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7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5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Mills, Jeffrey</dc:creator>
  <cp:lastModifiedBy>Mills, Jeffrey</cp:lastModifiedBy>
  <cp:revision>2</cp:revision>
  <dcterms:created xsi:type="dcterms:W3CDTF">2014-11-20T14:36:55Z</dcterms:created>
  <dcterms:modified xsi:type="dcterms:W3CDTF">2014-11-20T16:58:45Z</dcterms:modified>
</cp:coreProperties>
</file>