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61" r:id="rId3"/>
    <p:sldId id="258" r:id="rId4"/>
    <p:sldId id="286" r:id="rId5"/>
    <p:sldId id="275" r:id="rId6"/>
    <p:sldId id="284" r:id="rId7"/>
    <p:sldId id="281" r:id="rId8"/>
    <p:sldId id="288" r:id="rId9"/>
    <p:sldId id="315" r:id="rId10"/>
  </p:sldIdLst>
  <p:sldSz cx="9144000" cy="5143500" type="screen16x9"/>
  <p:notesSz cx="6858000" cy="9144000"/>
  <p:embeddedFontLst>
    <p:embeddedFont>
      <p:font typeface="Aldrich" panose="020B0604020202020204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idact Gothic" panose="000005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3D506-27C8-4204-A3FF-E785AD1C15AC}">
  <a:tblStyle styleId="{D953D506-27C8-4204-A3FF-E785AD1C1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1" autoAdjust="0"/>
  </p:normalViewPr>
  <p:slideViewPr>
    <p:cSldViewPr snapToGrid="0">
      <p:cViewPr varScale="1">
        <p:scale>
          <a:sx n="119" d="100"/>
          <a:sy n="119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Google Shape;4053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8" name="Google Shape;918;p49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9" name="Google Shape;919;p4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ubTitle" idx="1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1" name="Google Shape;441;p24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442" name="Google Shape;442;p2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459" name="Google Shape;459;p2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2" name="Google Shape;462;p2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0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Adelia Natasha Putri</a:t>
            </a:r>
            <a:br>
              <a:rPr lang="en" dirty="0"/>
            </a:br>
            <a:r>
              <a:rPr lang="en" dirty="0"/>
              <a:t>NIM : 2200018153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: C</a:t>
            </a:r>
            <a:endParaRPr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PENJUALAN LAPTOP</a:t>
            </a:r>
            <a:endParaRPr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3"/>
          <p:cNvSpPr txBox="1">
            <a:spLocks noGrp="1"/>
          </p:cNvSpPr>
          <p:nvPr>
            <p:ph type="ctrTitle"/>
          </p:nvPr>
        </p:nvSpPr>
        <p:spPr>
          <a:xfrm>
            <a:off x="4493430" y="1043923"/>
            <a:ext cx="3778250" cy="4674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DESKRIPSI</a:t>
            </a:r>
            <a:r>
              <a:rPr lang="en" dirty="0"/>
              <a:t> </a:t>
            </a:r>
            <a:r>
              <a:rPr lang="en" sz="2800" dirty="0"/>
              <a:t>APLIKASI</a:t>
            </a:r>
            <a:endParaRPr dirty="0"/>
          </a:p>
        </p:txBody>
      </p:sp>
      <p:grpSp>
        <p:nvGrpSpPr>
          <p:cNvPr id="1117" name="Google Shape;1117;p63"/>
          <p:cNvGrpSpPr/>
          <p:nvPr/>
        </p:nvGrpSpPr>
        <p:grpSpPr>
          <a:xfrm>
            <a:off x="750346" y="1159661"/>
            <a:ext cx="3413121" cy="2646441"/>
            <a:chOff x="871286" y="1178546"/>
            <a:chExt cx="3487508" cy="2665645"/>
          </a:xfrm>
        </p:grpSpPr>
        <p:sp>
          <p:nvSpPr>
            <p:cNvPr id="1118" name="Google Shape;1118;p63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3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3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3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3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3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3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3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3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3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3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3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63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3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3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3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3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3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3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3"/>
            <p:cNvSpPr/>
            <p:nvPr/>
          </p:nvSpPr>
          <p:spPr>
            <a:xfrm>
              <a:off x="3046860" y="2986384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3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63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3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3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3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3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3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3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3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3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3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3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3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3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3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3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3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63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1178" name="Google Shape;1178;p63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3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3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3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3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3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63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63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3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3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3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3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3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3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3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3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3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3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3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3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3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3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3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3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3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3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3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3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0" name="Google Shape;1210;p63"/>
          <p:cNvSpPr txBox="1">
            <a:spLocks noGrp="1"/>
          </p:cNvSpPr>
          <p:nvPr>
            <p:ph type="subTitle" idx="1"/>
          </p:nvPr>
        </p:nvSpPr>
        <p:spPr>
          <a:xfrm>
            <a:off x="4339700" y="1933916"/>
            <a:ext cx="4099960" cy="2646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</a:pP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emu8086. Dimana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Customer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tertera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program. </a:t>
            </a:r>
            <a:endParaRPr lang="en-ID" sz="700" dirty="0">
              <a:solidFill>
                <a:schemeClr val="accent5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11" name="Google Shape;1211;p6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6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 APLIKASI</a:t>
            </a:r>
            <a:endParaRPr dirty="0"/>
          </a:p>
        </p:txBody>
      </p:sp>
      <p:sp>
        <p:nvSpPr>
          <p:cNvPr id="1046" name="Google Shape;1046;p60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Memasukkan nama customer</a:t>
            </a:r>
            <a:endParaRPr dirty="0"/>
          </a:p>
        </p:txBody>
      </p:sp>
      <p:sp>
        <p:nvSpPr>
          <p:cNvPr id="1047" name="Google Shape;1047;p60"/>
          <p:cNvSpPr txBox="1">
            <a:spLocks noGrp="1"/>
          </p:cNvSpPr>
          <p:nvPr>
            <p:ph type="subTitle" idx="7"/>
          </p:nvPr>
        </p:nvSpPr>
        <p:spPr>
          <a:xfrm>
            <a:off x="3450413" y="3759007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Memilih salah satu dari tiga jenis laptop yang disediakan</a:t>
            </a:r>
            <a:endParaRPr dirty="0"/>
          </a:p>
        </p:txBody>
      </p:sp>
      <p:sp>
        <p:nvSpPr>
          <p:cNvPr id="1048" name="Google Shape;1048;p60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Memasukkan nomor aktif customer</a:t>
            </a:r>
            <a:endParaRPr dirty="0"/>
          </a:p>
        </p:txBody>
      </p:sp>
      <p:sp>
        <p:nvSpPr>
          <p:cNvPr id="1049" name="Google Shape;104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0" name="Google Shape;1050;p60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204325" y="305252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51" name="Google Shape;1051;p60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NAMA</a:t>
            </a: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NOMOR</a:t>
            </a:r>
            <a:endParaRPr dirty="0"/>
          </a:p>
        </p:txBody>
      </p:sp>
      <p:sp>
        <p:nvSpPr>
          <p:cNvPr id="1054" name="Google Shape;1054;p60"/>
          <p:cNvSpPr txBox="1">
            <a:spLocks noGrp="1"/>
          </p:cNvSpPr>
          <p:nvPr>
            <p:ph type="subTitle" idx="14"/>
          </p:nvPr>
        </p:nvSpPr>
        <p:spPr>
          <a:xfrm>
            <a:off x="3005663" y="3371107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PILIH JENIS LAPTOP</a:t>
            </a:r>
            <a:endParaRPr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2788;p88">
            <a:extLst>
              <a:ext uri="{FF2B5EF4-FFF2-40B4-BE49-F238E27FC236}">
                <a16:creationId xmlns:a16="http://schemas.microsoft.com/office/drawing/2014/main" id="{7BBD6406-06B5-D056-6C04-151FA1E30757}"/>
              </a:ext>
            </a:extLst>
          </p:cNvPr>
          <p:cNvCxnSpPr>
            <a:cxnSpLocks/>
          </p:cNvCxnSpPr>
          <p:nvPr/>
        </p:nvCxnSpPr>
        <p:spPr>
          <a:xfrm flipH="1">
            <a:off x="5161612" y="3285280"/>
            <a:ext cx="372251" cy="1459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2788;p88">
            <a:extLst>
              <a:ext uri="{FF2B5EF4-FFF2-40B4-BE49-F238E27FC236}">
                <a16:creationId xmlns:a16="http://schemas.microsoft.com/office/drawing/2014/main" id="{C063FE8B-D086-7EA3-6BF8-B6BBA454FA5A}"/>
              </a:ext>
            </a:extLst>
          </p:cNvPr>
          <p:cNvCxnSpPr>
            <a:cxnSpLocks/>
          </p:cNvCxnSpPr>
          <p:nvPr/>
        </p:nvCxnSpPr>
        <p:spPr>
          <a:xfrm flipH="1">
            <a:off x="3539049" y="3279335"/>
            <a:ext cx="372251" cy="1459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2788;p88">
            <a:extLst>
              <a:ext uri="{FF2B5EF4-FFF2-40B4-BE49-F238E27FC236}">
                <a16:creationId xmlns:a16="http://schemas.microsoft.com/office/drawing/2014/main" id="{44108156-696D-D2BE-0954-23596447E31C}"/>
              </a:ext>
            </a:extLst>
          </p:cNvPr>
          <p:cNvCxnSpPr>
            <a:cxnSpLocks/>
          </p:cNvCxnSpPr>
          <p:nvPr/>
        </p:nvCxnSpPr>
        <p:spPr>
          <a:xfrm>
            <a:off x="4542900" y="3090239"/>
            <a:ext cx="0" cy="37819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88;p88">
            <a:extLst>
              <a:ext uri="{FF2B5EF4-FFF2-40B4-BE49-F238E27FC236}">
                <a16:creationId xmlns:a16="http://schemas.microsoft.com/office/drawing/2014/main" id="{5EFF0DFA-4153-1747-C5AD-D8307B926C22}"/>
              </a:ext>
            </a:extLst>
          </p:cNvPr>
          <p:cNvCxnSpPr>
            <a:cxnSpLocks/>
            <a:stCxn id="2800" idx="2"/>
          </p:cNvCxnSpPr>
          <p:nvPr/>
        </p:nvCxnSpPr>
        <p:spPr>
          <a:xfrm>
            <a:off x="4539662" y="2651587"/>
            <a:ext cx="9363" cy="62774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788;p88">
            <a:extLst>
              <a:ext uri="{FF2B5EF4-FFF2-40B4-BE49-F238E27FC236}">
                <a16:creationId xmlns:a16="http://schemas.microsoft.com/office/drawing/2014/main" id="{1D3E3D11-3462-9032-F39A-9BC414CFF9D2}"/>
              </a:ext>
            </a:extLst>
          </p:cNvPr>
          <p:cNvCxnSpPr>
            <a:cxnSpLocks/>
          </p:cNvCxnSpPr>
          <p:nvPr/>
        </p:nvCxnSpPr>
        <p:spPr>
          <a:xfrm>
            <a:off x="4549025" y="2028841"/>
            <a:ext cx="0" cy="37819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6" name="Google Shape;2786;p8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br>
              <a:rPr lang="en" dirty="0"/>
            </a:br>
            <a:endParaRPr dirty="0"/>
          </a:p>
        </p:txBody>
      </p:sp>
      <p:grpSp>
        <p:nvGrpSpPr>
          <p:cNvPr id="2787" name="Google Shape;2787;p88"/>
          <p:cNvGrpSpPr/>
          <p:nvPr/>
        </p:nvGrpSpPr>
        <p:grpSpPr>
          <a:xfrm>
            <a:off x="2177288" y="1093300"/>
            <a:ext cx="3480562" cy="2375132"/>
            <a:chOff x="2200188" y="1154563"/>
            <a:chExt cx="3480562" cy="2375132"/>
          </a:xfrm>
        </p:grpSpPr>
        <p:cxnSp>
          <p:nvCxnSpPr>
            <p:cNvPr id="2788" name="Google Shape;2788;p88"/>
            <p:cNvCxnSpPr>
              <a:cxnSpLocks/>
            </p:cNvCxnSpPr>
            <p:nvPr/>
          </p:nvCxnSpPr>
          <p:spPr>
            <a:xfrm>
              <a:off x="4571925" y="1408073"/>
              <a:ext cx="0" cy="378193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2" name="Google Shape;2792;p88"/>
            <p:cNvCxnSpPr>
              <a:cxnSpLocks/>
            </p:cNvCxnSpPr>
            <p:nvPr/>
          </p:nvCxnSpPr>
          <p:spPr>
            <a:xfrm flipH="1">
              <a:off x="5024496" y="1935470"/>
              <a:ext cx="656254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6" name="Google Shape;2796;p88"/>
            <p:cNvCxnSpPr>
              <a:cxnSpLocks/>
            </p:cNvCxnSpPr>
            <p:nvPr/>
          </p:nvCxnSpPr>
          <p:spPr>
            <a:xfrm flipV="1">
              <a:off x="3248700" y="1329906"/>
              <a:ext cx="499375" cy="4006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98" name="Google Shape;2798;p88"/>
            <p:cNvSpPr/>
            <p:nvPr/>
          </p:nvSpPr>
          <p:spPr>
            <a:xfrm>
              <a:off x="3844425" y="1154563"/>
              <a:ext cx="1436275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01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99" name="Google Shape;2799;p88"/>
            <p:cNvSpPr/>
            <p:nvPr/>
          </p:nvSpPr>
          <p:spPr>
            <a:xfrm>
              <a:off x="3453826" y="1764807"/>
              <a:ext cx="1455000" cy="363600"/>
            </a:xfrm>
            <a:prstGeom prst="roundRect">
              <a:avLst>
                <a:gd name="adj" fmla="val 32178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02</a:t>
              </a:r>
              <a:endParaRPr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800" name="Google Shape;2800;p88"/>
            <p:cNvSpPr/>
            <p:nvPr/>
          </p:nvSpPr>
          <p:spPr>
            <a:xfrm>
              <a:off x="3835062" y="2349250"/>
              <a:ext cx="1455000" cy="363600"/>
            </a:xfrm>
            <a:prstGeom prst="roundRect">
              <a:avLst>
                <a:gd name="adj" fmla="val 35293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03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789" name="Google Shape;2789;p88"/>
            <p:cNvSpPr/>
            <p:nvPr/>
          </p:nvSpPr>
          <p:spPr>
            <a:xfrm>
              <a:off x="2200188" y="3166095"/>
              <a:ext cx="1455000" cy="363600"/>
            </a:xfrm>
            <a:prstGeom prst="roundRect">
              <a:avLst>
                <a:gd name="adj" fmla="val 3840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A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2797" name="Google Shape;2797;p88"/>
          <p:cNvSpPr txBox="1"/>
          <p:nvPr/>
        </p:nvSpPr>
        <p:spPr>
          <a:xfrm>
            <a:off x="1534101" y="968394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Masukkan nama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customer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1" name="Google Shape;2791;p88"/>
          <p:cNvSpPr txBox="1"/>
          <p:nvPr/>
        </p:nvSpPr>
        <p:spPr>
          <a:xfrm>
            <a:off x="1603779" y="2143861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Memilih</a:t>
            </a: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5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jenis</a:t>
            </a:r>
            <a:endParaRPr lang="en-US"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laptop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3" name="Google Shape;2793;p88"/>
          <p:cNvSpPr txBox="1"/>
          <p:nvPr/>
        </p:nvSpPr>
        <p:spPr>
          <a:xfrm>
            <a:off x="5540211" y="1492762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Masukkan </a:t>
            </a:r>
            <a:r>
              <a:rPr lang="en-US" sz="15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nomor</a:t>
            </a:r>
            <a:endParaRPr lang="en-US"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customer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5" name="Google Shape;2795;p88"/>
          <p:cNvSpPr txBox="1"/>
          <p:nvPr/>
        </p:nvSpPr>
        <p:spPr>
          <a:xfrm>
            <a:off x="5255424" y="3493871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Macbook</a:t>
            </a:r>
            <a:endParaRPr lang="en-US"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2022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01" name="Google Shape;2801;p88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88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2790;p88">
            <a:extLst>
              <a:ext uri="{FF2B5EF4-FFF2-40B4-BE49-F238E27FC236}">
                <a16:creationId xmlns:a16="http://schemas.microsoft.com/office/drawing/2014/main" id="{3859391B-81A7-BFFE-4FB4-3B797934F59B}"/>
              </a:ext>
            </a:extLst>
          </p:cNvPr>
          <p:cNvCxnSpPr>
            <a:cxnSpLocks/>
          </p:cNvCxnSpPr>
          <p:nvPr/>
        </p:nvCxnSpPr>
        <p:spPr>
          <a:xfrm>
            <a:off x="3215026" y="2471522"/>
            <a:ext cx="487022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2798;p88">
            <a:extLst>
              <a:ext uri="{FF2B5EF4-FFF2-40B4-BE49-F238E27FC236}">
                <a16:creationId xmlns:a16="http://schemas.microsoft.com/office/drawing/2014/main" id="{8808DB73-A344-A1DB-AA87-7400D5AB2534}"/>
              </a:ext>
            </a:extLst>
          </p:cNvPr>
          <p:cNvSpPr/>
          <p:nvPr/>
        </p:nvSpPr>
        <p:spPr>
          <a:xfrm>
            <a:off x="3802800" y="3104924"/>
            <a:ext cx="1455000" cy="363600"/>
          </a:xfrm>
          <a:prstGeom prst="roundRect">
            <a:avLst>
              <a:gd name="adj" fmla="val 34302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B</a:t>
            </a:r>
            <a:endParaRPr sz="16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7" name="Google Shape;2799;p88">
            <a:extLst>
              <a:ext uri="{FF2B5EF4-FFF2-40B4-BE49-F238E27FC236}">
                <a16:creationId xmlns:a16="http://schemas.microsoft.com/office/drawing/2014/main" id="{8DCBB8D6-4C57-FE69-650C-C848DBCFB163}"/>
              </a:ext>
            </a:extLst>
          </p:cNvPr>
          <p:cNvSpPr/>
          <p:nvPr/>
        </p:nvSpPr>
        <p:spPr>
          <a:xfrm>
            <a:off x="5437674" y="3097535"/>
            <a:ext cx="1455000" cy="363600"/>
          </a:xfrm>
          <a:prstGeom prst="roundRect">
            <a:avLst>
              <a:gd name="adj" fmla="val 32178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C</a:t>
            </a:r>
            <a:endParaRPr sz="1600" b="1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" name="Google Shape;2795;p88">
            <a:extLst>
              <a:ext uri="{FF2B5EF4-FFF2-40B4-BE49-F238E27FC236}">
                <a16:creationId xmlns:a16="http://schemas.microsoft.com/office/drawing/2014/main" id="{D554F1C5-AF20-1D90-9A3E-61E2A23DBFF2}"/>
              </a:ext>
            </a:extLst>
          </p:cNvPr>
          <p:cNvSpPr txBox="1"/>
          <p:nvPr/>
        </p:nvSpPr>
        <p:spPr>
          <a:xfrm>
            <a:off x="3639275" y="3501260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Lenovo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legion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" name="Google Shape;2795;p88">
            <a:extLst>
              <a:ext uri="{FF2B5EF4-FFF2-40B4-BE49-F238E27FC236}">
                <a16:creationId xmlns:a16="http://schemas.microsoft.com/office/drawing/2014/main" id="{3F9D8BE7-E291-1892-50E6-3F5E999A55BA}"/>
              </a:ext>
            </a:extLst>
          </p:cNvPr>
          <p:cNvSpPr txBox="1"/>
          <p:nvPr/>
        </p:nvSpPr>
        <p:spPr>
          <a:xfrm>
            <a:off x="2002025" y="3525657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Asus ROG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Zephyrus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788;p88">
            <a:extLst>
              <a:ext uri="{FF2B5EF4-FFF2-40B4-BE49-F238E27FC236}">
                <a16:creationId xmlns:a16="http://schemas.microsoft.com/office/drawing/2014/main" id="{0B226532-AC37-D149-3860-C95BA6EF5CB6}"/>
              </a:ext>
            </a:extLst>
          </p:cNvPr>
          <p:cNvCxnSpPr>
            <a:cxnSpLocks/>
          </p:cNvCxnSpPr>
          <p:nvPr/>
        </p:nvCxnSpPr>
        <p:spPr>
          <a:xfrm>
            <a:off x="2596402" y="2666101"/>
            <a:ext cx="395119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8" name="Google Shape;2168;p7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SKETSA ANTARMUKA</a:t>
            </a:r>
            <a:endParaRPr dirty="0"/>
          </a:p>
        </p:txBody>
      </p:sp>
      <p:sp>
        <p:nvSpPr>
          <p:cNvPr id="2172" name="Google Shape;2172;p77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77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77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77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77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7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7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2244B-10D2-5349-AA47-285EA13F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383" y="1378555"/>
            <a:ext cx="1368000" cy="2788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41B628-C93D-E115-A7E8-FDA58318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00" y="1376897"/>
            <a:ext cx="1368000" cy="2770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2A3CB-80BC-546F-77E0-F28544FCE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47" y="1367104"/>
            <a:ext cx="1369167" cy="279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89;p88">
            <a:extLst>
              <a:ext uri="{FF2B5EF4-FFF2-40B4-BE49-F238E27FC236}">
                <a16:creationId xmlns:a16="http://schemas.microsoft.com/office/drawing/2014/main" id="{83085591-C821-160C-D1E3-363337A29454}"/>
              </a:ext>
            </a:extLst>
          </p:cNvPr>
          <p:cNvSpPr/>
          <p:nvPr/>
        </p:nvSpPr>
        <p:spPr>
          <a:xfrm>
            <a:off x="3124200" y="361631"/>
            <a:ext cx="2895600" cy="363600"/>
          </a:xfrm>
          <a:prstGeom prst="roundRect">
            <a:avLst>
              <a:gd name="adj" fmla="val 3840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Screenshoot</a:t>
            </a:r>
            <a:r>
              <a:rPr lang="en-US"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code</a:t>
            </a:r>
            <a:endParaRPr sz="16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92E7F-2A01-ABC2-0A26-0602149C7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68"/>
          <a:stretch/>
        </p:blipFill>
        <p:spPr>
          <a:xfrm>
            <a:off x="894886" y="1287960"/>
            <a:ext cx="3348185" cy="2811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00C8D-D20B-063B-943C-B797EFB17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783" b="4127"/>
          <a:stretch/>
        </p:blipFill>
        <p:spPr>
          <a:xfrm>
            <a:off x="4900930" y="1070245"/>
            <a:ext cx="3374856" cy="2267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AA295-71C7-544D-BE19-44168495F5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34" r="30250" b="53992"/>
          <a:stretch/>
        </p:blipFill>
        <p:spPr>
          <a:xfrm>
            <a:off x="4900930" y="3337561"/>
            <a:ext cx="3374856" cy="874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83"/>
          <p:cNvSpPr/>
          <p:nvPr/>
        </p:nvSpPr>
        <p:spPr>
          <a:xfrm flipH="1">
            <a:off x="1627249" y="1009964"/>
            <a:ext cx="5789550" cy="3101186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2" name="Google Shape;2472;p83"/>
          <p:cNvSpPr txBox="1">
            <a:spLocks noGrp="1"/>
          </p:cNvSpPr>
          <p:nvPr>
            <p:ph type="title"/>
          </p:nvPr>
        </p:nvSpPr>
        <p:spPr>
          <a:xfrm>
            <a:off x="2084448" y="270308"/>
            <a:ext cx="52438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TAMPILAN LUARAN PROGRAM</a:t>
            </a:r>
            <a:endParaRPr sz="2400" dirty="0"/>
          </a:p>
        </p:txBody>
      </p:sp>
      <p:sp>
        <p:nvSpPr>
          <p:cNvPr id="2474" name="Google Shape;2474;p83"/>
          <p:cNvSpPr/>
          <p:nvPr/>
        </p:nvSpPr>
        <p:spPr>
          <a:xfrm flipH="1">
            <a:off x="217030" y="3288878"/>
            <a:ext cx="1490739" cy="942371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83"/>
          <p:cNvSpPr/>
          <p:nvPr/>
        </p:nvSpPr>
        <p:spPr>
          <a:xfrm flipH="1">
            <a:off x="6903645" y="270308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83"/>
          <p:cNvSpPr/>
          <p:nvPr/>
        </p:nvSpPr>
        <p:spPr>
          <a:xfrm flipH="1">
            <a:off x="107811" y="4231249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83"/>
          <p:cNvSpPr/>
          <p:nvPr/>
        </p:nvSpPr>
        <p:spPr>
          <a:xfrm flipH="1">
            <a:off x="6724568" y="850451"/>
            <a:ext cx="1443743" cy="924910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83"/>
          <p:cNvSpPr/>
          <p:nvPr/>
        </p:nvSpPr>
        <p:spPr>
          <a:xfrm rot="10800000" flipH="1">
            <a:off x="8145126" y="876659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8" name="Google Shape;2498;p83"/>
          <p:cNvGrpSpPr/>
          <p:nvPr/>
        </p:nvGrpSpPr>
        <p:grpSpPr>
          <a:xfrm rot="1305467">
            <a:off x="362135" y="-113744"/>
            <a:ext cx="1385992" cy="2705372"/>
            <a:chOff x="409722" y="228600"/>
            <a:chExt cx="1385931" cy="2705253"/>
          </a:xfrm>
        </p:grpSpPr>
        <p:grpSp>
          <p:nvGrpSpPr>
            <p:cNvPr id="2499" name="Google Shape;2499;p8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00" name="Google Shape;2500;p8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8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" name="Google Shape;2502;p8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8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8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519CD-0F60-80F6-42C5-C18D0E3F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69" y="1235735"/>
            <a:ext cx="5609171" cy="2610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90"/>
          <p:cNvSpPr txBox="1">
            <a:spLocks noGrp="1"/>
          </p:cNvSpPr>
          <p:nvPr>
            <p:ph type="title"/>
          </p:nvPr>
        </p:nvSpPr>
        <p:spPr>
          <a:xfrm>
            <a:off x="1824010" y="467702"/>
            <a:ext cx="5740314" cy="1094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Screenshoot tampilan unggahan github</a:t>
            </a:r>
            <a:endParaRPr sz="2000" dirty="0"/>
          </a:p>
        </p:txBody>
      </p:sp>
      <p:grpSp>
        <p:nvGrpSpPr>
          <p:cNvPr id="2824" name="Google Shape;2824;p90"/>
          <p:cNvGrpSpPr/>
          <p:nvPr/>
        </p:nvGrpSpPr>
        <p:grpSpPr>
          <a:xfrm rot="-552712" flipH="1">
            <a:off x="250199" y="401413"/>
            <a:ext cx="1271811" cy="1019154"/>
            <a:chOff x="10049025" y="922900"/>
            <a:chExt cx="537625" cy="430800"/>
          </a:xfrm>
        </p:grpSpPr>
        <p:sp>
          <p:nvSpPr>
            <p:cNvPr id="2825" name="Google Shape;2825;p90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0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0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0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0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0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0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0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0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0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0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0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0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0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0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0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0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0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0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0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0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0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0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0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0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0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0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0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0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0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0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0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7" name="Google Shape;2857;p90"/>
          <p:cNvSpPr/>
          <p:nvPr/>
        </p:nvSpPr>
        <p:spPr>
          <a:xfrm>
            <a:off x="3646518" y="4376547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8" name="Google Shape;2858;p90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2859" name="Google Shape;2859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0" name="Google Shape;2860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2" name="Google Shape;2862;p90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90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2864" name="Google Shape;2864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5" name="Google Shape;2865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7" name="Google Shape;2867;p90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90"/>
          <p:cNvGrpSpPr/>
          <p:nvPr/>
        </p:nvGrpSpPr>
        <p:grpSpPr>
          <a:xfrm>
            <a:off x="7335218" y="4353328"/>
            <a:ext cx="1697226" cy="604018"/>
            <a:chOff x="-5302450" y="3084350"/>
            <a:chExt cx="1519450" cy="540750"/>
          </a:xfrm>
        </p:grpSpPr>
        <p:sp>
          <p:nvSpPr>
            <p:cNvPr id="2869" name="Google Shape;2869;p90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0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0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0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0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0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0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0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0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0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0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0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0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9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9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B5DE9-AEEE-1480-5306-F2E54CBB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08" y="1196064"/>
            <a:ext cx="5720688" cy="3034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117"/>
          <p:cNvSpPr/>
          <p:nvPr/>
        </p:nvSpPr>
        <p:spPr>
          <a:xfrm>
            <a:off x="914260" y="2419655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117"/>
          <p:cNvSpPr/>
          <p:nvPr/>
        </p:nvSpPr>
        <p:spPr>
          <a:xfrm>
            <a:off x="1248746" y="2545316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117"/>
          <p:cNvSpPr/>
          <p:nvPr/>
        </p:nvSpPr>
        <p:spPr>
          <a:xfrm>
            <a:off x="5550890" y="1657174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117"/>
          <p:cNvSpPr/>
          <p:nvPr/>
        </p:nvSpPr>
        <p:spPr>
          <a:xfrm>
            <a:off x="5367600" y="2232486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117"/>
          <p:cNvSpPr/>
          <p:nvPr/>
        </p:nvSpPr>
        <p:spPr>
          <a:xfrm>
            <a:off x="5469532" y="182475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117"/>
          <p:cNvSpPr/>
          <p:nvPr/>
        </p:nvSpPr>
        <p:spPr>
          <a:xfrm>
            <a:off x="5330362" y="1820850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117"/>
          <p:cNvSpPr/>
          <p:nvPr/>
        </p:nvSpPr>
        <p:spPr>
          <a:xfrm>
            <a:off x="5060845" y="2118805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117"/>
          <p:cNvSpPr/>
          <p:nvPr/>
        </p:nvSpPr>
        <p:spPr>
          <a:xfrm>
            <a:off x="5060845" y="2102140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117"/>
          <p:cNvSpPr/>
          <p:nvPr/>
        </p:nvSpPr>
        <p:spPr>
          <a:xfrm>
            <a:off x="5436202" y="1975702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117"/>
          <p:cNvSpPr/>
          <p:nvPr/>
        </p:nvSpPr>
        <p:spPr>
          <a:xfrm>
            <a:off x="5122589" y="2224646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117"/>
          <p:cNvSpPr/>
          <p:nvPr/>
        </p:nvSpPr>
        <p:spPr>
          <a:xfrm>
            <a:off x="5154936" y="222464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117"/>
          <p:cNvSpPr/>
          <p:nvPr/>
        </p:nvSpPr>
        <p:spPr>
          <a:xfrm>
            <a:off x="5154936" y="2220713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117"/>
          <p:cNvSpPr/>
          <p:nvPr/>
        </p:nvSpPr>
        <p:spPr>
          <a:xfrm>
            <a:off x="5122589" y="2200140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117"/>
          <p:cNvSpPr/>
          <p:nvPr/>
        </p:nvSpPr>
        <p:spPr>
          <a:xfrm>
            <a:off x="5249027" y="2351083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117"/>
          <p:cNvSpPr/>
          <p:nvPr/>
        </p:nvSpPr>
        <p:spPr>
          <a:xfrm>
            <a:off x="5371532" y="223248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117"/>
          <p:cNvSpPr/>
          <p:nvPr/>
        </p:nvSpPr>
        <p:spPr>
          <a:xfrm>
            <a:off x="5371532" y="223248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4" name="Google Shape;4084;p117"/>
          <p:cNvGrpSpPr/>
          <p:nvPr/>
        </p:nvGrpSpPr>
        <p:grpSpPr>
          <a:xfrm>
            <a:off x="701018" y="3135151"/>
            <a:ext cx="6289257" cy="539081"/>
            <a:chOff x="3457434" y="4469778"/>
            <a:chExt cx="6350017" cy="544289"/>
          </a:xfrm>
        </p:grpSpPr>
        <p:sp>
          <p:nvSpPr>
            <p:cNvPr id="4085" name="Google Shape;4085;p117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17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17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17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17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17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17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17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17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17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17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17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17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17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17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17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17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17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17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17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17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6" name="Google Shape;4106;p117"/>
          <p:cNvSpPr/>
          <p:nvPr/>
        </p:nvSpPr>
        <p:spPr>
          <a:xfrm>
            <a:off x="1300912" y="768463"/>
            <a:ext cx="6687525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7" name="Google Shape;4107;p117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4108" name="Google Shape;4108;p117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17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17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17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17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17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17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17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17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17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17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17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17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17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17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17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4" name="Google Shape;4124;p117"/>
          <p:cNvSpPr/>
          <p:nvPr/>
        </p:nvSpPr>
        <p:spPr>
          <a:xfrm>
            <a:off x="1285504" y="773420"/>
            <a:ext cx="6702934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117"/>
          <p:cNvSpPr/>
          <p:nvPr/>
        </p:nvSpPr>
        <p:spPr>
          <a:xfrm flipV="1">
            <a:off x="1372014" y="3566839"/>
            <a:ext cx="6486482" cy="45719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117"/>
          <p:cNvSpPr/>
          <p:nvPr/>
        </p:nvSpPr>
        <p:spPr>
          <a:xfrm>
            <a:off x="2017486" y="3139267"/>
            <a:ext cx="53350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7" name="Google Shape;4127;p117"/>
          <p:cNvSpPr/>
          <p:nvPr/>
        </p:nvSpPr>
        <p:spPr>
          <a:xfrm>
            <a:off x="1552716" y="3678117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8" name="Google Shape;4128;p117"/>
          <p:cNvSpPr/>
          <p:nvPr/>
        </p:nvSpPr>
        <p:spPr>
          <a:xfrm>
            <a:off x="1660399" y="3678117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9" name="Google Shape;4129;p117"/>
          <p:cNvSpPr/>
          <p:nvPr/>
        </p:nvSpPr>
        <p:spPr>
          <a:xfrm>
            <a:off x="1786950" y="3678117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0" name="Google Shape;4130;p117"/>
          <p:cNvGrpSpPr/>
          <p:nvPr/>
        </p:nvGrpSpPr>
        <p:grpSpPr>
          <a:xfrm>
            <a:off x="2417465" y="1022976"/>
            <a:ext cx="4449128" cy="1850916"/>
            <a:chOff x="4894275" y="1974100"/>
            <a:chExt cx="3377379" cy="2028675"/>
          </a:xfrm>
        </p:grpSpPr>
        <p:sp>
          <p:nvSpPr>
            <p:cNvPr id="4131" name="Google Shape;4131;p117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17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17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17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17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17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17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17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17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17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17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17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17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4" name="Google Shape;4144;p117"/>
          <p:cNvSpPr/>
          <p:nvPr/>
        </p:nvSpPr>
        <p:spPr>
          <a:xfrm>
            <a:off x="1905039" y="365411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117"/>
          <p:cNvSpPr/>
          <p:nvPr/>
        </p:nvSpPr>
        <p:spPr>
          <a:xfrm>
            <a:off x="4450042" y="851875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117"/>
          <p:cNvSpPr/>
          <p:nvPr/>
        </p:nvSpPr>
        <p:spPr>
          <a:xfrm>
            <a:off x="4520474" y="873779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7" name="Google Shape;4147;p117"/>
          <p:cNvGrpSpPr/>
          <p:nvPr/>
        </p:nvGrpSpPr>
        <p:grpSpPr>
          <a:xfrm>
            <a:off x="6523249" y="3392987"/>
            <a:ext cx="1697287" cy="604006"/>
            <a:chOff x="-5302450" y="3084350"/>
            <a:chExt cx="1519450" cy="540750"/>
          </a:xfrm>
        </p:grpSpPr>
        <p:sp>
          <p:nvSpPr>
            <p:cNvPr id="4148" name="Google Shape;4148;p117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17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17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17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17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17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17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17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17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17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17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17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17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117"/>
          <p:cNvGrpSpPr/>
          <p:nvPr/>
        </p:nvGrpSpPr>
        <p:grpSpPr>
          <a:xfrm>
            <a:off x="1027574" y="2545501"/>
            <a:ext cx="929086" cy="584445"/>
            <a:chOff x="-2101325" y="2739725"/>
            <a:chExt cx="1315825" cy="827725"/>
          </a:xfrm>
        </p:grpSpPr>
        <p:sp>
          <p:nvSpPr>
            <p:cNvPr id="4162" name="Google Shape;4162;p117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17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17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17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17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17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17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17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17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17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17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17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17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17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17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17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17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17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17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17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17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17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17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5" name="Google Shape;4185;p117"/>
          <p:cNvCxnSpPr>
            <a:cxnSpLocks/>
          </p:cNvCxnSpPr>
          <p:nvPr/>
        </p:nvCxnSpPr>
        <p:spPr>
          <a:xfrm rot="5400000">
            <a:off x="1475324" y="2261966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6" name="Google Shape;4186;p117"/>
          <p:cNvCxnSpPr>
            <a:cxnSpLocks/>
          </p:cNvCxnSpPr>
          <p:nvPr/>
        </p:nvCxnSpPr>
        <p:spPr>
          <a:xfrm rot="5400000">
            <a:off x="1489995" y="2054284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7" name="Google Shape;4187;p117"/>
          <p:cNvCxnSpPr>
            <a:cxnSpLocks/>
          </p:cNvCxnSpPr>
          <p:nvPr/>
        </p:nvCxnSpPr>
        <p:spPr>
          <a:xfrm rot="5400000">
            <a:off x="1475324" y="191630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8" name="Google Shape;4188;p117"/>
          <p:cNvSpPr txBox="1"/>
          <p:nvPr/>
        </p:nvSpPr>
        <p:spPr>
          <a:xfrm>
            <a:off x="2865802" y="1571386"/>
            <a:ext cx="3427075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TERIMAKASIH!</a:t>
            </a:r>
            <a:endParaRPr sz="32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89" name="Google Shape;4189;p11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0" name="Google Shape;4190;p117">
            <a:hlinkClick r:id="" action="ppaction://hlinkshowjump?jump=nextslide"/>
          </p:cNvPr>
          <p:cNvSpPr/>
          <p:nvPr/>
        </p:nvSpPr>
        <p:spPr>
          <a:xfrm flipH="1">
            <a:off x="5778433" y="1206009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129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Aldrich</vt:lpstr>
      <vt:lpstr>Century Gothic</vt:lpstr>
      <vt:lpstr>Times New Roman</vt:lpstr>
      <vt:lpstr>Arial</vt:lpstr>
      <vt:lpstr>Didact Gothic</vt:lpstr>
      <vt:lpstr>Virtual Slides for Education Day by Slidesgo</vt:lpstr>
      <vt:lpstr>PROGRAM PENJUALAN LAPTOP</vt:lpstr>
      <vt:lpstr>DESKRIPSI APLIKASI</vt:lpstr>
      <vt:lpstr>FITUR FITUR APLIKASI</vt:lpstr>
      <vt:lpstr>ALUR KERJA </vt:lpstr>
      <vt:lpstr>SKETSA ANTARMUKA</vt:lpstr>
      <vt:lpstr>PowerPoint Presentation</vt:lpstr>
      <vt:lpstr>TAMPILAN LUARAN PROGRAM</vt:lpstr>
      <vt:lpstr>Screenshoot tampilan unggahan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PENJUALAN LAPTOP</dc:title>
  <dc:creator>Adelia Natasha</dc:creator>
  <cp:lastModifiedBy>Adelia Natasha</cp:lastModifiedBy>
  <cp:revision>3</cp:revision>
  <dcterms:modified xsi:type="dcterms:W3CDTF">2023-01-06T10:24:55Z</dcterms:modified>
</cp:coreProperties>
</file>