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a42ec969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a42ec9696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a42ec9696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5a42ec9696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a42ec9696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a42ec9696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a42ec9696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5a42ec9696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a42ec9696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5a42ec9696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Churn Analysis Report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Telecom Services – Machine Learning Insights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Predict customer churn using machine learning.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Identify key features influencing churn.</a:t>
            </a:r>
            <a:endParaRPr sz="1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Customer usage, billing, and demographic data.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Zip code population data.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Overview</a:t>
            </a:r>
            <a:endParaRPr sz="2000"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Used: Random Forest Classifier</a:t>
            </a:r>
            <a:endParaRPr sz="1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Taken: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cleaning &amp; feature encoding.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Merged zip code data.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Split into training &amp; test sets.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Trained Random Forest model.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Evaluated with accuracy &amp; classification report.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Results</a:t>
            </a:r>
            <a:endParaRPr sz="2000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83.5%</a:t>
            </a:r>
            <a:endParaRPr sz="1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Precision/Recall: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Stayed (0): Precision 0.86, Recall 0.93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Churned (1): Precision 0.74, Recall 0.58</a:t>
            </a:r>
            <a:endParaRPr sz="1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Model is reliable for identifying non-churners.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Moderate performance on churn prediction.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Recommendations</a:t>
            </a:r>
            <a:endParaRPr sz="2000"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Focus retention efforts on high-risk segments identified by the model.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Improve data quality on service usage fields (many had missing values).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Use model scores for targeted marketing (e.g., loyalty programs).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Monitor churn behavior monthly and retrain model quarterly.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Consider adding survey or behavioral data to improve churn predictions.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