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ink/ink1.xml" ContentType="application/inkml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ink/ink2.xml" ContentType="application/inkml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ink/ink3.xml" ContentType="application/inkml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ink/ink4.xml" ContentType="application/inkml+xml"/>
  <Override PartName="/ppt/ink/ink5.xml" ContentType="application/inkml+xml"/>
  <Override PartName="/ppt/notesSlides/notesSlide3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ink/ink6.xml" ContentType="application/inkml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ink/ink7.xml" ContentType="application/inkml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ink/ink8.xml" ContentType="application/inkml+xml"/>
  <Override PartName="/ppt/ink/ink9.xml" ContentType="application/inkml+xml"/>
  <Override PartName="/ppt/notesSlides/notesSlide4.xml" ContentType="application/vnd.openxmlformats-officedocument.presentationml.notesSlide+xml"/>
  <Override PartName="/ppt/tags/tag67.xml" ContentType="application/vnd.openxmlformats-officedocument.presentationml.tags+xml"/>
  <Override PartName="/ppt/ink/ink10.xml" ContentType="application/inkml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ink/ink11.xml" ContentType="application/inkml+xml"/>
  <Override PartName="/ppt/ink/ink12.xml" ContentType="application/inkml+xml"/>
  <Override PartName="/ppt/tags/tag77.xml" ContentType="application/vnd.openxmlformats-officedocument.presentationml.tags+xml"/>
  <Override PartName="/ppt/ink/ink13.xml" ContentType="application/inkml+xml"/>
  <Override PartName="/ppt/notesSlides/notesSlide5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ink/ink14.xml" ContentType="application/inkml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ink/ink15.xml" ContentType="application/inkml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ink/ink16.xml" ContentType="application/inkml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28"/>
  </p:notesMasterIdLst>
  <p:sldIdLst>
    <p:sldId id="367" r:id="rId5"/>
    <p:sldId id="460" r:id="rId6"/>
    <p:sldId id="461" r:id="rId7"/>
    <p:sldId id="465" r:id="rId8"/>
    <p:sldId id="466" r:id="rId9"/>
    <p:sldId id="467" r:id="rId10"/>
    <p:sldId id="468" r:id="rId11"/>
    <p:sldId id="469" r:id="rId12"/>
    <p:sldId id="471" r:id="rId13"/>
    <p:sldId id="470" r:id="rId14"/>
    <p:sldId id="472" r:id="rId15"/>
    <p:sldId id="475" r:id="rId16"/>
    <p:sldId id="476" r:id="rId17"/>
    <p:sldId id="473" r:id="rId18"/>
    <p:sldId id="479" r:id="rId19"/>
    <p:sldId id="477" r:id="rId20"/>
    <p:sldId id="480" r:id="rId21"/>
    <p:sldId id="482" r:id="rId22"/>
    <p:sldId id="478" r:id="rId23"/>
    <p:sldId id="483" r:id="rId24"/>
    <p:sldId id="484" r:id="rId25"/>
    <p:sldId id="489" r:id="rId26"/>
    <p:sldId id="490" r:id="rId27"/>
  </p:sldIdLst>
  <p:sldSz cx="9144000" cy="5143500" type="screen16x9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9822" autoAdjust="0"/>
  </p:normalViewPr>
  <p:slideViewPr>
    <p:cSldViewPr>
      <p:cViewPr>
        <p:scale>
          <a:sx n="80" d="100"/>
          <a:sy n="80" d="100"/>
        </p:scale>
        <p:origin x="-1864" y="-8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tags" Target="tags/tag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0:17:12.07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 3398 4772,'0'0'3107,"0"0"-641,0 0-288,0 0-416,-20 0-225,20 0-191,-21 0-1,21 0-160,0 0-320,0 0-96,0 0-609,0 0 160,21 19-32,-1-19-191,-2 0 31,23 0-32,-1 20-64,19-20-128,-19 0-193,19 0-287,-19 0-353,-1 0-288,1 0-193,-19-20-864,-3 20-1249,2 0-5349</inkml:trace>
  <inkml:trace contextRef="#ctx0" brushRef="#br0" timeOffset="346.0198">1547 3199 14317,'-20'0'320,"20"0"-672,0 0 1185,20 0 320,-20 20-160,20-20-128,-1 20-577,21-20-128,-20 20 0,19-1-64,2-19 97,-1 20-193,-1 0 64,1 0-193,-1 0 258,1 0-129,-20 0 32,0-20-64,-20 19 192,0-19 160,0 20 193,0 0-129,-20 0-96,0 0-96,-20 19-32,1-19-192,-1 1-64,19-2-961,-17 21-1665,-3-21-3108</inkml:trace>
  <inkml:trace contextRef="#ctx0" brushRef="#br0" timeOffset="5869.3357">1189 8147 8936,'-59'20'641,"59"-1"-65,-20-19-288,0 0 513,20 21 576,0-21-544,0 0-256,20 0-33,-20 0 33,20 19 95,0-19-95,19 0-97,-19 0-287,41 0-1,-23 0-96,3 0-32,18 0-32,-19 0-32,-1 0-192,-19-19-417,20 19-256,-40 0-448,20 0-352,-20 0-513,19 0-225,-19 0-1761</inkml:trace>
  <inkml:trace contextRef="#ctx0" brushRef="#br0" timeOffset="6244.3572">1428 8067 4996,'0'0'2082,"-20"0"-576,20-20-33,0 20-160,0 0-576,0 0 192,20 20-257,0-20-63,0 0-64,19 0-65,1 20-96,-1-20-191,21 0-129,-21 0 0,2 20-64,-1-20-64,-22 20 64,23-20 0,-21 0 0,-20 20 96,20-20 32,-20 20 64,0-20 128,0 19 129,0-19-65,-20 21 0,0 18-95,-21-19-33,3 20 0,-3-20-256,3 19 96,-3 1-256,1-20-480,1 19-514,19-18-992,0 18-1185</inkml:trace>
  <inkml:trace contextRef="#ctx0" brushRef="#br0" timeOffset="19056.09">1527 11287 10826,'-20'19'224,"20"-19"-224,0 0 961,0 0 897,0 0-769,0 0-801,0 0 64,0 0 257,0 0-33,20 0-31,20 0-129,-21 0-31,21 0-161,1 0-32,-3 0-160,23 20-64,-22-20 64,-19 0 64,20-20-192,-1 20 96,-19 0-288,0 0-321,0-19-95,-1 19-289,-19 0-321,0 0-736,0 0-1505</inkml:trace>
  <inkml:trace contextRef="#ctx0" brushRef="#br0" timeOffset="19394.1093">1845 11108 11242,'-20'0'224,"20"0"-384,0 0 1570,20 0 159,0 0-544,-1 20-256,1-20-289,0 20-95,20 0-65,-21-20-160,21 20-64,-20-1-96,1 1 0,17 0 64,-18 20-96,21-40 96,-41 19-64,20 1 0,-20 0 96,-20 0-96,0 0 128,-1 0 1,1-1-65,2 2-32,-2-2-64,-1-19-161,1 21-223,-20-2-1378,21 2-1985</inkml:trace>
  <inkml:trace contextRef="#ctx0" brushRef="#br0" timeOffset="20282.1601">1527 12379 6149,'0'20'929,"0"-20"352,20 0 225,0 0 31,19 0-704,1-20-352,-1 20-193,22-19-160,18 19-64,-20-21-64,-19 21 0,0 0-96,-1 0-449,-19 0-351,0-20-354,-20 20-736,0 0-2690</inkml:trace>
  <inkml:trace contextRef="#ctx0" brushRef="#br0" timeOffset="20583.1773">1904 12200 10794,'-20'-19'256,"20"19"-256,0 0 448,0 0 1090,20 0-289,-20 0-288,40 0-352,-20 0-161,19 0-128,1 19-192,19 1 0,2 0-63,-23 0-33,3-20-32,-21 20 32,-20 0-64,20-20 64,-20 19 128,0-19 128,0 20-128,0 1 193,-20-2-450,0 1 354,-21 0-738,3 20-480,-3-20-1249,-17 19-3491</inkml:trace>
  <inkml:trace contextRef="#ctx0" brushRef="#br0" timeOffset="25485.4577">13795 11526 10249,'-19'-21'2210,"19"21"-1505,-20-19 672,20-2-96,-20 21-320,0 0-416,0 0-321,1 0-256,-1 21 32,0-2 64,-21 2-64,21 18 32,-18 1-96,17 19 96,1 1-64,0 19 32,2 1-32,18-2 64,18-17-32,22-2-32,1 1-64,-3-20 64,43-1 160,-22-39 0,20 20 160,0-40-31,2 0-161,-2 1-128,-20-21 0,-19 0 64,-1 1-64,1-1 32,-40 0 288,0-19-288,0-1 256,-20-20 65,0 21 31,-19 19 96,-21-19 545,21 19-576,-22 20-225,23 0-160,-3 20-160,3 0-417,-3 0-928,21 0-1122,20 20-2273</inkml:trace>
  <inkml:trace contextRef="#ctx0" brushRef="#br0" timeOffset="25939.4837">13617 11764 8327,'0'0'3684,"0"0"-2883,0 0 768,0 0-31,0 19-802,0-19-191,0 20 95,0 0-95,0 0-289,0 0-224,0 19 32,0 1 64,0-21-128,0 2-96,0-1 128,0 0-160,20-20-256,-20 0-289,0 0-640,20 0-705,-20 0-2722</inkml:trace>
  <inkml:trace contextRef="#ctx0" brushRef="#br0" timeOffset="26134.4948">13756 11923 9352,'20'-21'1057,"-20"21"769,19 0 32,1 0-545,0 0-576,0 21-513,1-21-192,17 0 0,-18 0-224,21 0-513,-23 0-1121,3 0-1857,-1-21-4549</inkml:trace>
  <inkml:trace contextRef="#ctx0" brushRef="#br0" timeOffset="26293.5039">14014 11823 10089,'0'0'448,"0"0"-544,0 20 833,0-20 352,0 20-256,0 19-385,0-18-223,-21 17-97,21 3-160,0-21-545,0 0-1761,0-20-7656</inkml:trace>
  <inkml:trace contextRef="#ctx0" brushRef="#br0" timeOffset="26733.5291">14390 11188 5445,'0'-20'5733,"0"20"-5252,-18 0 1088,18 0 97,0 0-641,-20 20-385,20-1-191,-21 1-161,1 0-32,20 20-224,0-1-32,0-19-64,0 20-384,0-20-417,20 20-352,-20-21-577,21 2-1377,-21-21-4004</inkml:trace>
  <inkml:trace contextRef="#ctx0" brushRef="#br0" timeOffset="27094.5498">14431 11486 4772,'0'0'3812,"0"0"-3812,20 0 704,-20 0 642,20 0-514,-20-21 1,20 2 96,-1 19-96,-19-21 0,20 2-1,-20-21-223,20 20-257,-20 0-63,0 0-97,-20 1-160,20-21 32,0 40-128,-20-20-64,20 0-193,0 20 65,0-19 160,0 19-192,0 19 160,-19 1 448,19 0-96,0 0-64,0 19 65,0 1 63,0-20-64,0 20-160,19-21 0,1 2-96,-20-2-32,20-19-192,0 21-513,0-21-576,-1 0-1122,1 0-2721</inkml:trace>
  <inkml:trace contextRef="#ctx0" brushRef="#br0" timeOffset="27332.5634">14649 11188 11146,'-20'0'1986,"20"0"-2082,0 0 608,0 19 866,20-19-417,0 20-449,0 0-192,-1 20 129,1-21 63,-20 21-223,20-20-33,-20 20-192,-20 0-64,20-21 32,-20 2-128,20-2-513,-19 2-576,-1-2-1153,0-19-3460</inkml:trace>
  <inkml:trace contextRef="#ctx0" brushRef="#br0" timeOffset="27728.586">14390 12121 11242,'0'20'1698,"0"0"-994,0 0 1410,0-1-416,0 1-1121,20-20-577,-20 20 0,0 0-417,0-20-223,21 0-1378,-21 0-3363</inkml:trace>
  <inkml:trace contextRef="#ctx0" brushRef="#br0" timeOffset="27873.5943">14431 11982 12107,'0'-21'2082,"0"21"-2723,0 0 609,0-19 289,0 19-514,20 0-2017,-20 0-5541</inkml:trace>
  <inkml:trace contextRef="#ctx0" brushRef="#br0" timeOffset="28139.6095">14570 12121 3395,'20'60'7975,"-1"-41"-6854,-19 21 161,0 0 703,20-1-383,-20 2-801,0-2-193,0 0-319,0 2 95,0-21 32,0-1-63,0-19-65,0 21-96,-20-2 0,20-19-32,-19 20-320,-1-20-64,0 0-352,20 0-642,-20-20-639,-19-20-1603,19 1-6757</inkml:trace>
  <inkml:trace contextRef="#ctx0" brushRef="#br0" timeOffset="28269.617">14590 12062 12203,'39'-20'224,"-19"20"-32,0 0 289,-20 0-385,0 0-1569,0 0-8969</inkml:trace>
  <inkml:trace contextRef="#ctx0" brushRef="#br0" timeOffset="28905.6533">13696 11961 10121,'0'0'1153,"0"0"-128,0 0 993,0 0-224,0 0-641,0 0-737,0-19 33,0 19-33,20 0-288,-20 0-32,20 0-192,0 0-320,19 0-129,-19 0-1248,20 0-3781</inkml:trace>
  <inkml:trace contextRef="#ctx0" brushRef="#br0" timeOffset="29438.6838">15641 11565 15758,'-79'0'449,"39"0"-609,1 20 160,-1 20-64,1-1 288,-1 21 160,20-20-352,20 19-32,20-19 64,0-1 32,0 1-96,39-21-32,-19 2 64,19-1-64,-18-20-96,18 0-320,-19-20-1154,-22-1-1409,3 2-2818</inkml:trace>
  <inkml:trace contextRef="#ctx0" brushRef="#br0" timeOffset="29568.6913">15503 11863 512,'-40'0'14029,"20"0"-12908,20 0-800,20 0 159,0 0-64,39-20-287,2 20-258,-2-20-383,20 20-1090,-19-20-2626</inkml:trace>
  <inkml:trace contextRef="#ctx0" brushRef="#br0" timeOffset="29814.7053">15939 11545 11947,'20'0'1185,"-20"0"-993,20 20 1057,-20 20 513,0-20-32,21 39-641,-21-19-609,0 19-288,0-19-128,0 20-64,0-1-256,0-19-1153,0 0-513,18-20-160,-18 0-993,0-1-5765</inkml:trace>
  <inkml:trace contextRef="#ctx0" brushRef="#br0" timeOffset="30058.7193">16178 11545 8648,'0'20'7335,"20"0"-7143,-20 0-128,0 20 897,20-1 384,-20 1-544,0 0-385,0 19-352,19-19-64,-19 20 32,0-22-128,0 3-512,20-21-642,-20 0-575,0-20-898,20 0-5348</inkml:trace>
  <inkml:trace contextRef="#ctx0" brushRef="#br0" timeOffset="30426.7403">15959 11605 14157,'-59'-40'1762,"39"40"-1859,0-20-287,20 1 865,20-2 479,0 21-287,39-19-353,0-2-352,2 21 513,38 0-97,-20 0-224,0 21-64,-19-2-96,-21 2-384,-19-2-192,0 21 31,-40-20-448,0 20 577,-19-21 448,-1 21 192,1-20 417,-1 20 159,20-21-31,0 1-128,20 0-65,20 0-31,20 20-257,-1-21-64,1 2-160,19 17-32,-19-17-64,19-1-448,-18-20-353,-21 0-480,0 20-321,-20-20-2209</inkml:trace>
  <inkml:trace contextRef="#ctx0" brushRef="#br0" timeOffset="31798.8188">3214 13512 11370,'-39'40'4997,"19"-20"-4933,0-20-448,20 0 288,-20 0 256,20 0 32,0 20 64,20-20-64,0 0 225,20 0-33,-1 19 0,1-19-95,39 0-129,-20 0-64,41 0 256,-1 0-95,20 0-193,0 20 160,21-20-32,-2 0-32,22 0-96,18 20-64,0-20 96,2 0-192,19 0 96,-21 20 64,20-20-32,-19 0 32,-1 20-128,2-20 0,-2 0 128,-20 0-128,-18 0 32,-21 0-64,0 0-352,-40 0-833,1 0-1346,-22 0-4452</inkml:trace>
  <inkml:trace contextRef="#ctx0" brushRef="#br1" timeOffset="36654.0965">3076 11724 10249,'-20'20'929,"20"-20"-160,-20 0 832,20 0 1,0 0-257,0 0-608,0 0-481,0 0-32,0 0 65,20 0-33,-20 0-160,20 0-32,0 0 64,-20 0 192,19 0-224,21 0 129,-20 0 63,19 0 32,1 0-256,0 0 0,19 0 0,0 0 33,22 0-258,-22 20 257,20-20-128,-19 0 96,19 0-128,-20 19 0,22-19 64,-2 0 0,-20 0-64,20-19 96,-19 19-32,20 0 0,-22 0 96,23-20-96,-2 20 32,-20-20-32,22 20-192,-43 0 513,23-20-353,-22 20 128,1 0-32,-1 0 0,1 0-128,-20 0 160,19 0-96,-19 0-32,0 0 160,21 0-224,-41 0 192,18 0-192,2 0 128,-20 0-64,0 0 64,0 0 64,0 0-32,0 0 32,0 0 0,0 0 0,0 0 0,0 0-128,0 0 32,0 0-320,0 0-353,0 0-928,-20 0-3236</inkml:trace>
  <inkml:trace contextRef="#ctx0" brushRef="#br1" timeOffset="38269.1889">2341 3934 9416,'-20'0'1698,"20"0"-161,-20 0 1,20 20-1,-19-20-191,19 0-578,0 0-319,0 0 31,19 0 289,1 0-32,20 20-257,19-20-192,20 0 65,2 20-33,18-20-32,0 0-128,0 0-63,21 0 31,-2 0-96,1 0 64,0-20-64,1 20 0,-21 0 0,-20 0 64,-20 0-64,-39 0-96,20 0 96,-40 0-128,0 0 0,0 0-96,-20 0-353,20 0-672,-20 0-417,0 0-1473,1 0-9865</inkml:trace>
  <inkml:trace contextRef="#ctx0" brushRef="#br1" timeOffset="43676.4982">7146 12339 13933,'-21'0'1537,"21"0"-1152,0 0 415,0 0 578,21-20-321,17 20-353,23-19-127,18-1-129,0 0 33,20 20 63,-20-20-288,20 0 65,1 0-97,-20 1-224,-21 19 0,-19-20-96,-1 20-289,-19 0-383,1 0-161,-21 0-160,0 0-96,0 0 160,0 0-321,-21 0-735,1 0-1315</inkml:trace>
  <inkml:trace contextRef="#ctx0" brushRef="#br1" timeOffset="44137.5246">7522 11982 7783,'20'-21'1601,"1"21"-448,-21-19 705,0 19 0,0 0-449,0 0-928,-21 19-289,-19 2-224,1 19 128,-1-20-96,0 19 64,-19-19-32,0 20-32,19-20 128,-19 19 64,18-19 33,1 0-1,21 0 64,-1 0 64,0 0-287,20-1 447,0 1 33,0-20-289,20 21 545,0-21-513,-1 19 32,21 1-192,1-20 32,18 20-96,-19-1 0,19 2-31,0-21-33,1 20-33,-21 0-223,1-20-609,-20 19-896,1-19-1218,-3 21-6214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1:18:06.8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16218 3556 928</inkml:trace>
  <inkml:trace contextRef="#ctx0" brushRef="#br0" timeOffset="16573.948">15105 3696 448,'0'0'544,"0"0"65,0 0 544,0 0-801,20 19-1633</inkml:trace>
  <inkml:trace contextRef="#ctx0" brushRef="#br1" timeOffset="209112.9606">15344 6239 672,'0'0'320,"0"0"-255,20 0-386</inkml:trace>
  <inkml:trace contextRef="#ctx0" brushRef="#br1" timeOffset="209528.9844">15364 6219 544,'0'-19'801,"0"19"-321,0-21-256,0 21-95,0 0 575,0 0 642,0 0-161,0 0-321,0 0 225,0-19-256,0 19-416,0 0-1,0 0 97,0 0-1,0 0 33,0-20 255,0 20 33,0 0 128,0 0 128,0 0-64,0 0-96,0 0 32,0 0-225,0 0-287,0 0-193,0 0 32,0 0-127,0 20 191,0-1-64,0 2 65,0 18 63,0 1-96,20 0-32,-20 0-159,20-1-97,-20-19 0,0 20-64,19-20-193,-19 0-543,0-1-289,20 1-449,-20-20-1248,0 0-7816</inkml:trace>
  <inkml:trace contextRef="#ctx0" brushRef="#br1" timeOffset="210324.0299">15324 6756 864,'0'-20'10186,"0"20"-9289,0 0 256,-19-19 224,19 19-416,0 0-352,-20 0-609,20 19-64,-20-19 0,20 20 128,0 20 64,0-20-128,0 19 32,0-19 32,0 20 32,20 0 0,19-21-96,-19 21 32,20-40-32,-1 20-32,1-20 32,0 0 0,-1 0 0,1-20 0,-19 0 0,-3 0 0,2 1 0,-20-1 32,0 0-64,-20 0-160,2-20-64,-23 21 63,21-1 65,-19 0 192,-21 20-32,21-20 0,-1 20-64,20 0 0,-19 20-64,19-20-32,20 20-32,0 0 96,20-1 0,-1 1 64,21 0 32,-20 0 64,19-20 32,1 20-32,0-20-96,-21 0 0,21 0-416,-20 0-1986,1 0-4101</inkml:trace>
  <inkml:trace contextRef="#ctx0" brushRef="#br1" timeOffset="212018.1268">21677 3596 9192,'-20'-19'417,"0"-2"-65,-1 21-64,3 0 97,-2 21 351,-21-21-351,21 39-289,-19-19-64,19 20 128,0-1 96,20 1-32,0 20-128,0 0 1,20-1-97,0-19 64,19 19 0,22-38 0,-23 18 64,23-39 192,-2 20 65,-19-20-33,19-20-128,1 0-32,-21-20-32,-19 1-128,21-1 0,-41-20-192,-20 20-160,-1-19-160,-17-1 223,-23 21 65,2 19 320,-1-1 32,1 2-64,-2 19-31,23 19-65,-3-19-65,3 21 65,17 18-96,21-19 32,0 20 64,21-20 128,17 0 289,3 19-193,18-18-96,1-2-96,-1 1-96,0-20-128,1 0-705,-19 20-1793,-3-20-4197</inkml:trace>
  <inkml:trace contextRef="#ctx0" brushRef="#br1" timeOffset="212387.1479">22371 3755 11018,'0'0'-224,"0"0"64,-20 0 96,0 0 31,1 20 450,-1 0 31,0 0-191,0 0 191,20 20 385,0-21-257,20 1-287,0 20-65,0-20-64,19-20 32,2 20-192,-3-20-192,-18 0-353,1 0-736,-1-20-609,-20 20-4131</inkml:trace>
  <inkml:trace contextRef="#ctx0" brushRef="#br1" timeOffset="212531.1561">22272 3875 4964,'0'0'5670,"0"0"-5670,40 0 1409,-21 0-160,21 0-608,-19 0-417,17 0-576,-18 19-1602,1-19-1826</inkml:trace>
  <inkml:trace contextRef="#ctx0" brushRef="#br1" timeOffset="212798.1714">22629 3556 15662,'0'21'1121,"0"-21"-1153,0 0 545,0 0 256,20 19-193,-20 21-159,20 0-321,-20-1-32,0 1 96,20 0-160,-20 0 96,0 19-96,20-19-32,-20 0-192,21-20-385,-21-1-448,0 22-865,0-41-2466</inkml:trace>
  <inkml:trace contextRef="#ctx0" brushRef="#br1" timeOffset="213036.185">22768 3577 17072,'0'19'-160,"20"-19"224,-20 40 864,0-21-255,21 22-192,-1 18-193,-20 1-160,18 0-64,3-21 96,-1 21-224,0-1-288,0-19-321,-1-20-96,-19 0-736,20-1-1730,-20-19-3716</inkml:trace>
  <inkml:trace contextRef="#ctx0" brushRef="#br1" timeOffset="213403.206">22649 3577 15150,'-20'-41'0,"20"41"0,0-19 705,20 19-161,20 0-64,1 0 65,17 0-321,1 19-64,2 1-32,-22 20-128,1 0 97,0 0-258,-40-20-191,19 19 0,-38-19 96,-1 20 256,0-20 128,0-20 64,0 20 416,1-20-63,-1 19-65,20-19-223,0 21 159,20-2-32,-1 1-127,41 0-65,-1 20-32,1-20-32,-1-1-352,0 22-161,-18-22-415,-1 1-866,-22-20-1569,-18 20-4869</inkml:trace>
  <inkml:trace contextRef="#ctx0" brushRef="#br1" timeOffset="219305.5436">14530 4252 4356,'-20'0'1825,"20"0"-1376,0 0-289,0 0-416,0 0-353,0 0 513,-19 0-673,19 0-640,0 20 961,0-20 480,-20 0-96,20 0-1122</inkml:trace>
  <inkml:trace contextRef="#ctx0" brushRef="#br1" timeOffset="219635.5624">14491 4272 9064,'0'0'673,"0"-20"-673,19 20 64,-19 0-32,0-20 64,20 20 32,-20-20-224,20 0-1281,0 0-65,0 20 994,-1-19-449,-19-2-480,20 2 544,0-1 513,-20 0 320,20 20 96,-20-19 288,20 19-64,-20-21 385,19 21 320,-19-20-96,0 20 192,20 0-256,-20-19-97,20 19-159,-20-20-449,21 0-128,-21 20-96,20-20-384,-2 0-545,2 20-833,-20-20-416,21 20-737</inkml:trace>
  <inkml:trace contextRef="#ctx0" brushRef="#br1" timeOffset="219802.572">15006 3755 5252,'0'-20'97,"20"20"-322,-20-20 225,20 20-256,0-19 160,0 19-128,-1-20-2531</inkml:trace>
  <inkml:trace contextRef="#ctx0" brushRef="#br1" timeOffset="219952.5806">15305 3477 416</inkml:trace>
  <inkml:trace contextRef="#ctx0" brushRef="#br1" timeOffset="220142.5914">15503 3278 1409,'19'-19'2242,"-19"19"-2466,20-20-97</inkml:trace>
  <inkml:trace contextRef="#ctx0" brushRef="#br1" timeOffset="220257.598">15562 3159 160</inkml:trace>
  <inkml:trace contextRef="#ctx0" brushRef="#br1" timeOffset="220437.6083">15801 2881 1729,'0'20'769,"0"-20"-2050</inkml:trace>
  <inkml:trace contextRef="#ctx0" brushRef="#br1" timeOffset="222044.7002">14471 4192 4067,'0'0'5638,"0"0"-5510,0 0-32,0 0-96,0 0-96,0 0 320,20-20 0,-20 20-192,19-19 96,-19 19 513,20-21 352,-20 21-352,20-19-321,0 19-160,0-20-32,-1 0 0,1 1 0,0-22-64,20 22-32,-21-1 65,1 0-1,0 0 224,1 0-128,-1 0-96,-2-20-96,2 21 0,1-1 0,19 0 0,-21 0 0,1 0 0,0 0 0,0 0 32,0 1 0,-1-1-32,1-1 0,0 21 0,0-39-32,0 39 32,-1-20-32,1 1 32,0-2 32,0 1-32,-20 1 32,21-1-32,-3 0 0,2 20 0,-20-20-32,20 0 64,-20 0-64,21 20 0,-1-19 0,-20 19 32,20-20-64,-1 20-128,-19-20 64,20 20 32,-20-20 96,20 20 0,0 0 0,-20-20 0,20 20 0,-20-20 0,19 20-32,1-20-128,-20 20-65,20 0-31,-20-19-32,20 19-32,0-20-161,-20 20-224,19 0-159,-19-20 223,20 20 225,-20 0 95,20-20-63,-20 20 256,20-21-160,-20 21 159,0 0 65,21-19 96,-21 19 193,0 0 127,18-20 32,-18 20-63,20-19-193,-20 19-64,21-21-64,-21 21 32,20-20-32,-20 20-64,20-20 0,-20 20-225,18-19-63,-18 19 96,21-20 96,-21 20 64,0 0 96,20-20-32,-20 20 64,0-20 32,20 20-64,-20-20 64,20 20-96,-20-20 0,19 20 32,-19-19 0,20 19-128,-20-20-161,20 0-63,-20 20-32,20-20 384,0 20 0,-20-20 128,19 20-128,-19-21 32,20 2-64,-20 19 0,20-19-96,0-1 63,-20 0-31,21-1 32,-3 21 64,2-19 32,-20-1-32,20 0-32,1 20 32,-1-19-64,-20-2 64,20 21-96,-2-20-64,3 1 32,-21-1 96,20 0-32,0 20 64,-20-20 96,20 0-160,-1 0 96,1 1-64,0-1 64,-20 20-96,20-20 96,-20 20 0,20-20-64,-1 1 0,-19 19-64,20-21 128,0 21-32,0-19 64,1 19 64,-21-21-96,18 21-64,2-19 32,-20 19 0,20-19 32,1-2 32,-21 21 32,20-20 0,-2 0 32,-18 0-64,21 0-64,-21 1-96,20 19 0,-20-20-96,0 20-833,0 0-4803</inkml:trace>
  <inkml:trace contextRef="#ctx0" brushRef="#br0" timeOffset="231981.2686">16356 6219 3747,'0'0'256,"0"0"193,0 0 1152,0 0 353,0 0-801,0 0-576,0 0 223,0 0 706,0 20-33,0 1-224,20-2-384,-20 1-128,0 0-385,0 20-192,20-20-127,-20 19-33,0-19-161,0 20-255,0-20-97,0-1 33,0 1-97,0 0-415,-20-20-642,20 0-1665</inkml:trace>
  <inkml:trace contextRef="#ctx0" brushRef="#br0" timeOffset="232789.3148">16317 6776 6053,'0'0'3299,"-20"0"-3171,20 0 449,0 0 192,-20 0-129,20 0-383,-20 20-257,20-20-64,-20 20 128,20 0 352,0-1 257,-19 21-289,19-20-64,19 0-160,-19 19-95,20-19-33,0 0 32,0 0-193,19 0-191,-19-20 224,20 0 64,-19 0 96,17 0 96,-18-20-160,1 0 32,-1 0 0,-2 0-32,-18 1 32,0-1 0,0 0 64,0 0 97,-18 0 95,-2 0-32,-21 20 257,21-19 63,-19 19-223,19 0-193,0 0-160,0 0-64,1 0 0,-1 0-33,20 19-95,0-19-192,0 20 256,0 0 96,20-20 32,-1 20 32,1 0-64,0-20 32,0 0-32,-20 20 32,21-20 0,-3 0-32,2 0-32,-20 0-129,20-20-607,1 20-1090,-21 0-1794</inkml:trace>
  <inkml:trace contextRef="#ctx0" brushRef="#br0" timeOffset="233021.3281">16615 6895 4676,'0'0'8232,"0"0"-8200,19 0 704,1 0 546,0 0-610,0 0-223,0 0-417,19 0-64,-19 0-128,0 0-161,0 0-800,-20 0-2210,19-20-5926</inkml:trace>
  <inkml:trace contextRef="#ctx0" brushRef="#br0" timeOffset="233280.3429">16714 6756 2754,'19'20'7719,"-19"0"-7462,0 0 1184,0 0 577,20-1-705,-20 1-416,0 20-545,0-20-224,0 0-128,0-1-64,0 1-320,20 0-897,-20 0-1282,0-20-1793</inkml:trace>
  <inkml:trace contextRef="#ctx0" brushRef="#br0" timeOffset="233893.3779">17131 6816 8776,'19'-20'2947,"-19"20"-2499,0 0 769,0 0 64,0 0-800,-19 0-225,-1 0-288,0 20 32,0 0 32,0-20 0,20 19-32,-19 1 0,19-20 0,0 20 32,0 0-64,0-20 32,19 20-32,1-20-32,-20 0-64,20 20 64,0-20-32,-20 0 0,20 0 0,-20 0-129,0 0-255,-20 19-65,0-19 449,20 20 96,-20 0 96,0 0 225,1 0 127,19 0-160,19-1 97,1 2-97,20-21-288,-1 19-32,1-19-64,0 0 96,-1 0 32,-19 0-64,1 0-769,-21 0-2722</inkml:trace>
  <inkml:trace contextRef="#ctx0" brushRef="#br0" timeOffset="235387.4634">14311 6260 128,'0'-21'3139,"0"21"-193,0 0-639,0 0-257,0 0-257,0 0-608,0 21 32,0-2-127,0 1-258,0 0-351,0 20-321,0-20-128,0 19-32,0 1-448,0-20-738,0 0-1216,20-1-2210</inkml:trace>
  <inkml:trace contextRef="#ctx0" brushRef="#br0" timeOffset="236079.503">13955 6756 8423,'0'-20'1442,"0"20"-834,0 0 962,-21-19-609,21 19-385,-20 0-448,20 19-128,-20-19-96,20 20 96,-18 0 0,18 0 0,0 20 96,0-21 33,18 1 159,2 0-128,0 0-64,21 0-64,-23-20-64,23 20-160,-1-20 96,-21 0 96,21-20-160,-20 20-65,0-20 129,-20 0 32,0 0 128,0 0-32,0-19 32,-20 19 129,0 0-33,-20 0-96,1 0 0,-1 1 224,19 19 65,-17 0-225,17 0-160,21 0-32,-20 0-33,20 19 1,0 1 96,20-20-32,1 20 32,-21 0 32,20 0-64,-2-20 32,3 20-224,-1-20-416,0 0-546,0 0-1248,-1 0-2306</inkml:trace>
  <inkml:trace contextRef="#ctx0" brushRef="#br0" timeOffset="236397.5212">14311 6816 11050,'20'0'1377,"-20"0"-1633,0-20 801,21 20-257,-1 0-256,-20 0-96,18 0-1538,2 0-2337,1 0-2019</inkml:trace>
  <inkml:trace contextRef="#ctx0" brushRef="#br0" timeOffset="237016.5566">14708 6677 2882,'20'0'7688,"-20"-21"-7112,0 21 705,-20 0-608,1 0-161,-1 21 161,0-21-225,0 19-223,-19 2 127,39-2 160,-20-19-287,20 20-193,0 0 0,20 0-32,-1-20-64,1 0-225,0 0-31,20 0-160,-21 0-97,1 0 97,0 0 320,-20 20 63,0-20-415,-20 0 480,0 20 32,1-1 64,-1 1-32,-20 20 64,20-20 288,20 0-95,-19-1-161,38-19 0,1 0 0,0 0-128,0 0 32,0 0-32,19 0-32,-19 0-32,1 0-384,-21 0-673,0 0-2851</inkml:trace>
  <inkml:trace contextRef="#ctx0" brushRef="#br0" timeOffset="238395.6355">14311 6200 4580,'-20'0'1377,"20"0"-1217,0 0 961,0-21 257,20 21-65,-20 0-192,0-19-384,0 19-545,0-20-256,0 0-737,0 20-2018,0-20-5444</inkml:trace>
  <inkml:trace contextRef="#ctx0" brushRef="#br0" timeOffset="238538.6436">14291 5961 9352,'0'-20'769,"0"20"-769,0-20 577,0 20 159,0-19-608,0-1-576,0-1-1314,0 21-1921,0-19-1985</inkml:trace>
  <inkml:trace contextRef="#ctx0" brushRef="#br0" timeOffset="238691.6524">14331 5684 9769,'0'-21'288,"0"21"64,0-20-63,0 20-257,0-20-64,0 0-961,21 1-2018</inkml:trace>
  <inkml:trace contextRef="#ctx0" brushRef="#br0" timeOffset="239555.7018">14331 4689 10057,'-20'0'32,"0"0"-288,1 19 160,19-19-353,0 21 417,0-1 96,0-1-128,0-19-512,0 21 255,19-21 161,1 19-64,0-19 32,1 0 192,-1 0 32,-2 0 224,-18-19 641,20-2 0,-20 2-160,0-1 31,0-1-287,0 2-289,-20 19 128,2-20 257,18 20-65,-20 0-352,-1 0-96,1 0 161,0 20 31,20 20-64,0-20-64,0-1 64,20 2-63,0-2 63,1-19 0,17 0-32,-18 0 32,1 0 257,-1 0 63,-20-19-192,0-2 1,0 2-65,0-1 0,-41 20 32,21-21-159,2 2 95,-2 19 32,-1 0 64,1 0 1,20 0-257,-20 0 0,20 0-128,20 0 0,-20 0 0,20 19 96,1-19-160,-1 0-385,-2 0-864,-18 0-3844</inkml:trace>
  <inkml:trace contextRef="#ctx0" brushRef="#br0" timeOffset="240162.7365">16356 6040 8680,'0'0'-321,"0"0"-479,-20-19 864,20 19-545,0 0-640,0 0-128,0-20 640,0 20-1056</inkml:trace>
  <inkml:trace contextRef="#ctx0" brushRef="#br0" timeOffset="240341.7468">16396 5723 4868,'0'-60'2851,"0"40"-2787,21 0 96,-21-19 96,0-1-384,18 20-288,-18-20-1346,0 20-2466</inkml:trace>
  <inkml:trace contextRef="#ctx0" brushRef="#br0" timeOffset="240522.7571">16516 5047 8776,'0'-40'288,"-20"20"673,20 1-416,0-1-513,0-20 128,0 20-1217,0 0-5862</inkml:trace>
  <inkml:trace contextRef="#ctx0" brushRef="#br0" timeOffset="240702.7674">16516 4590 2370,'0'-20'5637,"0"0"-5381,-20 20 833,20-20-416,0 0-641,0 0-96,0 1-384,0-1-577,0 0-1730</inkml:trace>
  <inkml:trace contextRef="#ctx0" brushRef="#br0" timeOffset="240891.7782">16475 4073 5765,'21'-40'512,"-21"20"1667,0 1-1315,0-1-768,0 0-32,0 0-192,0 0-416,0 0-449,0 1-1570</inkml:trace>
  <inkml:trace contextRef="#ctx0" brushRef="#br0" timeOffset="241662.8223">16376 2721 7110,'0'0'1185,"0"0"353,-20 21-1122,20-1-448,0-20-352,0 20-1922</inkml:trace>
  <inkml:trace contextRef="#ctx0" brushRef="#br0" timeOffset="241823.8315">16396 3099 9480,'0'40'545,"0"-20"-161,0-20-320,0 19-64,0 2-544,0-1-1186,0 0-4355</inkml:trace>
  <inkml:trace contextRef="#ctx0" brushRef="#br0" timeOffset="241964.8396">16417 3655 5669,'0'60'576,"0"-40"-191,0 0-289,0 0-128,0 0-1377</inkml:trace>
  <inkml:trace contextRef="#ctx0" brushRef="#br0" timeOffset="242160.8508">16417 4172 4452,'0'40'2562,"0"-20"-1729,0 0-609,-21 0-832,21-1-257,0 2 609,0-2-225,0-19-1024,0 21-33,0-2 65</inkml:trace>
  <inkml:trace contextRef="#ctx0" brushRef="#br0" timeOffset="242340.8611">16356 4789 12908,'0'79'1313,"0"-39"-320,0-20-865,0 20-512,0-21-289,0 21-224,0-20-832,-20 20-994,20-1 129,0 1 704</inkml:trace>
  <inkml:trace contextRef="#ctx0" brushRef="#br0" timeOffset="242505.8706">16257 5643 9737,'20'60'1089,"-40"-40"128,20-1-320,0 22-801,0-21-288,0-1-641,0 20-1025,0 2-1057,0-22-224,0 21-959</inkml:trace>
  <inkml:trace contextRef="#ctx0" brushRef="#br0" timeOffset="242636.878">16257 6120 4356,'0'59'4035,"0"-38"-2657,0 18-577,0-18-129,20-2-352,-20 1-992,0 0-1859,0-1-2017</inkml:trace>
  <inkml:trace contextRef="#ctx0" brushRef="#br0" timeOffset="243514.9283">16396 2742 11627,'-20'-21'1089,"20"2"-513,-20-1 673,0 0-480,20 20 64,-19-19-32,-1 19-385,0 0-256,20 0-32,-20 19 160,0 1-223,20 19-1,0 2 0,0-21-128,0-1 32,20 0 32,0 2-97,20-21 33,-21 0 128,1 0 33,20-21-33,-19 2-64,-21 0 0,18-21 32,-18 19 64,-18 2-32,-3-1-64,1 0 0,-20 20 96,21-19-256,-21 19 160,20 19 32,20-19-256,-20 20 95,20 0 33,0-1 0,20 2 96,0-1-32,0 0 64,0-20 96,-1 0 193,1 0-225,0 0 64,0-20-96,-20 0 64,0 20 32,0-21-128,-20 2-32,20 19 64,-40 0-96,21 0 96,19 0-256,-20 19 352,0-19-352,20 21-416,0-21-866,0 20-992,20-20-2787</inkml:trace>
  <inkml:trace contextRef="#ctx0" brushRef="#br0" timeOffset="254850.5766">16297 2782 1953,'0'0'961,"0"0"-224,0 0 256,0 0 416,0 0 545,0 0-673,0 0-416,0 0-256,0 0 544,0 0-224,0 0-257,0 0-255,0 0-97,0 0-128,0 0 0,-20 0-128,20 0 33,0 19 63,0-19 96,0 0 64,0 0 33,-20 19-33,20-19-96,0 21-64,-20-21-96,20 0-32,0 20 0,-19-20 0,19 20 0,0-20 64,0 0-63,-20 20 31,20-20-32,-20 20 0,20-20-32,-20 19 64,20-19 96,-21 20 64,21-20 0,0 0-32,-18 20-127,18-20-1,-20 20-32,20-20 0,0 20-64,-20-20 64,20 20 0,-21-20-32,21 19 32,-20-19 0,20 20 0,-20-20 0,20 20 0,-18-20 0,18 0-64,0 21 32,-21-21 32,21 0 32,0 19 32,-20-19 32,20 20-32,0-20 0,-20 0 32,20 19-96,0-19 65,-20 0-65,20 21-32,-19-21 64,19 0-64,-20 20 0,20-20 0,-20 0 32,20 20-32,0-20 32,-20 0 0,20 20-32,-20-20 96,20 0-128,-19 19 160,19-19-256,-20 20 160,20-20-32,-20 20 0,20-20-32,-20 0 64,20 20-32,0-20-32,-21 0 64,21 20-32,0-20 32,-18 0-32,18 20 0,-20-20 0,20 20 0,-20-20 32,20 0-32,-21 19-32,21-19 64,-20 20 0,2-20-32,18 20 96,-21-20-160,21 20 64,0-20 0,-20 20 64,20-20-64,0 0-32,-20 20 96,20-20-96,-20 0 32,20 19 32,0-19-32,-19 20 0,19-20 96,-20 21-128,20-21 128,-20 19-32,20 1 96,-20-20-192,20 20 128,-20-20-96,20 19 65,0-19-65,-19 0 96,19 21 0,0-21-96,-20 20 32,20-20 0,-20 19 0,20-19-32,-20 20 32,20-20-32,-20 20 64,20-20-96,-19 20 160,19-20-128,-20 20 32,20-20 160,-20 20-128,20-20 64,-21 20 33,1-1-97,20 2-32,-20-21 32,20 19-64,-18-19 0,18 20 32,-21 0 0,21-20-32,-20 20 0,20 0 0,-20-20 96,0 20-160,20-1 64,-19 1 64,-1 1 64,20-2-128,-20-19 96,0 20-96,20 0 32,-20-20-32,1 19 0,19 2 64,-20-21-64,20 19 32,-20 1 32,20-20-96,-20 20 96,20-20-64,-20 20 64,20-20-32,-19 20 0,19 0 64,-20-20-128,20 19 64,-20-19 33,20 21-130,-21-21 162,21 19-162,0-19 65,-20 21 33,20-21-33,0 19 0,-18-19 32,18 20 0,-20-20 32,20 20-32,-21-20 96,21 20-32,-20-20-128,20 20 96,0-20 0,-20 20-32,20-20-96,-19 19 224,19-19-224,0 0 96,-20 20 0,20-20-32,-20 0 128,20 0-96,0 20-32,0-20 64,-20 0-96,20 20 96,0-20-96,0 0 96,0 20 0,-20-20 33,20 0-65,0 20 32,-19-20-128,19 0 32,0 19 128,-20-19-96,20 0 96,0 21-96,-20-21 64,20 19-64,0-19 96,-20 0 32,20 0-64,0 0-96,0 20 160,0-20-64,0 0-32,-20 0 32,20 0 32,0 20-64,-19-20-96,19 0 64,0 19 0,-20-19 0,20 0 0,0 0 64,-20 21 32,20-21-192,0 0 128,-20 0-32,20 20 32,0-20 33,0 0-162,-21 0 33,21 19 96,0-19-96,0 0 160,0 0-256,0 0 256,0 0-256,0 0-160,0 0-96,0 0-834,0 0-1600,0 0-4902</inkml:trace>
  <inkml:trace contextRef="#ctx0" brushRef="#br1" timeOffset="265046.1598">16575 2146 2210,'0'0'2274,"0"0"256,0 0-160,0 0-608,0 0-705,0 0-641,0 0-255,0 0-33,0 0 256,0 0 257,0 0 127,0 0-127,0 0 64,0-20-129,0 20-320,0 20-127,0-20-33,0 0 32,0 20 64,0-20-32,-20 19 64,20-19 33,0 0-97,-21 20 192,21-20-352,-18 0 128,18 20-64,-20-20-64,20 20 32,-21 0-64,21-20 32,-20 21 0,20-2-32,-20-19-32,20 19 64,-18-19 32,18 0-64,-21 21 64,21-21 32,0 0 96,-20 19 1,20-19-193,-20 21 96,20-21-32,-20 0-32,20 19 32,0-19 0,-19 0 0,19 20 32,-20-20 0,20 20 96,-20 0-160,0-20-96,20 0 128,0 19-64,-20-19 128,20 20-64,-19-20-160,19 20 192,0-20-32,-20 0-32,20 20 96,0-20-96,-20 0 0,20 0 64,0 20 0,-20-20-96,-1 20 160,21-20 0,-18 0-128,18 19 97,-20-19-33,20 20-321,0-20 610,-20 0-481,20 21 128,-21-21-32,21 0-65,-20 19 226,20-19-258,0 20 161,-20-20 97,20 0-193,-18 20 96,18-20-32,0 19 32,-21-19-32,21 21-64,-20-21 128,20 20-321,0-20 578,-20 20-385,20-20 0,0 0 96,-20 19-32,20-19 64,0 0-64,-19 19 0,19-19 0,0 0-32,-20 21 0,20-21 0,0 20 96,-20-20-96,20 0 64,0 20 0,-20-20-32,20 20 0,0-20 0,-20 20 0,20-20 96,-19 19-96,19-19-32,-20 20 0,20-20 32,-20 0 0,20 20-32,0-20 32,-20 20-32,20-20 96,-21 0-64,21 20 0,-18 0 32,18-20-32,-20 19-32,20-19 32,-20 20-32,20 0 64,-21-20 32,21 21-32,-20-21-160,20 19 192,0-19-32,-18 20-32,18-20 0,-21 19 32,21-19 32,-20 21 0,20-21-64,-20 20 32,20-20 64,0 20 32,-20-20-96,20 20 64,0-20-96,-19 0 32,19 0-32,0 19 32,-20-19-32,20 20-32,0-20 96,-20 0-32,20 20-32,0-20 0,-20 0 32,20 20-32,0-20 0,-20 0-64,20 20 96,0-20-32,-19 0 0,19 0 0,0 20 0,0-20 96,-20 0-96,20 20-96,0-20 96,0 0 32,-20 0 0,20 0-64,0 19 64,0-19-32,-20 0 0,20 0 32,0 20-32,-20-20 0,20 0 0,0 20 32,0-20 65,-19 0-194,19 0 33,0 0 128,-20 20-96,20-20 64,0 0-64,0 0 64,-20 20 0,20-20-64,-21 20 32,21-20 0,-20 19-32,0-19 32,20 0 0,0 20 64,-18-20-128,18 0 128,0 21-160,-21-21 192,21 0-160,-20 19 161,0-19-130,20 20 1,-20-20 97,20 20-98,-19-20 1,-1 19 32,20-19 97,-20 0-194,20 21 33,-20-21 96,0 20-64,20-20-96,-19 19 192,-1 1-192,20-20 160,-20 20-32,20-20-32,-20 20 64,0-20-32,20 20 128,-19-20-256,19 20 192,-20-20-128,20 20 160,-20-20-192,20 0 96,0 19 64,-21-19-32,21 0-128,0 21 160,-20-21-96,20 0 64,0 19-32,-18-19 0,18 20-64,-20-20 192,20 0-224,0 0 96,-21 20 64,21-20-96,-20 20 64,20-20 64,-20 20-192,1-20 96,19 20 0,-20-1-32,20-19 32,-20 20 0,20 1 32,-20-21-32,20 19 0,-20-19 0,1 20 0,19 0 0,-20-20 64,20 19-64,-20-19-32,20 21 96,-20-21-64,20 19 0,-20-19 97,20 20-194,-19-20 129,19 20 0,-20 0-64,0-20 0,20 20 96,-20 0-64,20-20-64,0 0-128,0 0-1249,0 0-1218,0 0-9000</inkml:trace>
  <inkml:trace contextRef="#ctx0" brushRef="#br0" timeOffset="269247.4001">14491 4829 3363,'-20'0'1505,"20"0"833,0 0-448,0 0 64,0 0-64,0 0-673,0 0-705,0 0-319,0 0 415,20 0-127,-20 0-129,19 20-96,1-20-64,20 0 33,-1 0-33,1 0-32,0 19-32,19-19-64,0 0 32,22 0-32,-22 0 0,20 0 32,0 0-128,2 0-64,-23 0 256,22 0-160,-20 0 97,19 0-162,-20 0 97,22 0 1,-22 0 31,20 0-64,-19-19 0,19 19 0,-40 0 0,21 0 0,-21 0 0,1 0-32,21 0 0,-22 0 96,1 0 0,19 19-32,-39-19-32,20 0 32,-21 0-32,1 0 64,0 0-64,-20 0 160,20 0-32,-20 0-64,21 0-96,-21 0-32,0 0-769,0 0-1665,0-19-7528</inkml:trace>
  <inkml:trace contextRef="#ctx0" brushRef="#br0" timeOffset="270176.4532">16396 2861 8680,'-20'-20'1665,"20"20"193,0 0-801,0 0 160,0 0 225,0 0-578,0 0-511,0 0-225,0 0 64,0 20-32,20 0-64,-20 0 96,0 0-63,0 19-97,21 21 192,-21-21-64,0 22 160,0 18 65,0-19 63,0 19-96,0 0-127,0 21-33,0-21-64,0 1-96,0 19-32,0-20 128,0 1-96,0 19 32,0-19-32,0-1 32,0 1-128,0 0 96,0-21 0,18 1-32,-18-1 32,0-19 32,20-1-96,-20 1 64,0-20-32,0 19 64,0-18-96,0 18 0,0-18 32,-20-2-64,20 2-224,0-1-289,0-20-544,0 0-704,0-20-3556</inkml:trace>
  <inkml:trace contextRef="#ctx0" brushRef="#br0" timeOffset="271092.5056">16832 2921 672,'0'-20'2755,"0"20"-1,0 0 129,0 0-513,0 0-672,0 0-897,0 0-449,0 0-160,0 0 129,20 20-65,-20-20-64,0 19 128,0 1 33,0 0-33,0 20 32,0-1-128,0 1 65,0 20-33,0-20-96,0 20-64,0-1 0,0 1-64,0 19 64,0-19-96,-20 19 32,20-20 129,0 21-33,0-20-32,0 20 0,0-21-64,-19 1 0,19-21 0,0 21 96,0-21-192,0 21 96,-20-20 64,20 19-32,0-19 96,0 0-224,-20 0 353,20 0-353,0-20 96,0 19 64,0-19-64,0 20 64,0-20 32,0 20 0,0-21-128,0 1 64,0 0-96,0-20 256,0 19-192,20 2 32,-20-1 0,0-1 65,0-19-65,0 21-32,0-21 64,0 19-96,0-19-128,0 0-257,0 0-416,0 0-63,0 0-257,0-19-1025,0 19-1986,0-21-6565</inkml:trace>
  <inkml:trace contextRef="#ctx0" brushRef="#br0" timeOffset="271470.5272">16674 4630 6470,'0'0'736,"0"0"930,0 0-609,0 0-801,0 19 161,0-19 223,0 20 193,20 0 0,-20-20-129,0 19 161,0 2-192,20-1-1,-20 20 1,19-21-192,1 2-193,-20-1-160,20-1-32,0 1 32,-20-20 96,20 20 1,-20-20 63,19 0 192,-19 0-31,20 0-193,-20-20-320,20 0-160,-20 1-481,0-1-288,0-1-1121,0-19-3043</inkml:trace>
  <inkml:trace contextRef="#ctx0" brushRef="#br0" timeOffset="272182.568">16694 3120 6438,'-20'-21'1313,"20"21"-128,-20-20 64,20 20-64,0 0-256,0 0-609,0 0-416,0 0 128,0 0 97,20 0-1,-20-20-32,0 20 96,0 0 96,0 0 0,0-19 1,0 19 191,0-20 33,0 20-225,0-20 64,20 20-224,-20-20-32,20 0 65,-20 0 63,19 1-32,1-1-96,0 0-64,-20 0 0,20 0 0,0-20-64,-1 21 32,1-1 0,-20 0 0,0 20 0,0 0 128,0 0 225,0 0-353,0 20 128,20 0 0,1-1-64,-1-19 0,0 19-64,-2 2-32,3-1-384,-1-20-673,0 20-1090,0 0-2177</inkml:trace>
  <inkml:trace contextRef="#ctx0" brushRef="#br0" timeOffset="273091.62">14570 5226 832,'-20'0'3043,"0"20"-609,20-20 225,0 0-545,-20 0-224,20 0-385,0 0-512,0 0-641,0 0-63,20 0 159,0 0-128,20 0-95,-1 0-33,1 0-96,-1 0-32,22 20 0,-3-20-64,3 0 32,18 0 0,0 0 0,20 19-32,-20-19-96,21 0 0,-20-19-64,-1 19-128,-20 0-1,2 0 225,-23 0 32,23 0 32,-22 0 0,-19 19 0,20-19 0,-21 0 0,1 0-32,0 0-128,-20 0 0,20 0-257,-20 0-832,0 0-320,0 0-898,0 0-1536</inkml:trace>
  <inkml:trace contextRef="#ctx0" brushRef="#br0" timeOffset="273473.6418">15761 5166 5124,'20'0'705,"-20"-19"2114,0 19-641,20 19-385,-1-19-319,1 0-609,20 20-289,-1 1-159,1-21-161,1 19-160,-23 1-96,22-20 0,-19 20 0,19-20-64,-40 0 32,18 0 32,-18 19 32,0-19 0,0 0 0,0 0 64,0 0-64,0 0 0,0 0 0,-18 21-32,18-21-32,-20 20-64,20-20-64,-20 19 0,20-19-193,-21 20-127,21-20-193,-20 0-320,0 0-1121,2 19-608,-3-19-4741</inkml:trace>
  <inkml:trace contextRef="#ctx0" brushRef="#br0" timeOffset="274014.6728">14708 5147 9160,'0'-21'256,"0"21"257,0 0 128,0 0-417,0 0 128,-19 0-192,-1 0 0,0 21 385,-20-2 512,21-19-352,-21 20-225,20 1 193,0-2-65,20-19-416,-19 20-160,19 0 0,0-1-32,19 2 32,1-1 33,20-1-33,-1 1 0,-19-1-32,20-19-257,-1 21-415,1-1-1058,-19-20-2210</inkml:trace>
  <inkml:trace contextRef="#ctx0" brushRef="#br0" timeOffset="275218.7416">16317 2643 7943,'-20'19'320,"20"-19"161,0 20 384,0-20-1,0 20-351,0-1-257,0-19-128,20 21 32,-20-21 193,19 0 31,1 0-32,-20 0-63,20-21 31,0 21 32,-20-19 33,0-1-1,0 0-64,0 1 65,-20-2-1,0 1-256,0 20-96,1 0-96,-1 0-32,0 0 0,0 20 0,20-20 0,0 21-64,0-2 96,0 1-32,0-20 64,20 20-1,0-20 98,0 0-33,-1 19 160,1-19 128,-20-19-32,0 19 97,0 0-129,0 0-192,-20-20-448,20 20-513,0 0-1890,-19 0-7046</inkml:trace>
  <inkml:trace contextRef="#ctx0" brushRef="#br0" timeOffset="276546.8176">15603 1928 3779,'-21'0'6182,"21"0"-5445,0 0 768,0 0-704,0 0-129,0 0-63,0 0 96,0 0-193,21 0-63,-3 0 191,2 19-31,1 1-65,-1 0-191,18 20-129,-17-1-128,19 21-64,-1-20-64,1-1-256,-20 1-193,19-20 1,-19 20-257,0-40-480,0 19-897,-20-19-2530</inkml:trace>
  <inkml:trace contextRef="#ctx0" brushRef="#br0" timeOffset="276792.8317">15702 2286 9865,'18'38'961,"3"-38"-160,-1 21-225,20-21-384,-21 19 129,21-19 95,0 21 96,-21-21-63,21 0 416,-20 0 96,1 0-193,-3-21-95,2 21-97,-20-19-127,0 19-353,-20-21-224,20 2-385,-18 0-1024,-3-22-2499</inkml:trace>
  <inkml:trace contextRef="#ctx0" brushRef="#br0" timeOffset="277253.858">15244 1172 10570,'-58'20'1665,"37"-20"65,-19 0 127,20 0-960,1 0 128,19-20-544,0 20-449,19-20 0,1 20-64,20-20-96,-1 1-385,-19 19-352,21-20-544,-1 20-1089,-21 0-545,1 0-1313,-20 0 416</inkml:trace>
  <inkml:trace contextRef="#ctx0" brushRef="#br0" timeOffset="277440.8687">15324 1113 3843,'-19'39'2883,"-1"-19"-737,20 0-705,0 0-352,0 0-64,20 0-448,-1-1-385,21 1-96,-20 0-32,0 21 288,-20-22 161,19 1 224,-19-1-65,-19 1-191,-1 1-193,0-21-256,-20 19-224,21 1-513,-21-20-640,19 0-1250,21 0-3618</inkml:trace>
  <inkml:trace contextRef="#ctx0" brushRef="#br0" timeOffset="277686.8828">15603 1033 13292,'-21'-20'32,"21"1"224,-20 19 1,0 19 95,20 1 609,-20-1 96,20 22-385,0-2-287,0 21-321,0-20-96,20 19-32,0 2-256,0-22-289,1-20-448,-3 22-897,23-22-1697</inkml:trace>
  <inkml:trace contextRef="#ctx0" brushRef="#br0" timeOffset="278075.905">15880 1113 10505,'-20'-20'-32,"20"20"225,-20 0 63,0 20 96,20-1 609,-19 1-448,19 20-353,19-20-96,-19 20-128,20-1-225,20 1 193,-1-19 32,1-2 160,1-19 0,-3 0 65,3 0 319,-1-19 481,-22-2 0,3 1-192,-21-20-257,-21 21-704,3-21-545,-22 0-672,-1 20 448,-18 0 1217,19 1 385,-19 19-289,19 0-160,20 0-31,1 19 31,19 1 224,19-20-192,1 20-128,20 0-384,19 0-673,-19-20-672,19 20-1731</inkml:trace>
  <inkml:trace contextRef="#ctx0" brushRef="#br0" timeOffset="278291.9174">16297 1132 13388,'0'0'2595,"0"0"-2083,20-19 801,-20 19-960,19 0 31,1 0-160,20 0-320,-19-20-384,-3 20-962,2 0-960,-20 0-2178</inkml:trace>
  <inkml:trace contextRef="#ctx0" brushRef="#br0" timeOffset="278463.9272">16356 974 6470,'0'20'3651,"0"-1"-1857,0 1 384,20-1-1153,-20 22-737,0-2-256,20-19-929,-20 20-1089,21 0-1377,-21-1-4740</inkml:trace>
  <inkml:trace contextRef="#ctx0" brushRef="#br0" timeOffset="278818.9475">16674 1113 15310,'20'-40'512,"-20"40"610,0 0-1058,0 0-160,-20 0 160,20 0 32,-20 20-128,0 0 0,20-20-32,0 19-1,0 1-63,0 0 0,0 0-64,20 0-32,-20-20-64,20 20-193,-20-20-224,0 0 257,0 20 384,0-20 128,0 19 224,-20-19 289,20 20-161,-20-20-192,20 20-192,0 0-32,0 1-32,0-21-160,20 0-160,0 0-193,20 0-448,-21 0-1088,1 0-2916</inkml:trace>
  <inkml:trace contextRef="#ctx0" brushRef="#br0" timeOffset="279049.9608">16832 933 14349,'20'0'320,"0"0"1090,21 20-385,-21 1 32,19-1 96,1 19-417,-1 1-607,-19 0 159,0-1-224,0 1 64,-20 0-256,0 19-481,-20-19-384,0 20-384,-19 0-1089,-1-1-3043</inkml:trace>
  <inkml:trace contextRef="#ctx0" brushRef="#br0" timeOffset="279639.9945">13756 4033 1569,'0'-20'9801,"0"20"-8231,-20 0-1,20 0-640,0 0-64,0 0-96,0 20-97,20 1 65,0-2-64,-1 21-65,1 0-191,0-1-65,21 21-32,-23-21-160,22 22-160,1-2 64,-2-19-160,1-1-224,-20-19-96,19 0-225,-39 0-480,20 0-737,-20-20-2338,0 0-7271</inkml:trace>
  <inkml:trace contextRef="#ctx0" brushRef="#br0" timeOffset="279901.0094">13934 4471 12395,'-20'0'641,"40"0"-481,-20 19 705,21 1 96,-1 20 192,19-20-416,-19 0-577,20 20-96,-1-21 0,1-19 64,-1 20 160,1-20 385,-20-20 224,0 1-97,-1-2-287,-19 2-97,20-21-384,-20 20 64,0 0-288,-20-19-288,20 19-641,-19 20-417,-1-20-1633,0 0-7943</inkml:trace>
  <inkml:trace contextRef="#ctx0" brushRef="#br0" timeOffset="280535.0457">12505 3278 12587,'0'0'993,"0"0"-32,0-19-480,20 19-417,0-20 160,19 20 0,1-20-64,-19 20-128,17-20 0,-18 20-64,-20 0-256,21 20-641,-21-20 128,-21 20 97,21-20-97,-20 20 321,20-1 191,0 1 97,0 20 192,0-20-32,0 0-32,20 19 32,21-19-32,-23 20 0,3-20 64,-1 19 64,0-19 352,-20 1 321,0-2 64,0-19-193,-40 20-191,19 0-161,3-20-160,-23 19-160,1-19-545,22 0-159,-3 0-738,1 0-1248,20 0-5702</inkml:trace>
  <inkml:trace contextRef="#ctx0" brushRef="#br0" timeOffset="280837.063">12981 3178 7879,'0'0'3139,"0"0"-2466,0 0-129,0 21-63,-19-1 576,19 20 32,0-1-545,0 1-384,0 20-96,19-21-32,1 1-32,0-20-32,0 19-352,1-19-417,-3 1-544,2-2-833,1-19-1954</inkml:trace>
  <inkml:trace contextRef="#ctx0" brushRef="#br0" timeOffset="281277.0881">13240 3278 12812,'0'-19'896,"0"19"-31,0 0-96,0 0-769,0 0-256,20 19 320,-20 21 0,0 0-64,19-20 0,1 19-96,0 1-192,0-20-1,0 0 257,-1 0-32,1-20 96,20 0 0,-40-20 224,21 0 161,-3-20 127,-18 20 33,0-19-129,0 19-159,0-20-65,-18 20-256,-23-19-192,21 19-33,-19 0 225,-1 0 32,0 20 64,21 0-160,-1 20-64,20-20-64,0 20 96,0 0 128,20-1 32,-1 1 32,1 0 64,20 0 32,-1-20-96,-19 20 0,20-20-32,-1 0-128,-19 0-448,0-20-1859,1 20-3298</inkml:trace>
  <inkml:trace contextRef="#ctx0" brushRef="#br0" timeOffset="281473.0994">13677 3239 12587,'19'0'129,"1"0"1472,0 0-896,0-20-65,19 20-255,-19 0-481,-20 0-1378,20-20-2498</inkml:trace>
  <inkml:trace contextRef="#ctx0" brushRef="#br0" timeOffset="281857.1213">14014 3139 13100,'0'0'833,"0"0"-1,0 0-287,0 0-449,-21 20 32,21-20 128,-18 19-224,18-19-32,0 21-32,0-1 0,0-20 0,18 20 32,-18-20-96,21 20 0,-21-20 0,0 0 32,20 19-96,-20-19-256,-20 20-289,20 0 64,-21-20 129,3 20 512,18 0 32,0-20 96,0 20 160,0-20 65,18 0 95,3 0-96,-1 0-128,20 0-224,-21 0-288,21 0-641,-20-20-832,0 20-1827</inkml:trace>
  <inkml:trace contextRef="#ctx0" brushRef="#br0" timeOffset="282108.1357">14133 2980 11434,'20'20'257,"0"0"-289,-1-20 288,21 20 448,-20 19 1058,19-19-449,1 20-704,1-20-417,-23 20 0,2 0 97,-20-1-97,0 21-32,0-40-96,0 20 0,-20-21-256,2 21-865,-2-20-3107</inkml:trace>
  <inkml:trace contextRef="#ctx0" brushRef="#br0" timeOffset="283406.2099">17429 3338 1,'-20'0'1344</inkml:trace>
  <inkml:trace contextRef="#ctx0" brushRef="#br0" timeOffset="283701.2268">17289 3338 7014,'-20'0'6150,"20"0"-4645,0 0-512,0 0-608,41 0 223,-3 0-95,43-20-321,-22 20-160,20-20 32,0 20-64,-19 0 0,-1-20-192,-18 20-513,-21 0-896,0 0-1506,-20 0-2499</inkml:trace>
  <inkml:trace contextRef="#ctx0" brushRef="#br0" timeOffset="283954.2413">17587 3318 5381,'-40'20'6854,"40"-20"-6918,0 20 64,20 0 32,0 0 32,20-1-32,-21 21-32,21 0-544,1-20 63,-23 19 385,2 1 96,-20-20 32,21 19 288,-42-18 705,21-1 128,-38-20 1,17 19-482,-19-19-448,1 0-160,-21 0-64,40 0-160,-19 0-448,19-19-1314,20 19-1473,0-20-4389</inkml:trace>
  <inkml:trace contextRef="#ctx0" brushRef="#br0" timeOffset="284236.2574">18083 3219 12171,'-20'0'641,"20"20"-930,-19 0 225,19 19 224,-20 1 833,20 20-64,0-21-512,20 21-353,-1-1 0,1-19-64,0 0-321,21 0-607,-3-20-802,-17-20-2050</inkml:trace>
  <inkml:trace contextRef="#ctx0" brushRef="#br0" timeOffset="284660.2816">18381 3338 10281,'-20'-20'993,"1"20"-993,19 20 32,-20 0-32,20 0 192,0 19 225,20 1-321,-1-20-64,1 20 0,0-21 32,20 22-96,-1-41-32,1 19 64,19-19 64,-39-19 288,21 19 161,-21-41-33,-20 22-191,19-1-65,-19-20-32,-19 0-256,-1 21-224,-21-21-289,1 20 257,1 0 352,-1 0 128,1 20 384,-1 0 1,20 20-225,0-20-256,20 20 0,20 0 64,0 0 257,20 0 31,-1-1-63,1 1-289,-1-20-64,1 20-385,1-20-736,-2 20-1569,-19-20-4293</inkml:trace>
  <inkml:trace contextRef="#ctx0" brushRef="#br0" timeOffset="284892.2949">18818 3358 13773,'20'0'128,"0"0"801,19 0-225,-19 0-95,21 0-65,-23-20-736,2 20-1441,0 0-2339,-20-20-5701</inkml:trace>
  <inkml:trace contextRef="#ctx0" brushRef="#br0" timeOffset="285064.3048">18917 3259 10345,'-20'39'1057,"20"-19"737,0 0 224,0 20-993,20-20-801,-20 19-192,20-19-737,1 0-1344,-3 0-1923</inkml:trace>
  <inkml:trace contextRef="#ctx0" brushRef="#br0" timeOffset="285425.3254">19235 3239 14541,'0'0'1249,"0"0"-1601,0 0 384,-20 0 32,20 20 0,0-1 64,0-19-128,0 20-224,0 0-192,20 0-161,-20-20-224,20 20-352,-1-20 449,-19 0 383,0 0 225,0 20 64,0-20 224,-19 0 97,-1 20 832,0-20-32,20 19-641,-20 1-127,20-20-33,0 20-128,20-20 64,0 20 32,0-20-256,19 0-224,-19 0-352,20 0-193,-21 0-865,1 0-2337</inkml:trace>
  <inkml:trace contextRef="#ctx0" brushRef="#br0" timeOffset="285664.3391">19334 3099 14221,'20'0'-128,"-1"0"1025,1 21 96,21 18 128,-21-20 320,18 22-448,-17-1-513,19-1-127,-20 1-33,-1 20-224,1-21-32,0 1-448,-20 0-801,0-1-545,-20-18-1377,20-2-5573</inkml:trace>
  <inkml:trace contextRef="#ctx0" brushRef="#br0" timeOffset="285844.3494">19810 3338 15790,'41'20'1410,"-21"-20"63,39 0 65,-19 20-417,-1-20-321,1 0-703,-20 0-1026,-1 0-2050,1-20-3491</inkml:trace>
  <inkml:trace contextRef="#ctx0" brushRef="#br0" timeOffset="286464.3848">20288 3099 14221,'-20'-20'1537,"20"20"-672,0 0-480,20 0-129,19-20 224,1 20-63,-1-19-321,1 19-128,0-20 32,-1 20-160,1 0-353,-40 0-704,20 0-256,-20 0-577,-20 0 704,0 20 33,0-1 801,-19 1 416,39 0 128,-20 1 224,20-2 384,0 20 33,0-18-385,20 19-128,-1-20-63,1-1-65,20 21 32,-40-20 64,20-20 384,-20 20 449,-20-20 416,0 20-544,0-20-576,-19 0-257,19 0-257,-20 0-576,20 0-256,1 0-1345,-1 0-2499</inkml:trace>
  <inkml:trace contextRef="#ctx0" brushRef="#br0" timeOffset="286703.3985">20902 3000 13708,'-19'0'737,"-1"0"-705,0 20 609,0 0 320,20 19 224,0 2-256,0-2-545,0 1-192,0 0-64,0-1-96,20 1-416,0 0-545,0-20-160,19 0-1601,-19-1-4517</inkml:trace>
  <inkml:trace contextRef="#ctx0" brushRef="#br0" timeOffset="287120.4224">21220 3020 1249,'-19'0'14862,"19"0"-15022,-20 39 160,20-19 32,-20 21 96,20-22 32,0 20-64,20 2-224,0-1-321,-1-21 193,21 1-32,0 0-225,-1 0 33,1-20 64,-20 0 255,19-20 226,-19 20 63,-20-20 96,20 0-64,-20-19 32,-20 19-320,0-21-416,-19 2-834,-1-1 257,0 20 1377,-19 20 641,39-20-384,-19 20-449,19 20 32,20-20 192,0 20 289,20 1-1,19 18-191,1-20-161,-1 2-64,21-21-96,-21 20-128,1-20-160,19 0-417,-39 0-1185,0 0-4259</inkml:trace>
  <inkml:trace contextRef="#ctx0" brushRef="#br0" timeOffset="287315.4335">21657 3120 14862,'0'0'608,"20"0"-159,0 0 351,-1 0-640,1 0-63,20 0-482,-20 0-2818,-1-21-6118</inkml:trace>
  <inkml:trace contextRef="#ctx0" brushRef="#br0" timeOffset="287691.455">22074 2980 15342,'0'0'577,"0"0"-289,0 0 96,-20 20-480,-19-20 256,19 20 64,0 0-224,-1-1 0,21 1-96,0 0 96,21 1 32,19-2-256,-22-19 32,23 20 96,-21-20 32,0 0 64,-20 0-128,0 0-225,0 0-31,0 0 192,-20 19 96,0-19 64,0 21 0,-1-1-64,42-20-65,-21 20 33,40-20-128,-20 20 192,19-20 128,1 0-64,-1 0-96,1-20-577,-20 20-2273</inkml:trace>
  <inkml:trace contextRef="#ctx0" brushRef="#br0" timeOffset="287936.469">22232 2782 15887,'20'19'-65,"0"-19"33,20 19 449,19 22 736,-18-21 673,18 20-417,-19-1-672,19 1-321,-39 19-96,0-19-256,-1 0 33,-19-1-290,-19 2-575,19-1-514,-40-21-671,20 21-1763</inkml:trace>
  <inkml:trace contextRef="#ctx0" brushRef="#br0" timeOffset="289298.5469">14888 5524 11242,'0'0'256,"0"0"865,19-20 353,1 20-33,0 0-288,20 0-448,-1 0-577,1 0-64,-20 0-32,19 20-128,-19 0 192,-20 0-288,0-20-64,0 20 160,-20-1 64,0 1 64,1 0-32,-21 0 64,20 1 64,0-2 96,20-19-96,0 0-128,0 20 96,20-20 32,0 0-64,20 0-32,-1 0-512,1 0-545,-19 0-1217,-3 0-1890</inkml:trace>
  <inkml:trace contextRef="#ctx0" brushRef="#br0" timeOffset="289854.5787">15503 5524 6854,'19'-20'2178,"-19"20"-480,0-20 320,0 20-1058,-19 0-479,-1 0-257,0 0-160,0 20 96,-19-20 65,39 20 31,-20 0-160,20-20 0,0 20-32,0 0 0,0-20 0,20 19-32,-1-19-32,21 0-96,-20 0-32,19 0 32,-19 0 32,0 0 64,0 0 0,-20 0-32,0 0-96,-20 0 0,0 20 31,0 0 1,-19 0 96,19 1-32,0-2 32,20-19 64,0 20 33,0-1 63,20-19 0,0 0-32,19 20-32,1-20-32,1 0-32,-3 0-96,3 0-352,-21 0-801,-20 0-2371</inkml:trace>
  <inkml:trace contextRef="#ctx0" brushRef="#br0" timeOffset="297069.9914">3611 8127 3363,'0'0'2690,"0"0"-1377,0 0 994,0 0-353,-19 0-481,19 0-480,-20 0-417,0 20-351,0 0-65,0-1-64,-19 2 0,19 18-128,20 1 32,-21-20-64,21 0-128,21 19 96,-21-18-33,20-21 33,19 19 96,-19-19 128,0 0 65,0-19 63,19-2 32,-19 1 32,0-19 129,0 19 95,-20-20-31,0 1-225,20-1 32,-40-20-127,20 20-33,-20-19-96,0-1-64,0 0 96,1 1-256,-1 19 160,0 0 0,20 21 32,-20 19-128,0 0 32,20 0-32,0 19 192,0 21 64,0 20 0,0-1 160,20 20-224,20-19-32,-20 20-64,19-40 65,-19 19-130,20-19 1,-1 0 32,-19-20-256,21 19-64,-21-18-161,-2-2-512,-18-19-864,20 0-1955,-20 20-6982</inkml:trace>
  <inkml:trace contextRef="#ctx0" brushRef="#br0" timeOffset="297394.01">2997 8723 13260,'-41'20'1313,"41"-20"-1377,0 0-96,21 0 1057,17 0 384,23 0-704,18 0-321,20 0-32,0 0 289,21-20 223,-1 20-319,19 0-257,-19 0-96,1 0 0,-21 0 0,0 0 64,-40 0-288,2 0-224,-41 0-417,-20 0-897,-20 0-1985</inkml:trace>
  <inkml:trace contextRef="#ctx0" brushRef="#br0" timeOffset="297878.0377">3234 9200 11723,'-79'40'3042,"39"-1"-3266,1-19 160,19 20 160,0-20 481,-1 19-33,21 2-383,0-22-97,21 1-32,-1 0 128,20-20 128,-21 0-64,21 0 65,0-20-65,-21 0 0,21-20 0,-20 1 0,0-21 97,-20 20-385,0-19 128,0-1-64,-20 0 64,0 1-224,0 19-129,0 1 65,1-1 544,19 20-320,-20 20-128,20 0-64,-20 20 0,20 20 416,0-1 193,20 21-1,0-21 64,-1 21 1,21 0-33,-20-1-416,19-19 32,-19 0-160,21-20-448,-3-1-577,3 1-545,-21-20-2498</inkml:trace>
  <inkml:trace contextRef="#ctx0" brushRef="#br0" timeOffset="298389.0669">3730 9061 14541,'-20'0'192,"1"-20"-480,-1 20 544,0 20-95,0-20 31,0 39-32,20-18-32,-19 38 96,19-19 353,19 0-193,21-1-288,0 1-32,-1-20 32,22 0 65,-3-20 31,3 0 0,-2 0 32,0-20-192,-19-20 32,0 20-64,-40-19 32,19 19 0,-38-20-32,-1 20-352,-40-20-385,1 21-256,0-2-224,-2 21 1185,3 0 449,-3 21-257,22-2 32,19 1 96,20 20 32,0-20 129,20 20 223,19-21-191,22-19-225,-3 20-32,22-20-160,-20-20-544,-1 20-737,-19-19-3460</inkml:trace>
  <inkml:trace contextRef="#ctx0" brushRef="#br0" timeOffset="299067.1057">4684 8365 13324,'-21'0'2338,"1"0"-1217,20 0-96,20 0 96,1 0-320,37 0-513,-17 0-95,18 0-129,1 0-32,-21 0-64,1 0-449,1 0-544,-41 0-384,18 0 256,-36 0 192,-3 0-1249,1 0 1473,-20 21 801,21-21 160,-1 19 129,0 1 383,20 19 97,0 2 32,0-2-192,20 1-321,19-1-224,-19 1-64,20 0-32,-19-20 0,-3 20 64,-18-20 321,0 0 127,-18-1 65,-3 1-193,-19-20-192,-19 20-288,19-20 0,1 0-288,-1 0 32,-1-20-417,23 20-1057,-2-20-2306</inkml:trace>
  <inkml:trace contextRef="#ctx0" brushRef="#br0" timeOffset="299306.1193">5259 8464 16239,'-20'0'1153,"20"0"-1281,-19 21 576,-1-1 289,0-1 0,0 41-289,-1-21-256,21 22-32,21-2-192,-21-19-32,40-1-256,-20 1-385,19-20-95,1 0-353,-1 0-1090,1-20-3650</inkml:trace>
  <inkml:trace contextRef="#ctx0" brushRef="#br0" timeOffset="299702.142">5538 8584 12107,'0'0'3587,"0"0"-3907,-20 20 352,20 20 352,-20-21 225,20 21-129,20 20-287,0-20-161,-2-21 0,23 21-32,-1-20-160,-1-20-33,21 0 129,-21 0 64,-19-20 0,20 0 64,-21 0 97,-19-19 127,0 19-192,-19-20-160,-1 20-128,-20-20-257,1 21 193,-1-2 288,0 2 32,1 19 256,-1 19 65,19 2-193,3-2-192,18 2 96,18-2 64,3 1-64,19-20 0,-1 20-64,21-20-320,-21 0-96,1 0-513,0 0-1089,-1 0-2146,-19 0-5157</inkml:trace>
  <inkml:trace contextRef="#ctx0" brushRef="#br0" timeOffset="299954.1564">5775 8345 13132,'40'20'993,"-20"1"32,19 18 961,2 0-353,17-18-191,-17 18-513,-2 21-545,1-21-96,0 1-128,-1 20-64,-19-20-64,-20 19-96,0-19 64,0 0-96,-20-1-320,0 1-513,-19 0 128,-1 0-128,20-20-320,-19-1-3459</inkml:trace>
  <inkml:trace contextRef="#ctx0" brushRef="#br0" timeOffset="302457.2996">6767 8803 11530,'0'-20'97,"20"0"127,1 0 865,-1-20-321,0 21-159,-2-21-161,23 0-159,-21 20 63,0 0 385,-1 0-97,1 0-544,-20 20-96,0 20 97,0 0 191,0 0-256,20 0 32,-20 20-64,0 0 0,20-21 0,0 1 0,-20-20 64,20 20 128,-1-20 289,-19 0-129,20-20-32,-20 20 193,20-20-65,-20 1-192,21-2 1,-21 2-33,20-2-224,-20 2 0,0-1-384,0 20-513,0 0-353,0 0-864,0 0-2306</inkml:trace>
  <inkml:trace contextRef="#ctx0" brushRef="#br0" timeOffset="302847.3219">6887 9061 12716,'0'20'4836,"0"-20"-4868,0 0 128,0-20 609,20 0-545,-20 0-128,20-20-32,0 21 0,-1-2-32,1 2 32,0 19 0,-20 0-96,0 0 0,0 0 96,20 0 192,-20 19-32,0 2 32,20-2 1,0 1-161,-20 0 224,19 0-32,21-20 128,-19 0 321,-1 0-32,-2-20-65,2 0-192,1 0-255,-1 1 479,-20-2-352,0 2-256,0-1-32,0 0-224,0 0-384,0 20-449,0 0-513,0 0-640,0 0-2755</inkml:trace>
  <inkml:trace contextRef="#ctx0" brushRef="#br0" timeOffset="303706.371">8713 7829 11498,'-19'0'1730,"-1"0"-128,20 0-353,20 0-256,-1 0 320,21 0-448,19 0-513,2 0-192,-2-20-128,1 20 0,-1 0-256,0-20-288,-19 20-321,-20-20-384,-20 20-961,0 0-1250,-20 0-1697</inkml:trace>
  <inkml:trace contextRef="#ctx0" brushRef="#br0" timeOffset="303893.3817">9091 7809 2081,'-80'59'3748,"61"-39"-1218,-1 20-928,20 19-417,0-18-224,0-2-288,20 21 127,19-40-191,-19 19 96,0 1 256,0-20 63,-20 0-63,0 0-192,-20-20-128,0 20-225,0-20-352,-19 0-64,-1 0-160,-1 0-64,3 0-481,17 0-544,21 0-1121,0-20-2339</inkml:trace>
  <inkml:trace contextRef="#ctx0" brushRef="#br0" timeOffset="304123.3949">9508 7888 15662,'19'0'417,"-38"0"-513,19 20 864,-20 20 33,0-1 320,0 2-256,20 18-481,-20-19-159,20 19-225,0-19-32,20 0-161,0-20-607,0 20-482,0-40-511,19 19-2051,-19-19-4996</inkml:trace>
  <inkml:trace contextRef="#ctx0" brushRef="#br0" timeOffset="304534.4184">9845 7968 14765,'-39'19'1218,"-1"22"-1218,19-22 96,21 21 544,-20 20 33,20-21-481,41 1-160,-21 0-128,19-20-64,21 0 96,-1 0-64,1-20-161,-1-20 161,-18 0 192,-3 0 33,3-20 159,-21 0 0,-20 1-160,-20-1 0,-1 0-96,-19 1 0,1-2-32,-21 2 32,21 19 32,-21 20 64,1 0 32,19 20 161,21 0-65,-1-1-64,0 22 0,40-22 32,0 1 33,19 0-1,21 0-96,-1 0 32,0-20-192,1 0-224,-21 0-481,1 0-608,1-20-1922,-2 20-7527</inkml:trace>
  <inkml:trace contextRef="#ctx0" brushRef="#br0" timeOffset="304737.43">10361 8087 13644,'60'0'801,"-41"0"801,21 0-289,-20 0-352,19 0-385,2 0 1,-21 0-513,0 0-320,-2-20-577,-18 20-544,0 0-1378,0-20-2146,0 1-3811</inkml:trace>
  <inkml:trace contextRef="#ctx0" brushRef="#br0" timeOffset="304881.4382">10539 7948 6213,'0'60'5830,"0"-21"-5157,0 1 1120,0 0-31,20 0-897,-20-21-737,21 21-577,-1-20-640,0-20-1537,-2 20-3332</inkml:trace>
  <inkml:trace contextRef="#ctx0" brushRef="#br0" timeOffset="305212.4572">10936 8028 15919,'20'-20'1377,"-40"20"-929,20 20 449,-19-20-352,-1 19-33,0 1-384,0 0-64,20 0 0,0 20-96,0-20 160,20-1-128,0-19-32,0 21-96,-1-21 192,1 0-192,-20 0-160,0 0 256,0 0-128,0 0-96,0 0-33,-20 19 353,20 1-160,0-20 192,0 20-160,20 0 128,-20 0-128,41 0 0,-21-20-416,18 0-449,3 0-32,-2 0-32,-19-20-2754</inkml:trace>
  <inkml:trace contextRef="#ctx0" brushRef="#br0" timeOffset="305436.47">11195 7829 16655,'79'59'609,"-39"-19"640,-1 0 321,-19 20 191,21-21-768,-21 21-576,-20-1-321,0-19-289,0 0 1,-41 20-64,21-21-609,-18-18-96,-23 18 128,22-19-768,-1-1-3236</inkml:trace>
  <inkml:trace contextRef="#ctx0" brushRef="#br0" timeOffset="305819.4919">11890 8246 9128,'-41'0'5894,"23"0"-5670,18 0 1281,0 0-512,18 0 321,2 0 159,21 0-1153,-3 0-256,23 0-704,-2 0-866,1-20-1056,-21 20-10699</inkml:trace>
  <inkml:trace contextRef="#ctx0" brushRef="#br0" timeOffset="306381.524">12604 7888 13708,'-20'-20'1506,"20"20"-1474,0 0 352,20 0 161,-20-19 159,41 19-31,-3-20-481,3 20-192,-3-20-96,3 20-512,-1 0-545,-20-20-545,-20 20-384,0 0 865,0 20 993,-20-20 128,0 20 96,0 0 256,-21 19 320,23-19 257,18 20 32,0 20-257,0-21-287,0 1-193,18 0 0,3 0 0,-1 0-64,0-1-64,0 1 385,-20-20 255,0 0 225,-20-20-353,0 0-223,-21 0-161,3 0-64,-3 0-160,3-20-289,-3 20-287,21-20-770,0 20-2369,40-20-5318</inkml:trace>
  <inkml:trace contextRef="#ctx0" brushRef="#br0" timeOffset="306614.5374">13240 7849 16527,'-20'0'673,"0"19"-289,-1 1 513,3 20 96,-2 0-128,0 20-449,20-21-256,0 1-128,0 20-32,20-20-128,18-1-128,3-19-385,-1 20-191,19-40-738,-19 20-1088,19-20-1731,-18-20-4259</inkml:trace>
  <inkml:trace contextRef="#ctx0" brushRef="#br0" timeOffset="306965.5574">13596 8008 13484,'-20'-21'865,"2"21"-833,-2 0 513,20 41 512,-21-22 96,21 21-545,0 20-351,21-21-161,17 1-96,3 0 32,-1-20-128,19 0 32,-19-20 128,19 0 0,-19 0 0,-1-20 32,-19-20 320,0 1 65,1-1-129,-21 0-192,-21 0-384,1-19-321,-18 18 33,-3 2 256,-18 19 192,-1 20 320,21 0 128,-1 0-31,20 40-161,20-21 96,0 2 0,20-1-64,20 19-95,-1-19-65,1 0-417,19 0-319,-19-20-417,-1 0-1153,1 20-4068</inkml:trace>
  <inkml:trace contextRef="#ctx0" brushRef="#br0" timeOffset="307117.5661">14093 8087 11627,'40'0'1985,"0"0"-896,-1 0 193,1 0-193,-20 0-481,19 0-672,2 0-2210,-21 0-5413</inkml:trace>
  <inkml:trace contextRef="#ctx0" brushRef="#br0" timeOffset="307506.5884">14570 8028 13869,'39'-20'1505,"-19"20"-832,0 0 1345,-20-21-1282,0 21-63,0 21-609,-40-21-288,21 20 64,-21-1 96,20 1 96,0 0-64,20 0 32,0 20-129,20-20 129,0-20-32,0 19-64,0 2 0,19-21 0,-39 0 32,20 19-128,-20-19-224,0 0-97,0 0 289,-20 0 160,0 20 64,1-20 0,19 20 32,-20 0 0,20-20 32,0 20 96,20-20-128,19 20 0,-19-20-192,20-20-224,-1 20-1218,2-20-2786</inkml:trace>
  <inkml:trace contextRef="#ctx0" brushRef="#br0" timeOffset="307744.602">14807 7789 11851,'61'0'1377,"-22"20"513,1 20-545,0-1 0,-1 21 129,1 0-385,-1-1-545,-19 1-352,-20-1-127,0-19 31,-20 20-128,1-20-161,-21-21-287,0 22-289,1-22-352,-1 1-929,-19 0-3523</inkml:trace>
  <inkml:trace contextRef="#ctx0" brushRef="#br0" timeOffset="308494.6449">9071 8743 11723,'-20'0'1217,"20"0"128,0 0-480,0 0-193,0 0-63,20 0 64,0-20-257,19 20-256,1 0 0,19 0-128,2-20 32,18 20-64,20 0 33,0-19-66,21 19 98,-1 0-33,39 0-64,0-21 64,2 21 64,38 0 128,1 0-64,-1 0-64,1 0-32,19 0-64,1 0 0,-1 0 0,20 0-96,-20 21 96,21-21-288,-20 0 512,-1 0-256,19 0 32,-18 0 64,0 0-64,-21 19 64,0-19-160,1 0 64,-21 0-64,-18 0 96,-22 0-64,1 20-64,-39-20-96,-1 0-33,-40 0-191,1 0-577,-40 20-1281,-1-20-1954</inkml:trace>
  <inkml:trace contextRef="#ctx0" brushRef="#br0" timeOffset="309050.6767">11691 9100 11659,'-20'0'3203,"0"0"-3171,20 0-32,0 0-32,20 21 128,0-21 192,20 0 0,-1 19-96,1 1 1,-1-20 127,2 20-64,-1 0-224,-22 20 0,-18-20 0,0-1 96,-18 21-64,-2-20 32,0 20 65,-21-21 223,23 1-96,-3 1 129,1-2-225,20 1-32,0-20 32,20 20 96,1-20-191,17 0-1,3 0-417,-3 0-383,3 0-834,-1 0-2113,19 0-6567</inkml:trace>
  <inkml:trace contextRef="#ctx0" brushRef="#br0" timeOffset="309490.7019">12803 9220 15983,'40'-40'896,"-20"20"-703,-20 20 447,0-20-512,-20 40 257,-20-20-289,-19 20-96,18 0-32,1 20 64,1-1-32,-1-19-32,40 0 0,-20 0 0,40 0 128,0 0-96,0-1-32,19-19 128,1 0-64,19 0-128,-18 0-417,-21 20 1,0-20-161,-20 0 97,0 21 480,-20-21 352,0 19 320,0 1 161,-1 0-32,3-1-65,18 2 33,0-1-321,0 0 33,39 0-161,1-20-32,0 0-64,19 0-128,0 0-160,-19 0-545,1 0-1024,-3 0-1602,3 0-10667</inkml:trace>
  <inkml:trace contextRef="#ctx0" brushRef="#br0" timeOffset="309843.7221">15919 8862 18449,'20'0'-1153,"-20"0"-993,20 0-1730</inkml:trace>
  <inkml:trace contextRef="#ctx0" brushRef="#br0" timeOffset="313853.9514">8733 10393 12363,'20'-21'2563,"-20"21"-2339,0 0 673,-20 0-225,-19 0-640,-1 0-32,-20 21-64,1-21-96,18 39 192,-18-19 160,39 0-64,-19-20 1,39 20 31,0-1 128,0 2-32,19-2 161,1-19-257,21 20 0,-3-20-64,-18 21 32,21-21-96,-21 19 0,-20 1 0,0 0-32,-20-1-32,0 2 32,-1-1 32,-17 19-32,18-19 32,-1 0 0,21 0 32,0 0 129,21-20 127,-1 19-32,18-19-128,3 0-224,-2 0 160,1 0-512,-20 0-385,0 0-800,0 20-1859,-20-20-5380</inkml:trace>
  <inkml:trace contextRef="#ctx0" brushRef="#br0" timeOffset="314959.0146">9190 10532 9577,'-20'0'576,"20"0"1026,0 0 1408,0 0-1280,0 0-513,0 0-256,0 0-64,20 0-160,-1-21-33,1 21-255,0 0-65,21 0-160,-3-19-192,-17 19 32,-1 0-352,0 0-673,-2 0-672,-18 0-930,-18 19-3106</inkml:trace>
  <inkml:trace contextRef="#ctx0" brushRef="#br0" timeOffset="315109.0232">9150 10651 11851,'-20'40'1153,"40"-40"-481,0 0 1635,0 0-450,19 0-768,1 0-576,-1-21-449,2 21-641,-21-19-1344,0 19-3781</inkml:trace>
  <inkml:trace contextRef="#ctx0" brushRef="#br0" timeOffset="315615.0522">9806 10333 14285,'0'39'545,"0"-18"-513,0 18 160,19 1 929,-19-1-513,0 1-319,20 20-225,-20-1-160,0-18-545,0-2-608,20-19-1185,-20 0-417,20 0-1345</inkml:trace>
  <inkml:trace contextRef="#ctx0" brushRef="#br0" timeOffset="315917.0694">10162 10532 11947,'-40'19'160,"40"22"-544,0-22 704,0 21 929,0 0-256,20-20-737,0 19-32,21-19 161,-2-20 95,1 20-31,19-20-193,-19 0-128,0-20 0,-1 0-32,-19 0-32,0-19 0,-20 18-64,-20 2 0,-20-1-32,1-19 32,-1 18 0,-19 21-64,19-20 32,20 20-256,-1 0-1410,21 0-3138</inkml:trace>
  <inkml:trace contextRef="#ctx0" brushRef="#br0" timeOffset="316199.0856">10600 10313 14381,'0'0'961,"0"0"-993,20 0 1473,-2 0-352,3-20-640,-21 20-353,40 0-320,-20 0-353,-20 0-352,19 0-1089,1 0-3074</inkml:trace>
  <inkml:trace contextRef="#ctx0" brushRef="#br0" timeOffset="316675.1128">11155 10094 12171,'0'0'641,"0"0"416,-20 0 704,20 0-1344,-19 21-321,-1-21 64,20 19-32,-20 1 160,20 0 65,0-1 31,0 2-224,20-1 64,-20-20 33,20 19-33,-1-19-32,1 0-32,0 0-64,20 0 0,-1 0-96,-19 0-64,20 0 32,-1 0 0,-19-19-448,-20 19-513,20 0-641,-20 0-1857,-20 0-4292</inkml:trace>
  <inkml:trace contextRef="#ctx0" brushRef="#br0" timeOffset="316943.1281">11274 10154 9224,'0'39'2403,"0"-18"-1827,20-1 897,-20-1 97,0 21-769,0-20-641,0 20-224,0-21-929,0 21-2082,0-20-4644</inkml:trace>
  <inkml:trace contextRef="#ctx0" brushRef="#br0" timeOffset="317901.1829">9825 11108 5028,'-19'0'5766,"19"0"-5606,0 0 609,0-20 1184,19 20-319,1 0-449,0 0-288,20-19-256,19 19 191,20 0-159,0 0-353,20 19-192,21-19 33,19 0-129,-19 0-32,18 0 32,1-19 0,1 19-32,-22-21 0,-18 21 32,-21-20-321,0 20 33,-20 0 256,2-19-672,-41 19-161,-1 0-801,-19 0-3234</inkml:trace>
  <inkml:trace contextRef="#ctx0" brushRef="#br1" timeOffset="325050.5918">8674 9299 9160,'0'0'1313,"0"0"-159,0 0-162,0 0-159,0 0 384,0 20-224,0-20-608,20 20-193,-20-20 0,0 20 64,0 19-128,0-19 97,0 1-97,19-2-64,-19 1 0,0 19 0,0-39 32,0 21-32,0-1 32,0-20 32,20 20 32,-20-20 33,0 0-65,20 0-32,0 20-32,19-20 32,-19 0 0,21 0 0,-3 19 0,3-19 0,-1 0-128,19 21 64,0-21 64,1 0 1,-1 0-97,2 0 96,18 0-64,0 0 32,0 0-64,20 19 96,-18-19-32,18 0-32,0 20-32,0-20 0,1 20 96,-21-20-96,20 20 0,-20-20-224,20 20 480,0 0-224,1-20-32,-1 0 32,0 19-32,0-19 64,-20 0-128,21 0 160,-20 0-96,-1 20-32,0-20 96,21 20 0,-21-20 0,1 20 32,-1-20 129,0 20-33,0-20 64,0 0-64,-18 20-64,-2-20-64,21 0-64,-21 0 64,-18 0-96,18 0 161,0 0-258,1 0 161,-1 0 33,1 0-130,-1 0 1,0 0 96,2 0-32,18 0-32,-19 0 32,-1 0-32,20 0 161,-18 19-258,18-19 33,0 0 32,-20 21 0,21-21 96,-1 0 64,0 0-160,0 19 160,2-19-192,18 0 128,-20 0-64,21-19 96,-21 19-160,20 0-32,0 0 32,0-21 160,1 21-192,-21 0 0,20 0 0,-19 0-97,20 0-31,-21 0 0,0-19 64,20 19 96,-20 0 64,0 19 128,2-19-192,-22 0 160,1 0 0,-1 0 128,-39 0-64,19 0 32,-19 0-96,-20 0-96,20 0 64,0 0-64,-20 0-96,21 21 0,-3-21 96,2 0 32,1 0-32,-1 0 96,0 0 0,-2 0 64,3 0-96,-21 0 64,20 0 32,-20 0 1,0 0 95,0-21-224,20 21 0,-20 0-64,0 0 32,0 0 0,0 0 32,0 0-96,0 0 96,0 0 0,0 0 32,0 0 32,0 0 128,0 0 320,0 0-351,0 0 127,0-19-96,0 19-128,0-20 160,0 0 32,0 0 1,0 0-65,0 0-96,0 1-32,0-21-128,-20 0-32,20 20-545,-20-20-1441,-19 1-1697</inkml:trace>
  <inkml:trace contextRef="#ctx0" brushRef="#br1" timeOffset="329731.8596">3096 9757 8167,'0'0'1185,"-20"0"-896,20 0-225,0 0 1185,0 0 320,-20 0-448,20 0-640,0 0-97,0 0 353,0 0 256,0 0-288,0 0-257,20 0 0,-20 0-63,0 0-161,0-20 32,20 20-128,-20 0-64,19 0 225,21 0-321,0 0 64,-1 0-64,40 0 128,2-20-128,18 20 128,0 0-160,0 0 64,21 0 32,-21 0 128,19 0-256,1 0 192,1 0-96,-21 0 0,0 0 64,-40-20-320,1 20 448,-19 0-1473,-23 0-2947</inkml:trace>
  <inkml:trace contextRef="#ctx0" brushRef="#br1" timeOffset="331891.9831">15423 3358 480,'0'0'4708,"0"0"-8199</inkml:trace>
  <inkml:trace contextRef="#ctx0" brushRef="#br1" timeOffset="332303.0067">15423 3358 3331,'20'-20'1601,"0"20"321,-20-20 256,0 20-1826,0 0-320,20 0-128,-20 0-416,0-20-129,20 20 257,-20 0 384,0-20 0,19 20 0,-19 0 288,0-19 225,0 19-225,0 0 256,0 0 225,0 0 576,0 0-127,0 0-802,-19 0-352,19 19-64,-20-19-32,0 20 32,0 0-96,0 0-64,20-20 160,-19 20-32,-1 0 64,0 0-64,0-20 32,20 19-289,0-19-1248,0 20-2146</inkml:trace>
  <inkml:trace contextRef="#ctx0" brushRef="#br1" timeOffset="332642.026">15582 3219 3523,'0'20'-993,"0"-20"1794,0 0-1,0 0 418,0 0-193,0 0-545,0 0 289,0 20 896,-20-20-640,20 19-416,-20 1-417,-19 0-128,19 0 160,0 0-64,0 0-95,0-20-98,20 20-735,-19-20-898,19 0-2818</inkml:trace>
  <inkml:trace contextRef="#ctx0" brushRef="#br1" timeOffset="339777.4342">12049 10670 3747,'19'21'8488,"1"-21"-8168,20 0 577,-1 0 673,1 0-481,19 0-577,2-21-352,-22 21-31,21 0-65,-1 0 0,-19 0-32,-20 0-96,-1 0-257,1 0-864,-20 0-2306,0 0-5734</inkml:trace>
  <inkml:trace contextRef="#ctx0" brushRef="#br1" timeOffset="340123.454">12248 10511 10826,'0'0'640,"0"0"-63,0 0 1889,-20 21-736,-1-21-1442,1 19-192,-19 1-32,-21 1-64,21-2 32,-1 1 0,20 0 0,0-20 0,-1 19 32,21 2-64,0-21 0,21 20 33,-1-1-1,0 1 0,20 0-96,-1 0-97,21 0-63,-21 0-96,2-1-641,-3 1-2979</inkml:trace>
  <inkml:trace contextRef="#ctx0" brushRef="#br1" timeOffset="343081.6232">18858 7272 9961,'0'0'576,"-20"0"-383,20 0-225,0 0 256,20 0 513,-20 20 416,0 0-289,19 0-159,-19 20-32,0-21-33,20 21-287,-20 0-97,0 19-64,20 2-64,-20-2-64,20 1 0,1-1-32,-21 21-64,18-1 96,-18 21 33,20-1-33,-20 0-64,0 1 32,0 19 320,0-20 96,0 1-255,20-1 191,-20 20 64,0 0-159,0-19 31,21 19-416,-1-20 416,-20 20-288,18-20 64,3 1 64,-1 0-96,-20 19 1,20-20-1,-20 1 32,20-1 32,-20 1-32,0-21-32,0 1 64,0-1-64,0 0-96,0-19-96,0-1-160,0-18-353,19-2-768,-19-19-1666,20 0-9033</inkml:trace>
  <inkml:trace contextRef="#ctx0" brushRef="#br1" timeOffset="345073.7371">19652 7829 6566,'-20'0'7303,"20"0"-6503,0-20-511,20 20 575,0 0 386,19 0-65,21-20-416,-1 20-449,0 0-32,2-20 32,-2 20-95,1 0-161,-21-20-32,1 20-96,-1 0-353,-19 0-672,-20 0-160,0-19-769,0 19-1569,-39 0-2147</inkml:trace>
  <inkml:trace contextRef="#ctx0" brushRef="#br1" timeOffset="345311.7507">20009 7769 1761,'-79'20'2434,"58"0"-672,1 0-769,2 19-192,18-19-577,18 20 224,2 0 449,21 0 128,-2-1-544,-19 1-161,20 20 161,-20-21 255,-1 1 161,1 0-96,-20-20-193,0 20-95,-20-40 31,-19 19 65,19-19-65,-39 0-191,19 0-225,-1 0-160,-18-19-288,39-1-129,-19 20-448,39-20-1153,-20 20-1537,40-20-4709</inkml:trace>
  <inkml:trace contextRef="#ctx0" brushRef="#br1" timeOffset="345641.7696">20466 7849 13196,'0'-40'1505,"20"20"-768,-20 20 416,0 0-416,0 0-513,0 20-96,-20 0 0,20 0-64,0 39 97,-20-19 95,20 20 0,-20-21-192,20 21 32,0-20 32,20 20-160,-20-21 0,20-19-32,0 20-352,-1-40-161,1 20-736,0-20-2018,0 0-5766</inkml:trace>
  <inkml:trace contextRef="#ctx0" brushRef="#br1" timeOffset="346103.796">20843 7948 14029,'0'-20'769,"0"0"-705,0 20 32,-20 0 0,20 0-64,-21 20-32,3 0-32,-2 19 32,20 21 0,-20-20 32,20 20-32,20 0 32,0-21-32,-2 1 32,23-20 0,-1 0 32,-1-1 224,21-19 417,-21-19-32,1 19-97,1-40-160,-23 20-31,2-20-1,-20 0-192,0 1-160,-20-1-64,2 0-256,-23-19-192,-19 38 95,21 2 353,-21-1 160,21 20-96,-1 20-32,19-1-192,21 22 256,0-22 64,21 21-96,19 0 32,-1-20-64,1 0-128,19 20-96,-19-40-288,1 19-641,-3-19-1090,-18 0-2785</inkml:trace>
  <inkml:trace contextRef="#ctx0" brushRef="#br1" timeOffset="346327.8088">21359 8087 16399,'0'20'513,"20"-20"-449,0 0 1153,19 0-256,-19 0-385,21 0-448,-3 0-256,-18 0-544,21 0-706,-23 0-2209,-18 0-10250</inkml:trace>
  <inkml:trace contextRef="#ctx0" brushRef="#br1" timeOffset="346513.8195">21458 7948 11306,'20'39'2370,"-20"2"-1248,0-22 607,0 21-95,0 0-673,0 0-737,0 0-224,0-21-417,21 1-800,-21 20-1762,18-40-11530</inkml:trace>
  <inkml:trace contextRef="#ctx0" brushRef="#br1" timeOffset="346903.8418">21895 8047 18257,'59'-19'1153,"-59"-1"-256,21 20 448,-21 0-768,-21 0-417,1 20-160,-19-1-32,19 1 0,-20 20-161,40-20-63,-20 0-320,20 0 223,0-1 225,20-19 0,0 21-160,0-21-32,-20 0 127,20 19 97,-20-19-96,0 0 32,0 0 32,-20 0 32,0 0 32,0 20 160,20 0 0,0 0-64,0-20 32,0 20-64,0 0-64,20-1 32,20-19-192,-1 20-33,2-20 33,-1 0-577,-22-20-736,3 20-1250,-1-19-1761</inkml:trace>
  <inkml:trace contextRef="#ctx0" brushRef="#br1" timeOffset="347142.8554">22074 7849 14669,'20'0'385,"19"0"704,-19 19 1057,20 1-609,-20 20-416,19 0-448,1 20-289,-20-1-63,-1 1 95,1 0-352,-20-1-64,0 1-96,0 0-128,-20-21-129,-19-19-95,19 20-193,0-40-704,0 20-865,1-20-3748</inkml:trace>
  <inkml:trace contextRef="#ctx0" brushRef="#br1" timeOffset="347574.8802">22629 8226 13196,'20'-19'1698,"-20"19"-481,20-21 320,20 21-256,19-19-384,-18 19-288,18-20-321,1 20-416,-21 0 64,1 0-641,-20 0-1120,19 20-994,-39-20-2274</inkml:trace>
  <inkml:trace contextRef="#ctx0" brushRef="#br1" timeOffset="348087.9095">23364 7868 11723,'-21'-19'1345,"3"-1"-929,18 20 801,18-20-63,3 20-354,-1 0-383,0 0-353,19 0-32,1 0-385,0 0-800,-20 0-1986,-1 0-2722</inkml:trace>
  <inkml:trace contextRef="#ctx0" brushRef="#br1" timeOffset="348309.9222">23523 7809 2466,'-20'20'6470,"0"-20"-6374,20 20 352,0-1 1154,0 1-545,0 0-577,20 20-351,20-1-129,-21 2 0,21-2 32,-19 1 0,-1 0 64,-2-1 544,-18 1 770,-18-20-97,-23 0-416,21 0-225,-19 0-383,-1-20-257,0 0-64,1 0-449,19-20-800,-20 20-1506,40-20-4195</inkml:trace>
  <inkml:trace contextRef="#ctx0" brushRef="#br1" timeOffset="348563.9367">23959 7908 14477,'20'-40'256,"-20"40"-224,-20-19 961,20 19 128,-19 19-160,19 1-224,-20 20-128,20 0 127,-20 0-191,20 19-353,0-19-192,20 20-224,0-1-321,-1-19-159,1 0-546,0-1-831,0-19-1923,19 1-7559</inkml:trace>
  <inkml:trace contextRef="#ctx0" brushRef="#br1" timeOffset="348922.9573">24257 8028 10217,'0'-41'5541,"0"41"-5188,-19 21 544,-1-1 576,0-1-576,0 21-545,20 0-352,0 0 96,0 19-128,20-19-128,0 0-192,19-20 160,1 19 160,-20-39-65,19 0 1,1 0 160,-20 0-64,0-20-32,1-19-96,-21 19-192,0-20-641,-21 1-416,1-1 992,0 0 866,-20 0 224,21 20-129,-1 0 65,0 20-193,0 0-256,20 20-96,-20 0-96,40 0-416,0 0-673,0 20-737,19-21-1505,-19 2-2723</inkml:trace>
  <inkml:trace contextRef="#ctx0" brushRef="#br1" timeOffset="349161.9709">24495 7908 15630,'41'-20'865,"-21"20"320,19 20 993,1 0-448,-1 0-609,1 19-576,0 21-321,-1-20-160,-19 20-32,0 0-128,-20-1-385,-20-19-31,0 19 31,-19-19-544,-1 0-448,-19-21-97,-1 2-1633,1-1-10313</inkml:trace>
  <inkml:trace contextRef="#ctx0" brushRef="#br1" timeOffset="349797.0073">19930 8902 13516,'0'0'2178,"0"0"-1569,20 0-97,0 0 225,19 0 288,1-20-64,39 20-416,0 0-161,2 0-128,37-20 96,41 20-127,20 0-97,39 0-64,21 0-64,18 20 64,21-20-32,19 0-32,1 20 0,20-20-192,-20 20-161,-60-1 161,-39 2 192,-40-2 0,-21-19 32,22 20-32,-2-20 64,21 20 0,-40 0-32,-20-20 32,-19 0-96,-41 20 0,1-20-736,-60 0-738,0 0-704,-20 0-4708</inkml:trace>
  <inkml:trace contextRef="#ctx0" brushRef="#br1" timeOffset="350352.039">22371 9359 15598,'21'0'833,"-1"0"-737,-20 0 256,-20 0-159,-21 0-33,-18 20-32,19-1-160,-19 1 0,-1 20 64,41-20 0,-1 0-32,0-1 0,40 2 0,0-1 32,19-20 0,1 20 0,-1-20-32,21 20 32,-40-20 0,-1 19-32,1 2 32,-20-2 32,-20 1 64,-19 20 0,19-20-31,-20 19 255,40-19-192,0 0 32,20 0 385,0 0 127,20-20-95,19 0-225,0 0 1,2 0-129,-22 0-224,1 0-609,-20 0-928,-20 0-2595</inkml:trace>
  <inkml:trace contextRef="#ctx0" brushRef="#br0" timeOffset="354139.2556">16852 8922 13773,'0'0'768,"0"0"-544,20 0 641,1 0 384,-1 0-31,18 0-386,23 0-575,-2 19-97,20-19-224,1 21 128,-21-2 0,20-19 0,1 0-96,0 0-32,-21 0-160,-19 0-257,-1 0-480,-19 0-352,-20 0-1410,-20 0-1473</inkml:trace>
  <inkml:trace contextRef="#ctx0" brushRef="#br0" timeOffset="354521.2775">17150 8684 9993,'20'0'641,"-40"19"-513,1-19 128,-1 20 385,-20-20 159,-19 20-447,19 0-257,-19 0-64,-2 0 640,2-1 578,-1 1-290,21 0-447,-1 0-193,20-20 33,1 20-1,19-20-96,0 20 0,19-1 97,21 2-97,19-2-32,1 21 0,-1-20-95,22 20-129,-22 0 0,20-21-353,-19 21-287,-21-20-321,1 20-897,-20-20-2402</inkml:trace>
  <inkml:trace contextRef="#ctx0" brushRef="#br0" timeOffset="360163.6002">19790 7391 15054,'-39'0'192,"19"0"-32,40 0-160,-20 20-32,20 20 32,19 0 64,2-1-32,17 22 0,22-2 64,0-19 225,-1 39 223,41-19-63,-21 19-33,39 0 0,-19 1-95,21 20-193,-2-1 64,21 0-128,-19 0 160,18 21-224,0-20 65,2 19 31,18-20 0,0 20 32,2 0-32,-1-19 32,-21 19-64,1-20 225,0 1 159,19 19-192,-19-20-95,-39-19-1,-2-1-64,-38-19 0,20 0-96,-1 0-32,0-1-96,20 1 32,-1-1-160,-37-19-161,-2-20-255,-20 20-193,-19-21-384,-20-19-897,-1 0-3588</inkml:trace>
  <inkml:trace contextRef="#ctx0" brushRef="#br0" timeOffset="360805.6369">23702 7451 6982,'20'0'449,"-20"0"191,0 0 1058,-20 0-161,20 20-31,-21-20-385,1 20-192,2 19-33,-23-18-95,1-2-256,-19 21-225,-1 20-192,-19 0-128,-21 39 32,-19 0 0,20 20 0,-19 1 0,-1-1 0,19-19 64,1 19 32,19-20 321,-20-19 192,1 19-1,0 0 161,0 20-128,-19-20-257,19 1-96,18-1-224,-18-19-32,40 19-32,-20-19 32,-2 19-32,2-19 33,20-1 127,-1-19 128,21-1 64,-21-19-63,41 20-161,-21-21 96,19-19-128,1 20-64,2-20-96,18 0-224,0-1-289,0 2-351,0-21-674,18 0-864,-18 0-3043</inkml:trace>
  <inkml:trace contextRef="#ctx0" brushRef="#br0" timeOffset="370800.2086">4902 13294 1633,'0'19'2498,"0"-19"-2049,0 0-33,0 0 1442,0 0-353,0 0-384,0 0-352,0 0-96,0 0-289,0 0 225,0 0-97,0 0 1,0 0-97,0 0 65,20 0 63,-20 0-63,19 0-193,1 0-32,20 0-96,-19 0-64,17-19-32,3 19-32,18 0 0,-19-21 0,19 21-32,1 0 0,-1 0 0,20 0 0,-18 0 0,-2 0 0,1 21 33,-1-21-66,0 0 33,1 0 33,-1 0-33,20 19 32,2-19-32,-22 0 32,20 0-32,2 20 0,18-20 32,-20 0 64,0 0-160,0 0 64,0 0 64,2 0-32,-2 0 0,20 0-64,-20 0 64,40-20 160,-19 20 192,-1 0 193,20 0-1,-20 0 1,1 0-97,-21 0-287,20 20 31,-20-20-64,-19 20 64,20-20-128,-22 0 0,-17 0 0,18 0 33,-39 0-65,0 0-193,-20 0-1568,0 0-2275</inkml:trace>
  <inkml:trace contextRef="#ctx0" brushRef="#br0" timeOffset="384579.9967">15423 3358 128,'0'-20'2722,"0"20"-960,-19-20-129,19 20 1,0 0 0,0-20-193,0 20-96,0 0-64,0-20-320,0 20-288,-20 0-193,20 0-191,0 0-65,0 0-192,-20 0 0,20 20-32,-20-20-32,0 20 0,20 0-128,-19 0-65,19 0 97,0 0-32,0-20-64,0 19-32,19 1-33,1-20 65,-20 20 32,20-20 32,0 0 160,0-20 32,-20 20 32,19-20 32,-19 1 0,0-1-32,0 0 64,0 0 1,0 0 127,-19 20-64,19-20-192,-20 0 0,0 20 96,0-19-64,0 19-96,1 0-96,19 19 0,-20 1 32,0 0-65,20 0-31,0 0 96,0 0-224,20 0-65,-20-1-191,20-19 95,-1 0 225,1 20 192,-20-20 96,20 0 64,-20-20-64,20 20 32,-20-19 32,0-1-32,0 0 32,0 20-96,-20-20 64,0 20 288,0 0-95,20 0-161,-19 0-32,-1 20-64,0-20-32,20 20 32,0 0 0,0-1 32,0-19 0,20 20-32,0 0 64,-1-20-32,1 0 32,0 0 64,-20 0 288,20 0-32,-20 0-223,0 0-33,0 0 128,0 0-32,0-20-96,-20 20-128,20-20-448,-20 20-481,20-19-256,0 19-289,0 0-928,-20 0-4068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1:24:55.48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1746 2841 8263,'-20'0'1314,"20"0"-418,-21 0 930,21 0-32,0 0-481,-20 0-512,20 0-257,20 0 161,-20 0-128,21 0 95,-1 0-255,0 0-97,-2 0-96,23 0-128,-1 0 32,-1 0-96,1 0 129,-1 0-226,1 0 33,1 0-64,-21 0-160,-2 0-417,2 0-159,1 0-65,-21 0-128,-21-21-705,21 21-1665,0 0-4164</inkml:trace>
  <inkml:trace contextRef="#ctx0" brushRef="#br0" timeOffset="360.0206">2003 2721 11018,'0'0'737,"-20"0"-769,20 0 576,0 0 481,0 0 96,20 0-192,-20 0-513,20 0-127,0 0-1,21 21 32,-3-1-160,3-20-96,-3 20 1,3-1-33,-1-19-32,-21 0-32,21 19-33,-20-19-31,0 0 96,-20 0-32,0 0 32,0 0 128,0 21 129,-20-21-65,0 20 96,-20 0 289,21 20-33,-21-21-95,20 1-257,-1 0-160,3 0 64,18 0-256,-20 0-64,20-20-577,-20 19-929,20 1-2434,-21-20-5989</inkml:trace>
  <inkml:trace contextRef="#ctx0" brushRef="#br0" timeOffset="5125.2932">17865 3556 10666,'20'0'3459,"-20"0"-3203,40-20 417,-20 20 192,19 0 128,1 0 128,19 0-513,2 0-480,-2 0-32,20 0 0,0 0 97,1 0-161,-1 0-32,-20 0-128,2 0-481,-22 0-384,1-19-897,0 19-3106</inkml:trace>
  <inkml:trace contextRef="#ctx0" brushRef="#br0" timeOffset="5514.3154">19790 3497 16399,'0'0'0,"20"-20"-96,0 20 480,1 0 289,-1 0 384,39 0-448,0 0-577,1 0-129,19 0 97,-20 0 129,22 0-642,-2 0-160,0 0-544,-19 0-1377,-1 0-2115</inkml:trace>
  <inkml:trace contextRef="#ctx0" brushRef="#br0" timeOffset="5860.3352">21616 3536 12972,'61'0'128,"-22"0"64,41 0 289,-1 0 415,0 0 802,0 0-641,-18-19-833,18 19-128,-20 0-96,-19 0-929,0 0-4612</inkml:trace>
  <inkml:trace contextRef="#ctx0" brushRef="#br0" timeOffset="8285.4739">1685 4411 6886,'-39'0'5477,"39"20"-6598,0-20 1025,0 0 1313,21 0-32,-3 0-288,2 0-544,41 0-257,-22 0-32,21-20 0,-1 20-32,-19 0-96,19-20-353,-18 20-287,-3 0-674,3-20-608,-21 20-960,0-19-2596</inkml:trace>
  <inkml:trace contextRef="#ctx0" brushRef="#br0" timeOffset="8544.4887">2043 4252 10666,'-40'0'64,"20"20"-192,20-20 672,0 0 769,0 19-160,40-19-608,-20 21-321,39-21-64,2 19 257,-2-19 159,-19 21-127,-1-2-161,1 1-128,0 0 0,-40 0 0,19 0 161,-38 0 223,-1-1-224,-20 1-95,1 0-97,-21 0-160,21 0-96,-1 0-641,-1-1-2146,23 2-6085</inkml:trace>
  <inkml:trace contextRef="#ctx0" brushRef="#br0" timeOffset="9229.5279">4445 3815 12940,'-20'0'608,"20"0"-768,20 0 545,-20 0 704,20 0 160,0 0-673,0 0-384,19 0-159,-19-20-162,0 20-351,1 0-1058,-1 0-1376,-20-20-1795</inkml:trace>
  <inkml:trace contextRef="#ctx0" brushRef="#br0" timeOffset="9589.5485">4386 3854 4612,'0'21'5733,"0"-2"-5733,0 1 545,0 20 608,20 0-416,-1 20-1,-19-1-287,0 0-225,0 21-128,0-1 96,0 21 673,0-21-288,0 1-161,0-21-192,0 0-128,0-18 0,20 18-64,-20-38-32,20 18 96,-20-19 193,20 20-1,-20-20-32,20 0 97,-1-1-385,1 1 320,0-20-320,0 20 128,21-20-64,-23 0-160,23 0-32,-21 0-129,18 0-191,-17 0-705,-1 20-1826,-20-20-6790</inkml:trace>
  <inkml:trace contextRef="#ctx0" brushRef="#br0" timeOffset="10672.6105">10976 3815 12523,'0'0'96,"0"0"289,21 0 384,-21 20 159,20-20 418,-2 0-642,23 0-287,-21 0-161,19 0 32,1 0 33,0 0-225,-1 0 32,1 0-96,-20 0 0,1 0 0,-3 0 0,2 0-64,0 19 0,-20-19 0,0 0 32,21 21 64,-21-2 0,0 1 0,0 0 32,20 20-32,-20-1 0,0 2-32,18-2 0,-18 0 0,0 21 64,0 0-64,21 0 0,-21-1 65,0 21-97,0-21 0,20 1 64,-20 0-96,0-1 64,0 1-64,20-1 64,-20 1-64,0-20 192,0 0-256,0-1 256,0 1-320,0-20 96,0-20 160,-20 20 0,20-20 0,0 20 64,0-20 64,0 0-96,0 0 193,-20 0-321,20 0 96,-21 0 64,21 0-96,-18 0 0,-2 0-96,-1 0 128,-19 0-160,22-20 128,-23 20-448,1 0-801,-19 0-801,-1 0-3588</inkml:trace>
  <inkml:trace contextRef="#ctx0" brushRef="#br0" timeOffset="20714.1848">1766 6398 672,'-20'0'1089,"20"0"192,-20 0 481,20 0 128,-21 0 288,21 0-416,-20 0-353,20 0 0,-18 0-128,-3 0-224,21 0-192,0 0-192,-20 0-385,20 0 97,0 0-97,0 0 256,20 0-159,1 0-257,17 0-32,-17 0-96,37 0 96,-17 0-96,18 0-96,-19 0-32,0 0-289,19 0-159,-18 0-33,-3-19-127,-18 19-450,1 0-896,-21 0-1024,0 0-4934</inkml:trace>
  <inkml:trace contextRef="#ctx0" brushRef="#br0" timeOffset="21067.205">2023 6219 11530,'0'0'513,"0"0"-962,0 0 898,0 0 800,20 20-64,-20-20-256,21 0-513,-1 21-191,-2-2-97,23 1 192,-1-20-160,-1 20-96,-19-1 0,20-19-64,-21 21 32,1-1 32,0-20-64,0 19 65,-20 1-33,0-20 64,0 20 0,0 0 0,-20-20 32,0 20-96,0 0 0,-19-1-32,19 1 0,-21 0-96,23 0-513,-2 0-704,0 1-2627</inkml:trace>
  <inkml:trace contextRef="#ctx0" brushRef="#br0" timeOffset="24064.3764">3195 7173 352,'0'0'352,"0"0"-128,-20 0 1026,20 20 703,0-20-415,0 0-161,0 0-32,0 0 1,0 0 63,0 0-352,0 0-256,0 0-32,0 0-65,-20 0-159,20 0-257,0 0-128,0 0 64,0 0 1,0 0 63,0 0 0,0 0-96,20 0-96,-20 0 97,0 0-65,20 0-32,-1 20-32,-19-20 32,40 0-96,-20 0 64,19 0-32,1 0-32,1 0 64,-3 0-64,3 0 32,18 0-64,-19 0 96,19 0-64,-19 0 32,-20 0 0,19 0 0,-19 0 32,0 0-64,-20-20 0,21 20 96,-21 0-96,0 0 0,0 0-160,0 0-192,-21 0-353,21 0-384,0 0-1089,0 0-1665</inkml:trace>
  <inkml:trace contextRef="#ctx0" brushRef="#br0" timeOffset="29445.6842">8138 5425 3267,'0'0'1217,"0"0"-64,0 0-96,0 0-192,0 0 768,0 0-63,0 0-129,0 0-544,0 20-128,20-1 31,-20 1-223,0-20-1,0 20-191,0 20-129,0-20-96,0 19-32,20 1-96,-20 1 64,-20 17-63,20 3 31,0-3-32,-20-17 32,20 18-64,0 1 64,-20-1-32,20 1-32,0-21 64,-21 21-32,21-20-32,0 0 0,0 0 0,0-1 32,0-19-32,21 0 0,-21 0 32,0-20-32,20 0 0,-20 20 32,20-20-32,-20 0 32,20 0-32,-20 0-32,19 0-32,-19 0-32,20 0-32,0 0 32,0 0 32,0 0 31,-1 0 33,1 0 0,0 0 0,0 0 0,0 0 0,19 0-64,-19 0 128,21 0-128,-3 0 64,3 0 0,18 0-32,-19 0 0,19 0 64,1 0-32,-21 0-32,22 0 32,-2 0-32,-19 0 0,-1 0 32,21 0 0,-21 0-32,21 0 0,-1 0 0,2-20-64,-2 20-32,-19 0 0,19 0 96,-19 0-32,-1 0 64,21 0-32,-40 0 32,19 0 0,2 20 0,-21-20 0,-2 0 32,2 0-32,1 0 32,-1 0 0,-20 0-32,20 0 0,-1 0 0,-19 0 0,20 0-32,-20 0 32,0 0 0,0 0 32,20 0 0,-20 0 32,0-20 0,0 20-96,0 0 64,0 0-32,0 0 0,0-20 0,0 20-32,0 0 0,-20-20 0,20 20 32,0-20 0,0 1 0,-20 19 0,20-20 32,0-1-32,0 2-32,0-21 0,0 21 0,0-22 32,0-18-32,-19 19 32,19-20 0,0 1 0,-20 19 320,20 0 64,0 1-223,0-1-33,0 1-96,0-2 32,0 2 0,0 0-64,0-2 0,0 1 32,0 21-32,0-21 0,0 20 0,0 0 0,0 20 0,0-20 32,0 20-32,0 0 32,-20 0 0,20-20-64,0 20 32,0 0-32,-21 0 0,21 0 32,-20 0-32,2 0 32,-2 0-64,-1 20 64,-19-20 32,21 0-32,-41 0 32,21 0 0,-41 0 32,1 0 96,-21-20 96,1 20 129,0 0-289,-20 0 0,19 0-64,-19 0 32,20 0-32,20 0 32,0 20-128,38-20 0,-18 20-288,39 0-641,0 0-929,20 0-2082</inkml:trace>
  <inkml:trace contextRef="#ctx0" brushRef="#br0" timeOffset="34118.9515">16317 5464 2850,'19'0'897,"-19"0"-897,0 0 64,-19-19 288,19 19 1026,0 0 319,-20 0-768,20 0-576,-20 0-1,0 0-32,0 0-96,-19 19-160,-1-19-192,-19 0-192,-2 20 64,2-20 64,-1 0 224,1 0 128,0 0 128,19 0-96,-19 0-192,19 0 0,-1 0 0,23 0 32,-3 20 32,1-20-32,0 0 97,20 0-65,0 0 32,0 0 0,0 0 96,0 20-64,0-20-64,0 0-64,0 0 0,0 20 0,0-20 0,0 20 128,0 0 289,0-1 255,0 21-191,0 1-193,0-2-160,0 21 32,0-21-96,20 21 0,-20-21-32,20 1 0,-20 20 0,0-21-64,0 1 97,0 20-33,0-20 0,0-1 0,0 1 0,0-20 0,-20 19 32,20-18 32,0-1-32,0-1-32,20-19 32,-20 20-32,0-20 32,0 0 64,21 0 32,-21 0 0,18 0-31,2 0-65,-20 0 0,21 0 32,19-20-64,-22 20-32,23 0 0,-1 0 32,19 20-32,0-20 32,1 0 0,-1 0-32,22 20 0,-2-20 0,0 0 32,0 0-32,20 0-32,-20 0-128,2 0-257,18 0-223,-20 0-65,21 0 225,-21 0 223,0 0-223,1 0-33,-21 0 225,0 0 192,-39 0 64,21 0 32,-21 0 32,-2-20 160,-18 20 353,20 0-1,-20 0-63,0 0 127,0 0 33,0-20-129,0 20 1,-20 0-65,20 0-95,0 0-33,0-19-96,0 19 0,0-20 97,0-1 31,0 2-96,0-1-192,0 0 64,0-20-95,0-20-33,-18 21-33,18-21-63,-20 1 64,-1-1 32,21 1 64,0-1 0,-20 21-31,20-2 95,0-18 0,0 19-32,0 0-96,0 20-32,0-19-32,0-1-225,20 20 1,-20-20 0,0 21 256,0-1 64,0 20-32,0-20 64,0 20-32,-20 0-32,20 0 0,-20 0 0,1 0 0,-1 0 0,0 0 0,-20 0 0,-19 0 0,0 0 0,-22 0 96,2 0 0,-40 20 128,20-20 33,-39 0-65,18 20-32,1-1-128,0 1-128,40 0-1057,0 0-3011</inkml:trace>
  <inkml:trace contextRef="#ctx0" brushRef="#br0" timeOffset="37676.155">1586 8365 13869,'-19'21'544,"19"-2"-992,0-19 448,19 0 352,-19 0 417,20 0 0,20 20-417,-1-20-320,2 0 0,17 0 0,3 0-32,-2 0-128,1 0-289,-21 0-191,-19 0-417,21 0-801,-41 0-416,20 0-1634</inkml:trace>
  <inkml:trace contextRef="#ctx0" brushRef="#br0" timeOffset="37985.1727">1983 8266 11723,'-19'-20'352,"19"20"-416,0 0-224,0 0 192,0 0 416,0 0-64,19 0-160,1 20 0,20 0-64,1 0 32,-3 0 32,23-1-96,-2 22 32,-19-22 0,-21 1-64,1 0 32,-20-1 193,0-19 319,-20 21 417,-19-1-96,19-1 0,-21-19-97,3 20-415,-3 0-257,21-20-64,2 0-289,-2 0-383,-1 20-1154,1-20-3395</inkml:trace>
  <inkml:trace contextRef="#ctx0" brushRef="#br0" timeOffset="38937.2271">3333 9279 3555,'-20'0'7495,"1"0"-6983,19 0 449,-20 0 609,20 0 192,-20 0-417,20 0-705,20 0-544,-20 0 193,20 0 63,19-19-128,2 19 1,-3 0-97,23-20 64,-2 20 128,1 0-160,19 0 97,-20 0-257,2 0 32,-23 0-32,23 0 64,-22 0-128,-19 0-257,0 0-640,0 0-704,-20 20-1859,-40-20-9768</inkml:trace>
  <inkml:trace contextRef="#ctx0" brushRef="#br0" timeOffset="42880.4527">9249 7591 800,'0'-21'2178,"-20"2"-704,20-2-161,-20 21-96,20 0 705,0-20-385,-19 20-448,19 0-224,0 0-160,0 0-97,0 0-223,0 0-65,19 0-160,-19 0 0,20 20-31,-20 1 255,20-2 0,-20 2-127,0 17-193,0 3 32,20 19-96,-20-21 32,0 21 0,0-1-32,0 1 0,0 0 32,0-1-32,0 1 32,0-1-32,0 1 32,0 0-32,0-1 0,0-19-32,0 0 32,0-21 0,0 22 0,0-22 0,0-19 0,-20 20 32,20-20-32,0 0 0,0 0 0,20 0 32,-20 0 0,0 0-32,0 0 0,21 0-32,-21 0 0,18 0 32,2-20 0,1 20 0,-1 0 0,0 0 0,19 0 32,1 0-32,0 0-32,-1 0 64,21 0-32,-1 0 0,0 0 0,22 0 0,-22 0 0,20 0 0,-19 0 0,19 20 64,0-20 128,1 0-32,-20 0-32,19 0-160,-39 0 32,19 0 0,0 0 32,2 0-64,-23 0 32,3 0 32,-1-20-64,-1 20 64,-19 0 0,0 0 32,0 0-64,-20 0 65,0 0-33,0 0-64,19 0-33,-19 0 1,0 0 0,20 0-64,-20 0 0,20 0 64,-20 0-64,20-19 32,-20 19-32,0 0-32,20 0 128,-20 0 64,0 0-32,0 0 64,0 0-64,0 0-32,0 0-32,0-20-97,0 20-63,0 0-64,0-21 128,0 21-96,19 0 127,-19-19 33,0 19 64,0 0 32,0 0 32,0-20 32,-19 20-64,19-20 32,0 20 0,0-19 32,0 19 1,0-21 31,0 1-32,19 1-32,-19-21-32,0 20 32,0-20-32,0 0 32,0 1 0,0-1 32,0-20-32,0 0 192,0 1 128,0 19-223,-19-19 31,19 19 160,-20 0-128,20 1-64,-20-1-64,20 20 129,0-1-1,-20 2-64,20 0-64,0-2-32,0 21 0,0-19-64,0-2 32,20 21-32,-20-20 32,0 20 0,0-19 0,0 19-32,0 0 32,0 0 32,0 0-64,0 0 0,0 0 0,0 0 0,-20 0-32,20 0-32,-20 0 32,1 0 64,-1 0 0,-20 0 0,1-20 32,-1 20 0,-39 0-32,18-20 32,-38 20 64,0-20 96,-21 20 32,3-20 64,-23 20-127,1-20 63,21 20 256,-2 0-95,41 0-385,-1 0-64,21 20-641,18 0-288,21 0-416,20 0-1474,0 0-3235</inkml:trace>
  <inkml:trace contextRef="#ctx0" brushRef="#br0" timeOffset="44222.5294">10043 8743 4964,'20'0'3620,"-20"-20"-3012,0 20 513,0 0 865,0 0-544,0 0-962,0 20-160,0 0 129,0 0 127,0 0 65,20 19-225,-20 1-256,0 0-64,0 0-96,0-1 0,0 1-192,0-20-224,0 0-417,0-1-672,21-19-1186,-21 0-2722</inkml:trace>
  <inkml:trace contextRef="#ctx0" brushRef="#br0" timeOffset="44611.5517">9885 8902 14093,'0'20'865,"0"-1"-993,0-19-1,0 0 770,0 0 993,0 0-930,0 0-480,0-19-127,0 19-162,20-20 65,-1 0 0,-19 20-192,20-20 160,0 0 0,0 0-32,0-19 64,-1 19 0,1 0-32,0 0 0,0 0 64,1 20-64,-21-19 0,18 19 32,2 0 0,-20 0 64,20 0-96,-20 19 96,21-19-64,-21 20 0,0 0 0,20-20-96,-2 20-256,3-20-705,-1 20-1153,0-20-1730</inkml:trace>
  <inkml:trace contextRef="#ctx0" brushRef="#br0" timeOffset="47013.6891">16654 7629 1761,'0'-19'1858,"0"19"-1217,-20-19 640,20 19-545,-19-21 321,19 21-32,0-19-128,0 19-160,0-21-64,0 21-33,0 0-416,0 0-320,0 21 160,0-2 97,0 21 319,19 0 97,-19 0-289,0 19-96,0 1-96,20-1 0,-20 1 0,0 20-64,0-21 32,0 21-32,0-20-32,0-1 0,0 1 0,0-21 64,0 21-64,0-21 32,0-18-64,0-1 64,0-1 33,20 1-65,-20 0 64,0-20-32,0 0 32,20 0 32,-20 0-32,0 0 32,0 0 32,20 0 224,-20 0 129,19 0-129,1 0-192,0 0-32,0 0-96,19 0 33,22 0-65,-21 0 0,39 0 32,-20 0-32,20 20 0,1-20 0,20 0 0,-21 0 0,20 0 0,0 0-97,0-20-287,1 20 192,-21 0 160,0-20 0,1 20 32,-1 0 0,1-20 0,-22 20 0,23 0 0,-42 0-32,1 0 32,-20 0 32,-1 0-32,-19 0 32,20-19 0,-20 19 256,0 0 289,0 0-97,0 0-127,-20 0-97,20 0-96,0 0-160,0 0 64,0 0-32,0 0 32,0 0-32,0 0 32,0 0 0,0 0 0,0-20 32,0-1 33,-19 2-97,19-1 192,0 0-32,0-20-128,0 1 32,0-1-128,0-20 0,0 1 0,0-1 0,0-19 32,0 19-64,0-20 64,-20 21 32,20-1-128,0 1 64,-20 19 64,20 20-32,0-1 160,-20 21-32,20-19-160,0 19 128,0 0-96,0 0 0,0-19-64,0 19 0,20 0 0,-20 0 64,0 0-64,0 0 32,0 0 32,-20 0 32,0 0-64,1 0 64,-21 19 32,-1-19-64,-38 0 64,0 0 160,-20 0 65,0 0 63,-41 0 32,21 0 97,-19-19-97,-2 19-288,21 0-96,1-21-64,19 21-128,18 21-865,23-21-449,-3 19-992,22 0-2370</inkml:trace>
  <inkml:trace contextRef="#ctx0" brushRef="#br0" timeOffset="49337.822">3234 12379 5541,'0'0'576,"0"0"-544,0 0 32,-20 0 1154,20 0 95,0 0-801,0 0 289,0 0 320,0 0 128,20 0-160,-20 20-480,0 0-321,0-1-192,0 22-32,0-2 0,-20 21-32,20 19 32,0 1-96,0 0 32,0-2 0,0 3 0,0-22 0,0 1-32,0-21-128,20 21-64,-20-20 32,0-21 128,0 22 96,0-22-32,0 1 0,0-20 128,20 0-32,0 0-96,0 0-96,-1 0-224,21 0 63,19 0-63,-18 0 224,38 0-192,-19 0-385,-1 0 0,20 0 161,-18 20 256,-3-1 224,22-19 64,-40 21 0,19-21 96,1 0 96,-40 0 160,19 20 97,-19-20 192,0 0 319,-20 0 1,0 0-384,0-20 0,0-1-33,0 2-192,-20-21-159,20 0-129,0-19 32,-20-1-96,20 1-32,0-21-64,0 21-96,0-21 0,0 0-129,0 1 65,0 19 160,0 1 32,20 19 32,-20 21 0,0-2 0,0 2-32,0 19 32,0-20 32,0 20 32,0 0 128,-20-20-128,20 20 64,-20 0 33,1 0-65,-21 0 0,0-21 224,-19 21-128,0 0-128,-2 0 32,-18 0-96,0 0-128,-1 0-320,1 0-705,0 0-1185,20 0-898</inkml:trace>
  <inkml:trace contextRef="#ctx0" brushRef="#br0" timeOffset="49807.8489">1270 12399 11851,'-61'20'672,"41"-1"97,20-19-417,0 0 737,20 0 225,0 0-610,21 0-383,18 0-257,0 0-64,1 0 0,19 0-64,-20 0-257,1 0-159,-1 0-385,2 0-96,-43 21-256,23-21-513,-41 0-576,0 0-4612</inkml:trace>
  <inkml:trace contextRef="#ctx0" brushRef="#br0" timeOffset="50073.8641">1626 12319 9737,'-20'0'704,"20"0"-319,20 20 512,0-20 96,19 0 128,-19 21-289,21-21-511,-3 19-257,23-19 96,-22 20 128,1 0-256,0-1 0,-21 2 64,1-1 161,0 0 223,0-1 97,-20 21-225,-20-20-128,0 20-128,-19-20 128,-1-1-160,-19 1 65,19 0-161,-19-20-385,-2 20-960,23 0-2275</inkml:trace>
  <inkml:trace contextRef="#ctx0" brushRef="#br0" timeOffset="52124.9814">13855 11526 6085,'21'0'1474,"-21"-21"-642,0 21 706,0 0 31,0-19-319,0 19-322,-21 0-223,1-21-224,20 21-193,-20 0-64,-19 0-64,19 0-96,-40 0 0,21 0 0,-22 21-64,-18-21 64,0 0-32,0 0 65,-20 0-33,0 0 96,0-21-64,-1 21-32,1 0-64,-2-19 0,2 19 64,0 0 32,40-21-32,0 21-32,-1 0 0,21-19-32,19 19 32,0 0-64,-1-20 32,21 20-64,0 0-64,0 0-96,0 0-193,0 0 289,0 0 32,0 0 64,0 20-32,0-1 64,0 2 0,0-2 32,-20 21-64,20 0 32,-18 20-32,-2-20 32,-1 19 0,1 20 0,20-19-32,0 20 64,0-21-64,0 21 32,20-21-64,-20 1 96,21-21-32,-21 21 32,0-21 128,0 2 0,0-22-64,0 21-64,0-21 1,0-19 31,0 21-64,20-21 64,-20 0 0,18 20-128,23-20 160,-1 0-64,-1 0-32,1 0 0,19 20 0,1-20-32,-1 0 64,20 19-64,0-19 32,22 0 32,-2 0-32,19 0 0,2 0 32,-1-19-32,-20 19 0,21-20-32,-1 20 32,-20 0-64,0-20-128,-20 20 95,-20 0 97,-38 20-32,-1-20 32,0 0 32,-20 0 129,0 0 191,0 0 128,20 0 1,-20 0-129,0 0 0,-20-20 97,20 20-97,0-21-63,0 2-97,0-1 32,0-19-128,0-2-64,0-18 64,-20-1-160,20 1 128,-20-20-96,20-1 0,-21 0 160,21 21-64,-18-1-96,18 1 96,-20 19-96,20 1 64,-21-1-32,21 20 0,-20 0-64,20 0-192,0 20-224,0-19-289,0 19-288,0 0-833,-20 0-2210</inkml:trace>
  <inkml:trace contextRef="#ctx0" brushRef="#br0" timeOffset="53907.0833">20703 11406 5188,'-158'0'1762,"59"0"192,0 0-385,-1 0-127,1 0-97,0-20-224,20 20-288,-2 0-257,22 0-447,19 0-129,21 0 0,-1 0-32,0 0-33,20 0 33,0 20-32,0-20 32,0 0 32,0 0 0,0 19 32,0-19-32,0 0 0,0 21 0,0-2 64,0 2 65,-20-2-65,20 2 64,0 18-32,0 1 0,0 19 64,0 1 96,-20-1 1,20 1 31,0-1-64,0 0-160,0 22-64,0-22-32,20 1 32,-20-1 32,0 1-32,0-1-96,0-19 192,20 0-32,-20-21 192,0 2-127,20-1-97,-20-20 32,0 0-32,0 20-64,0-20 0,20 19 32,-20-19-32,19 0 32,1 0 32,0 0-161,1 0 1,-1 0 128,18 0-64,23-19 160,-2 19-256,0-20 160,1 20 64,39 0-64,-19 0-128,19 0 352,0 0-224,0 0 0,0 0-128,21 0 128,-21 20-32,0-20-96,-20 0 64,21 19 0,-20-19 0,-21 0 64,0 0 64,-19 0-96,1-19 96,-23 19-32,-18-20 0,20 20 64,-20-20 128,0 20-31,-20-21-65,20 21 0,0 0-96,0-19-64,20 19 32,0-20 32,1 0-32,-1 20-32,-2-40 128,3 20 96,-1-19 289,0-1-161,-20-19 32,20-1-64,-20-19-223,-20-2-1,0 3-481,0-2 770,-1 1-642,3 19-159,-2-19 256,20 39 192,-21 0 64,21 0-128,0 21 32,-20-2 32,20 21 32,0-19-96,0 19 0,0 0-33,20 0 33,1 0-32,-21 0 96,20 0 0,-20 0-32,-20 0-64,-21 0 32,3 0 160,-43 0 128,-18 0 129,-19 19 127,-22-19 65,-19 0 127,1 0-447,-1 0-65,20 0-224,-1 0 128,41 0-321,0 0-543,40 21-1122,19-21-2338</inkml:trace>
  <inkml:trace contextRef="#ctx0" brushRef="#br0" timeOffset="61423.5133">21916 5166 2146,'-21'0'7623,"1"0"-7335,20 0-32,0 0-96,0 0 97,0 0 63,20-19 64,19 19-288,2 0-64,-1-21 161,-1 21 319,1 0-256,-1 0-256,21 0 32,-21 0-288,1 21 32,0-21 192,-1 19-32,2-19 32,-21 20 64,-2 1 0,2-2 32,-20 1 288,0 19-95,0-18-97,0 18-64,0-19-128,-20 20-64,20 0 64,0-21-32,0 21 96,0 0-64,0 19 128,0 1 256,0 0 96,0 0-191,0-1 223,0 20 129,-18 1-225,18-1 96,18 1-63,-18 20 31,0-1-256,20 0-63,-20 0 31,21 0 32,-21 1-64,20-1 0,-20-19 128,20 19-159,-1 0 95,-19 1 0,20-1 32,0-20-32,0 20 129,-20-18-225,20-2 160,-20 0-256,19 1 32,21-21-64,-20 1 64,21 0-64,-3-1 32,23-19-64,-22 0 96,21-1-64,-21 1-96,21-20 160,-21 20-64,1-20-64,-20-20 96,19 20 32,1-20 0,-19 0-192,-3 0 192,2 0-161,-20 0 33,0-20 160,0 0-320,0 20 96,-20-20 192,2 0-128,-23 0 32,21 20 160,0-19-192,-19 19 0,19 0-321,-20-21 97,21 21 32,-1 0 192,0 21 32,0-21 32,-19 19 128,39 1-96,-40 20 0,40-20 0,-20 19 0,20 2 0,-21 18 0,21-19-32,0 19 64,0 1-32,0-1 96,0 1-32,0 20 64,-18-1-64,18 1 32,0 19-64,-20-20 32,20 21-160,0-1 513,0-20-257,0 20 128,0 1-64,0 0 97,0-1-129,20 20-32,-20 1 96,0-21-320,0 20 96,0-20 96,0 21-192,0-20 224,-20 19-320,20-20 256,0 20-64,0-20 32,20 21-32,-20-21 0,0 0-64,18 1 128,-18-20-192,0 19 128,0 0 0,21 0-64,-1 1 0,-20-1 64,20 0-128,-20-20 0,20 21 96,-20-40-32,0-1 64,19 1-32,-19-21 0,0 21 96,-19 0-128,19-1 32,0 1 32,-20 0-64,20-21 64,-20 0 32,20-18-64,-20-1 32,20 20 32,-21-21-64,3-19 32,18 20 0,-20 0-32,-1-20-128,1 0 64,-18 0 64,17 20 32,-19-20-96,0 0 64,1 0-352,-21 0-737,1 0-673,-20 0-4099</inkml:trace>
  <inkml:trace contextRef="#ctx0" brushRef="#br0" timeOffset="66084.7799">4267 7074 7879,'-21'0'1377,"21"0"-672,0 0 576,0-20 321,0 20-385,0 0-448,0 0-353,21 0-64,-1 0 33,0 0 63,19-20-128,1 20-192,19 0 33,1 0-1,-1 0 0,40 0-32,-20 0-96,41 0 64,-1 0-128,1 0 64,-1 0-128,-20 0 192,0 0-96,1 0 0,-21 0 0,-20-20-32,1 20-160,-40 0-128,-1 0-65,1 0-255,-20 0-866,-20 0-3074</inkml:trace>
  <inkml:trace contextRef="#ctx0" brushRef="#br0" timeOffset="67540.8631">3214 7272 128,'0'0'3939,"-19"0"-3939,19 0 96,-20 0 1122,0 0 767,20 0 194,-20 0-770,20 0-512,-20 0-225,20 0 321,0 0-128,0 0-224,0 0-353,0 0-256,20 0 64,0 0 32,0 0 0,19 0-96,21 0 129,-1 0-97,2 0-32,18 0-32,-20-19 64,20 19-64,-19 0 0,-1 0-96,-19 0 0,1 0-161,-3 0-223,-17 0-161,-21 0-640,-21 0-1410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1:26:17.89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FF"/>
    </inkml:brush>
    <inkml:brush xml:id="br3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6986 1928 9833,'0'0'1761,"0"0"33,0 0-352,0 0-482,0-20-127,0 20-288,20 0-193,0 0-288,0 0-64,19 0 32,-19 0 64,21 0 0,17 0-192,-17 20 224,18-20-64,1 0 33,-1 0-162,-19-20 1,19 20-96,-39 0-384,19-21-769,-19 21-1058,-20 0-992,20 0-2242</inkml:trace>
  <inkml:trace contextRef="#ctx0" brushRef="#br0" timeOffset="433.0248">7146 1708 10570,'0'0'192,"20"0"-288,-20 0 64,0 0-65,0 0 162,-20 0 31,20 0-64,-21 20-32,21-20 96,-20 20-32,0 0 64,-19-20 32,19 20 32,-20 1-32,20-2 193,-19 0 63,-1-19-64,19 21-223,21-2 31,0 2 448,0-1 65,21-1-129,-1 1-223,39 0-193,1 0 0,-20 0-64,19 19-64,-18-19-641,-3 0-1537,-17 0-4196</inkml:trace>
  <inkml:trace contextRef="#ctx0" brushRef="#br0" timeOffset="4022.2301">7939 3239 1249,'0'0'2146,"-20"0"128,20 0-128,0 0-577,-20 0-480,20 0-320,0 0-32,20 20-97,-20-20 225,40 0-128,-1 0-225,22 0-191,-2 0-161,40 0 96,0 0-128,20-20 64,21 20-31,18-20-33,-18 20-64,18 0 0,1-20 0,-21 20 32,-18 0 32,-1 0 0,-40 0-64,0-21-64,-38 21-64,-1 0-192,-21 0-481,-19 21-928,0-21-1410,0 0-5509</inkml:trace>
  <inkml:trace contextRef="#ctx0" brushRef="#br0" timeOffset="9754.558">7820 3298 1633,'0'0'1121,"-20"0"-256,20 0-128,0 0 320,0 0 768,0 0-351,0 0-609,0 0-97,0 0-31,0 0-128,0 0-193,0 0-256,0 0-128,0 0 96,0 0 129,20 0 63,20 0-32,-1 0-96,1-20-96,1 20-64,18 0 0,-19-19 0,19 19 0,0 0-64,1 0 64,-1-20-32,1 20-32,20 0 0,-1 0-96,0 0 0,1-20 96,-1 20 64,0-20-64,1 20-32,-20 0 64,-21 0 0,21 0 0,-21 0 0,21 0 0,-1 0 0,0 0 0,2 0 32,-23 0 224,23-21 33,-2 21 191,1 0-288,-21 0-96,1 0-32,1 0 65,-23 0-97,23 0-32,-1 0 0,-21 0 0,1 0 0,20 0 96,-20 0-64,-20 0-96,19 0-897,-19 0-1698,0 0-6277</inkml:trace>
  <inkml:trace contextRef="#ctx0" brushRef="#br0" timeOffset="14899.8523">2797 2523 1057,'0'0'1857,"0"0"-415,20-20-449,-20 20-33,0-20 97,0 20 33,0-19-194,0 19 33,0 0-224,0 0-417,0 0-256,-20 0-192,1 0 64,-1 0-32,-20 0 96,1 19-32,-1 1-64,-1-20-321,-18 20 33,1-20 320,-3 20 32,2 0 64,19-20 0,1 20-32,19-20 32,0 19-64,20 1 32,-20-20-33,20 0 1,0 21 64,20-2 64,0 1 65,-20 0-33,20-1-32,-1 2-96,1 19 64,-20-2-32,20 3 64,-20 19-64,0-21 0,0 41 0,0-21 32,0 1 64,0 0-96,0-1 32,0 21 32,0-21 96,0 1 96,-20 19-63,20-19 255,0 0-96,0-21-95,0 21 159,0-20-32,0-1-63,20 1-129,-20 0-64,20-20 192,0 0 161,-20 0-65,19-1-128,1-19-159,0 20-65,0-20 0,1 21 64,17-21 64,3 0 0,18 19-160,-19-19 0,-1 20-96,1-20-512,0 0-1667,-1 0-4483</inkml:trace>
  <inkml:trace contextRef="#ctx0" brushRef="#br0" timeOffset="15887.9088">6629 4132 7623,'0'0'1057,"0"0"-961,0 0 0,20 0 384,-1 0 353,1 0 416,0 0-320,39 0-576,-18 0-65,38 0-96,-19 0-32,19 0-32,20 0-96,-20-19 32,21 19-64,-21 0 32,20-20 32,-39 20-64,-1 0-320,-18 0-1089,-21 0-3364</inkml:trace>
  <inkml:trace contextRef="#ctx0" brushRef="#br0" timeOffset="18320.0479">15562 4113 800,'0'0'128,"-20"0"513,20 0 736,0 0 481,0 0 544,0 0-480,0 0-609,0 0-63,0 0 223,0 0-224,0 0-448,0 0-289,20 0-127,0 0-129,39 0-64,2 0-96,18 0-64,20-20 0,0 20 0,21 0-32,18-20 0,1 20 0,19 0 32,2-19 64,-2 19-96,22 0 0,-22-21 65,20 21-33,-38 0-32,-2-20 64,-19 20-32,1 0 64,-41 0-96,1 0 0,-41 0-64,-19 0-769,0 0-1409,-40 0-2467</inkml:trace>
  <inkml:trace contextRef="#ctx0" brushRef="#br0" timeOffset="22848.3069">12962 4132 6726,'0'0'1025,"0"0"-737,0 0 737,0 0-32,0 0 801,19 0-257,21 0-832,1 21-481,18-21-128,-1 0-32,23 0 32,18-21 96,1 21 1,-1-19 159,0 19 0,0-20-95,-20 20-257,-38 0-929,-3 0-4036</inkml:trace>
  <inkml:trace contextRef="#ctx0" brushRef="#br0" timeOffset="26463.5137">19989 1033 4772,'-19'0'1249,"19"0"257,-20 0-225,20 0-384,0 0 192,0 0-224,0 0-289,0 0 289,0 0 0,20 0-449,-1 0-320,21 0-128,-20 0 32,19-20-160,1 20-256,-20 0-193,0 0-416,-1 0-480,1-19-1410,-20 19-4899</inkml:trace>
  <inkml:trace contextRef="#ctx0" brushRef="#br0" timeOffset="27096.5499">19889 1073 5509,'-18'20'288,"18"-20"449,0 0 256,0 0-737,0 0 545,0 0 95,0 0-607,0 20-97,0-20 64,18 19 193,-18 21-129,20-20-160,-20 40 0,0-21 32,21 22 33,-21 17 31,20-18-96,-20 39-128,20-19 0,-20-1 0,0 41 32,0-1 0,0 0 0,0 0-32,19-20 32,-19-19 32,0-1-31,0 1-33,20 0 64,-20-2-64,0 21 96,0-18 288,0-2-31,0 0-193,0-18-32,-20 18 0,20-19 128,0-21 129,0 21-161,0-20-64,-19 19 0,19-19 0,0 19-159,0-19 31,0 19-32,0 1-64,0 0 64,0 0-64,0-20 96,0-1 416,0-19-31,0 20-129,0-20-128,19-20-96,-19 19 64,0-19-128,0 20-32,0-20-32,0 0-96,0 21 96,20-21 32,-20 0 0,0 19 32,20-19 32,0 0 160,-20 0-31,39 20-161,-19-20 0,0 0-128,20-20-65,-21 20-191,21 0-929,-20-19-1634,1 19-4932</inkml:trace>
  <inkml:trace contextRef="#ctx0" brushRef="#br0" timeOffset="27833.592">20604 1073 10025,'0'-21'1281,"0"2"353,0 19-353,0 0-704,0-20-289,0 20-352,-19 0-96,19 20 31,-20-1 33,0 2 32,20 19 64,-20-1-64,20 1 96,20 20 0,0-21-32,0 1-32,-1 0 64,21-1 96,1-19-31,-3 1 127,3-2 96,18-19-64,-19-19 33,-20-2-33,-1 1-32,1-19-192,-20-1-32,-20 0-64,1 1 0,-1-1 0,-20 0 32,-19 20 64,18 0 0,3 1-64,-3 19-64,1 0-64,21 0-1,19 19 65,0 1 128,0 0 64,39 0-31,1 0-33,-1 0-32,2 0-193,-1-1-383,19-19-1570,-19 20-3075</inkml:trace>
  <inkml:trace contextRef="#ctx0" brushRef="#br0" timeOffset="28020.6027">21140 1271 11402,'21'20'737,"-21"0"288,0 0 288,0 1-224,0-2-416,20 1-321,-20-1-256,0 1-544,20 20-1410,-20-20-2210</inkml:trace>
  <inkml:trace contextRef="#ctx0" brushRef="#br0" timeOffset="28647.6386">20703 1809 1761,'-18'-21'11755,"-3"21"-11498,1-20 351,0 20-416,0 0-224,1 0 224,-1 0-63,20 20-129,-20 1 32,0-2 32,20 21 128,20 0-128,0-1-64,19 1 0,1 0-192,1-20 32,-3-20 96,3 19 31,-3-19 130,3-19-1,-21 19 64,0-20 32,-1 0-32,-19 0 64,0-20-63,-19 21-161,-1-1-33,0-1-31,0 2 161,-1-2 159,-17 2 320,-3 19-63,3-19-193,17 19-288,-19 19-32,20-19 0,20 19 0,0 2 64,0-2-64,40 2-416,19-1-481,-18 19-641,17-19-1472,-17-20-4678</inkml:trace>
  <inkml:trace contextRef="#ctx0" brushRef="#br0" timeOffset="28900.6531">21041 1967 6598,'41'0'5189,"-3"20"-4837,-18-20 1346,1 0-1346,19 0-416,-40 0 128,0 20-32,0-20-128,0 20 160,0-20 128,-20 20 289,20-1-161,-20 1-192,20-20-32,0 20 32,0-20 64,20 20-96,0-20-63,-1 0-194,-19 0-351,20 20-962,-20-20-2113</inkml:trace>
  <inkml:trace contextRef="#ctx0" brushRef="#br0" timeOffset="29094.6641">20784 2404 15086,'0'20'128,"0"-20"-352,0 0 320,0 0-993,0 0-1153,0 0-288</inkml:trace>
  <inkml:trace contextRef="#ctx0" brushRef="#br0" timeOffset="29210.6708">20784 2503 256,'0'20'7975,"0"-20"-9224,0 20-865,0-20-1569</inkml:trace>
  <inkml:trace contextRef="#ctx0" brushRef="#br0" timeOffset="29348.6787">20802 2622 2882,'0'21'3844,"0"-21"-3716,0 0 160,0 19 1,0-19-770,0 0-1152</inkml:trace>
  <inkml:trace contextRef="#ctx0" brushRef="#br0" timeOffset="30112.7224">20744 2801 224,'0'-19'9417,"0"-1"-9033,-21 20 128,21 0 834,-20-20-706,2 20-319,-3 0 31,-19 20-192,20 0 160,1-1 289,-1 21-129,20 0-255,0-20-65,0 19-96,20 1 32,19-20-64,1 20-128,-1-21 0,2-19 0,-1 20 192,-1-20 224,1-20 161,-1 1-129,-19-1 0,0 0-63,0 0-33,-20-20 0,-20 1 0,0-1-160,0 20 65,-19-20-33,-1 21 160,1 19-96,-1 0-32,19 0-224,1 0 64,2 0 0,18 19-224,18 0 160,2-19 32,21 21-224,-3-1-289,23 0-608,-22-20-801,-19 20-1025,20 0-4868</inkml:trace>
  <inkml:trace contextRef="#ctx0" brushRef="#br0" timeOffset="30306.7335">21161 2980 10345,'20'40'225,"-20"-40"767,20 20 642,-20-1-481,0 1-64,19 0-608,-19-20-481,0 21-801,20-21-1345,-20 0-2627</inkml:trace>
  <inkml:trace contextRef="#ctx0" brushRef="#br0" timeOffset="30436.7409">21181 2861 15118,'0'0'448,"0"0"-1569,20 0 769,-20 0-1314,19 0-3619</inkml:trace>
  <inkml:trace contextRef="#ctx0" brushRef="#br0" timeOffset="30883.7665">21578 2980 9705,'20'0'1313,"-20"-20"-192,0 20 1025,18 0-833,3 0-32,-1 0-416,0 0-448,19 0-353,-19 0-32,0 0-256,0 0-705,-20 0-1025,20 0-1409,-20-20-1826</inkml:trace>
  <inkml:trace contextRef="#ctx0" brushRef="#br0" timeOffset="31055.7763">21616 2861 8584,'0'0'1473,"0"20"-128,0 0 1346,0 0-737,0-1-641,0 21-416,0-20-673,21 20-224,-21-21-384,20 1-385,0 0-929,0-20-2786</inkml:trace>
  <inkml:trace contextRef="#ctx0" brushRef="#br0" timeOffset="31475.8003">22133 2861 16463,'40'-20'961,"-20"-1"-481,-20 21 770,0 0-930,0 0-256,-20 0 64,-20 0-672,21 21 736,-21-1-224,20 0 32,20 0-64,-21 0-32,21-20 32,0 19 32,21 1-129,-1-20-159,0 20 0,0 0 256,-1-20 32,-19 0-96,0 20-33,0-20 65,0 20 64,-19-20 224,-1 19 97,-20 1-33,40 0 64,-21 1-224,21-21 97,0 19-193,0 1 96,21-20 32,19 0 64,-20 19-32,19-19-160,-19 0-256,0 0-353,0 0-608,-20 0-2146,0 0-6278</inkml:trace>
  <inkml:trace contextRef="#ctx0" brushRef="#br0" timeOffset="32045.8329">20843 3318 9320,'0'0'2435,"0"0"-1571,20 0 898,-20 0-321,0 0-800,0 0-545,20 0-256,-20 20-1474,19 0-2113,-19-20-4645</inkml:trace>
  <inkml:trace contextRef="#ctx0" brushRef="#br0" timeOffset="32182.8408">20902 3497 3875,'0'20'6470,"0"-20"-6374,0 0 545,0 0-289,20 19-672,-20-19-1698,0 0-5925</inkml:trace>
  <inkml:trace contextRef="#ctx0" brushRef="#br0" timeOffset="32304.8478">20942 3577 11146,'0'19'865,"0"-19"-1153,0 0 448,20 0-192,-20 0-1025,20 0-2082</inkml:trace>
  <inkml:trace contextRef="#ctx0" brushRef="#br0" timeOffset="32874.8804">20823 4013 10473,'0'-19'1634,"0"-1"-2211,-21 0 1090,21 0 1024,0 20-384,-18 0-448,-2 0-705,20 0-224,-20 20 192,20 0 32,0 19 0,0-19 32,20 20-32,0-20 128,-2 19 0,23-18-64,18-2-160,-19-19 0,0 20 64,-1-20 64,22-20 64,-23 20 0,-18-40-32,1 21 0,-1-1-32,-40-19 0,20-2-224,-41 2 0,23-1 192,-43 20 288,2 0 289,-1 1-161,21 19-256,-1 0-64,-1 0 1,41 19-1,0 1-64,0 0 128,21 0 32,19 0-192,-1 0-96,1-1-192,0 1-321,-1 1-800,1-2-2371</inkml:trace>
  <inkml:trace contextRef="#ctx0" brushRef="#br0" timeOffset="33176.8976">21300 4212 4452,'0'40'4804,"0"-40"-3747,0 20 609,0-20 768,0 0-448,0-20-961,19 0-833,-19 0-192,20 0-32,0 0 0,0 1 64,0-2-64,-20 2 96,19 19 321,-19 0 127,20 19-64,-20 2 129,20-2-321,-20 1-128,20 0-128,1 20-384,-21-40-865,18 20-737,2-20-5125</inkml:trace>
  <inkml:trace contextRef="#ctx0" brushRef="#br0" timeOffset="34259.9596">22193 1073 9961,'0'-21'737,"-20"21"608,20 0 128,0 0-576,0 0 224,0 0-64,0 0-480,20 0-193,-20 0 0,20 0-31,-1 0-289,1 0-32,20 0-32,-1 0-64,1 0 160,1 0-64,18 0-96,-19 0 64,-21 21-64,21-21 32,-20 0-32,19 20 0,-19 0 0,-20-1 0,20 21 64,-20-20 0,0 20 0,0 19 32,0-19-32,0 20 0,0 19 0,0 1-96,0-1-65,-20 20 65,20 20 64,-20-19-32,20 19 0,-19-19 192,19-1 449,-20 0-193,20-19-384,0 39 32,-20-20-32,20 1 256,0-1 321,0 0-289,0 0 1,0-19 63,20 0-32,-20-1-320,20 1 64,-20-1-32,0 0 32,0-19 32,0 20-64,19-21 32,-19 21-31,0-41 63,0 21-64,0 0-64,0-21 64,0 21 0,0-40 0,0 19-32,0 1 0,0-20-32,0 20 64,0-20-32,0 0 64,0-1 32,0 2-128,0-2 32,20-19 64,-20 0 0,0 21 32,0-21-32,0 0-32,0 0 160,0 0-160,0 0 64,-20 0-64,20 0-32,-19 0 32,-1 0 33,0-21-258,20 21-479,-20 0-770,0 0-576,1 0-1056,-1-19-3268</inkml:trace>
  <inkml:trace contextRef="#ctx0" brushRef="#br0" timeOffset="37712.157">2619 4232 6598,'0'0'320,"20"0"-352,-20 0 480,0 0 321,0 0 1089,0 0-353,0 0-672,0 20 96,0-20 512,0 0-223,-20 0-866,20 0-192,-39 0-160,19 0 32,-41 0-64,22 0 0,-1 0-128,-19 20 0,19-20 96,1 19-32,-1-19-65,-1 21 33,23-2-32,-2-19 160,0 21-64,-1-2 64,1 1 0,20 0 32,0 0 0,0 0 32,0 0 128,20-1-31,-20 1 31,21 20-32,-1 0-128,-20 19 32,20 0-64,-20 22 0,0-2 0,0 1 0,0 19-64,0-20 32,18 21 32,-18-20 0,0-2 64,0 2-32,0-20 160,0 0 0,21-21 97,-21 1 127,0 0-128,20-20 33,-20-1-33,20 1 64,0 1-64,19-21 33,-19 0 63,39 0-256,-19 0-96,19 0-96,-19 0-640,1-21-610,-2 21-1985,1 0-10986</inkml:trace>
  <inkml:trace contextRef="#ctx0" brushRef="#br1" timeOffset="42927.4553">22450 3059 10986,'0'0'1057,"0"0"352,0 0 97,0 0-770,0 0-31,21 0 64,-21-19-321,20 19 129,0 0 95,-1 0-95,1 0-193,20 0-224,-1 0-63,21 0-33,-1 0-64,-19 0-193,1 0-223,-2 0-353,-19 0-128,0 0-352,-20 0-641,0 0-800,-20 0-577,20 0-3235</inkml:trace>
  <inkml:trace contextRef="#ctx0" brushRef="#br1" timeOffset="44002.5168">22847 2940 9032,'-38'-19'993,"38"19"1121,-21 0-352,21-20-129,0 20-352,0 0-736,0 0-449,0 20 160,41-20 193,-2 19-129,1 1-224,-1 20-96,1-20 96,0 0-96,-21-1 96,1 1-160,0 0 128,-20 1-160,0-21 128,0 19 32,-20-19 32,0 0 0,-19 20 1,19-20-194,0 0 97,0 19-448,1-19-385,19 0-864,19 21-1378,1-21-2691</inkml:trace>
  <inkml:trace contextRef="#ctx0" brushRef="#br1" timeOffset="44485.5445">23523 3000 14381,'-20'-40'288,"20"20"-95,-20 1 415,0-1-480,0 0-64,1 20-96,-1 0-192,0 20 64,0 0 128,-1-1 0,21 21 0,0 0-160,0-1-1,21 22 1,-1-22 96,20-20 32,-1 22 64,1-21 224,19-20 193,-19 0 63,1 0-95,18-20-97,-19 0-32,-1-1 32,-19-18 65,0 20-321,-20-22-192,-20 2-1,-20-1 258,1 20 127,-2-20-96,-17 40-160,-3-19-32,2 19-32,19 0 0,20 19-129,1-19 129,19 20 32,0 0 64,19 0 0,1 0 0,20 19 0,0-19-64,-21 0-256,21-20-1089,1 21-1955,-23-2-5316</inkml:trace>
  <inkml:trace contextRef="#ctx0" brushRef="#br1" timeOffset="44683.5558">23940 3219 10537,'39'40'1154,"-39"-40"543,20 19-31,-20 1-898,0-20-543,0 20-161,20-20-737,-20 20-2402,0-20-6758</inkml:trace>
  <inkml:trace contextRef="#ctx0" brushRef="#br1" timeOffset="44831.5642">23959 3099 15951,'-19'0'-32,"19"0"-353,19 0 353,-19 0-1313,20-20-1794,0 20-5061</inkml:trace>
  <inkml:trace contextRef="#ctx0" brushRef="#br1" timeOffset="45437.5989">24317 3139 12844,'0'0'1025,"-20"0"-129,20-19 1026,0 19-1057,0 0-673,0 0-32,20 0-320,19 0-608,-19 0-353,0 19-1730,20-19-4388</inkml:trace>
  <inkml:trace contextRef="#ctx0" brushRef="#br1" timeOffset="45964.6291">24754 3000 9160,'39'0'2787,"-19"-20"-1826,0 20 1761,1 0-896,-21 0-1057,18 0-97,-18 0-415,0 0-321,0 0-97,-18 0 97,-3 0 64,-19 20-96,20 0-64,-19 0-32,19-1 32,0 1 32,20 0 0,-20 1 63,20-2-223,20 1 160,-20-1 64,20 2-128,20-21-289,-21 0 1,1 20 224,0-20-1,0 0-319,-20 20-962,0-20 930,-20 0 320,0 20 192,0-1 31,1 1 65,-1 0 0,0 0 193,20-20 255,0 20-96,20 0-223,19 0-33,1-1-64,1 1-64,-3-20-32,3 0-513,-3 20-1409</inkml:trace>
  <inkml:trace contextRef="#ctx0" brushRef="#br2" timeOffset="50167.8695">2956 5941 6053,'0'0'1826,"0"0"-897,0 0 544,0 0 353,0 0-257,-20 0-512,20 0-384,-20 0-160,-19 0-257,19 0-224,-40 0-64,1 0-64,-20 0 64,0 0 96,-2 20-64,22-20-32,0 0 32,-1 20 32,21-20-32,19 0 32,0 0 0,0 0-32,20 0 32,0 0-128,0 0-64,20 0-1,-20 20 97,0-20 160,0 20 1,20-1 127,-20 1 0,20 20-32,-20 0-32,0-1-96,19 21 32,-19 20-63,20-1-33,-20 1 32,20 19 0,-20 1-64,0 19 64,20-20-64,-20 0-97,20-19 97,-20 0 0,19-21 32,-19 0-32,20-19 64,-20-20-32,0 0 225,0 0-129,20-20 32,-20 0 160,20 0-192,19 0-96,1 0 32,1-20-96,18 20 192,0 0-224,21 0 64,-21 0-256,2 0-1346,-23 0-4932</inkml:trace>
  <inkml:trace contextRef="#ctx0" brushRef="#br2" timeOffset="54052.0916">6866 6717 10345,'0'-21'289,"0"21"383,0 0 129,0 0-257,0 0-255,0 0 95,0 0 65,0 21 63,0-2-32,0 21 1,21-20-1,-1 20-223,20-21-129,-21 21-64,21 0 0,0-1 0,-1 21-32,22-20 0,18 0-32,-21 0 32,23 19 32,18-19 0,1-1 0,-1 1-32,19 0 32,1-1-64,21-19 0,-1 20 96,-1-1-128,22-19 32,-2 20 32,2-19 0,18-2-96,0 0 64,0 22 0,21-21 0,-19 0 0,18 0 32,1 19-32,-21-19-32,20 20 96,1-20 0,-1-1-31,21 21-1,-21-40 0,21 20-32,-1 0 0,-1-20 0,2 0 0,0 20 32,-21-20-32,1 0 32,19 0 0,-19-20-32,-1 20 0,0-20 32,1 0-32,-1 0 0,-18 20-32,19-39-96,-21 19-97,0 0 161,-18 0 96,-2 0 0,0 0 32,2 1 129,-21-1-1,-1-20 96,-18 20 0,-1-1-96,1 21-159,-1-19 95,-40 0-32,20-2-449,-40 2 610,2 19-225,-3-21-64,-17 21 64,-2-20-128,-19 20-481,20 0-672,-21-19-1250,1 19-2241</inkml:trace>
  <inkml:trace contextRef="#ctx0" brushRef="#br2" timeOffset="55112.1523">17468 6796 11242,'20'-20'513,"20"0"127,-1 20-31,1 0-321,19 0-192,2 20 192,-2 0-95,1 20-193,-1-1 32,-19 1-128,-1 19-321,-19-19-159,0 20 63,-20-41 417,-20 21 96,0-19 288,-19-2 225,-1-19 256,0 0 31,1 0-223,19-19-257,-21 19-96,21-21-96,20 2-128,0-2-64,20 2-128,1 19 64,19 0 64,-1 19 32,1-19 32,0 21-128,-1-2 64,1 2-833,19-2-448,-19 1-513,-19 0-736,-3-20-2275</inkml:trace>
  <inkml:trace contextRef="#ctx0" brushRef="#br2" timeOffset="55840.1939">17409 7471 7334,'-20'0'2595,"20"0"-2307,0 0 545,0 0 224,20 0 641,0 0-289,39 0-576,20 0-289,20-20-63,0 0 255,41 20 1,-1-20-160,-1 0-129,2 20-288,-21 0-384,-1-19 544,-17 19-448,-22 0-192,-20 0-481,-19 0-640,-20 0-833,-1 0-1218,-38 0-3330</inkml:trace>
  <inkml:trace contextRef="#ctx0" brushRef="#br2" timeOffset="56347.2229">17528 7690 12043,'19'-20'673,"-19"20"-577,20 0 288,20 0-192,-20 0 161,19 40 191,1-20-352,-1 19-224,2 1 96,-21 0-32,0-1-128,0 1-256,-20 0 64,-20 0 256,0-20 96,0-1 64,-21-19 128,23 0-32,-3 0-32,-19-19-128,20-1 0,1-1 33,19 21-97,0-19-32,0-1-129,19 20 1,1 0 320,20 0 97,-19 20-161,17-1-64,3-19-64,-21 21-225,19-1-992,1-1-1762,-20 1-5477</inkml:trace>
  <inkml:trace contextRef="#ctx0" brushRef="#br2" timeOffset="57045.2628">18261 7710 10922,'0'-20'2018,"-18"0"-1826,18 20 384,0-20 161,-20 20-417,20 0-31,-20 0-257,-21 0-64,23 0 32,-3 20 0,1 0 96,0 20 0,0-1-96,20-19 192,20 20 0,0-1-96,21 1 0,-3 0-63,23-20 31,-2-1-64,-19-19 0,19 0 0,0 0-64,-19 0 31,1-19 66,-3-21 31,-18 20 64,1-20 96,-21 21 96,-21-21-160,-19 0 97,1 20-97,-1-19-128,1 19-64,-21 0 32,1 0-32,19 20 64,1 20-96,-1-20-64,40 20 31,0 20 1,0-21 96,20 1 0,18 0 96,3 20-63,-1-40-1,-1 20 0,1-20 0,-1 19-32,1-19-129,1 0-575,-23 0-930,2 0-1056,0 0-2531</inkml:trace>
  <inkml:trace contextRef="#ctx0" brushRef="#br2" timeOffset="57270.2757">18838 7888 12363,'0'20'1089,"0"0"-352,0 0 1121,0 0-801,0-1-705,0 2-288,20-21-32,-20 20-224,0-1-289,19-19-960,-19 0-2627</inkml:trace>
  <inkml:trace contextRef="#ctx0" brushRef="#br2" timeOffset="57406.2835">18798 7769 10057,'0'-20'4805,"0"20"-4805,0-19-225,0 19 97,20 0-1601,0 0-3492</inkml:trace>
  <inkml:trace contextRef="#ctx0" brushRef="#br2" timeOffset="57912.3124">19255 7253 6886,'0'-20'6406,"0"20"-6086,19-20 737,1 20 257,20-20-257,-1 20 0,1 0-449,1 0-480,-3 0-96,3 0-160,-21 0-192,0 0-449,-20-20-288,-20 20-544,0 0-770,0 0 1122,-19 0 1121,19 0 256,-21 0 193,21 20 255,20 0 289,-20 0-32,20 19-129,0 1-351,20 0-129,0-1 32,1 1-224,-1 0 64,18-1-64,-17 2 0,-1-22 64,0 2-31,-20-2 287,-20 0 224,20-19-63,-41 0-225,3 0-32,18 0-127,-21 0-162,2 0 130,-1-19-226,20 19-287,20 0-865,0 0-1378,0 0-1633</inkml:trace>
  <inkml:trace contextRef="#ctx0" brushRef="#br2" timeOffset="58185.328">19751 7312 12107,'-20'0'1089,"20"0"-1057,-20 20 1121,20 0 385,-20 0-385,20 19-321,-19 21-351,-1-21-161,20 21 65,0-20-225,0 0-96,20 0-128,-1 0-257,21-21-159,-20 1-129,19 0-736,1-20-1377,-19 0-3524</inkml:trace>
  <inkml:trace contextRef="#ctx0" brushRef="#br2" timeOffset="58655.3549">20128 7391 13869,'0'-19'1025,"0"19"-1057,-20 0 608,0 19 257,-19 1-385,19 20-384,0-20 32,0 39-96,20-19 65,0 19-65,20-18 32,0-1-96,0-1-33,19-19 161,1 0-64,0 0 65,-1-20 31,22 0-32,-23 0 32,3-20 64,-21 0 0,19 0 256,-19-19-95,0 19-65,-20-20-288,0 0 32,-20 0-128,0-20 0,-19 21 0,-22 19 64,23 0-33,-23 0-31,22 20 32,19 0-32,-20 20 64,20 0 64,20 0 32,0 19 0,20 2 0,0-22-32,0 21 64,19-21-128,21 2 160,-19-21-160,-2 20-224,1-20-257,-1 0-287,1-20-1282,-20 20-1570</inkml:trace>
  <inkml:trace contextRef="#ctx0" brushRef="#br2" timeOffset="58936.371">20426 7233 12299,'0'0'192,"0"0"257,20 0 1312,20 20-415,-21-1-65,21 21-320,0 0-32,-1-1 0,1 21-129,-1-1-351,-19 1-289,21-20-64,-21 20 32,-20-20-64,0-1-128,0-19-32,-20 20 64,0-20-224,-1 0-193,-17-20-223,17 19-449,1-19-929,0 20-3203</inkml:trace>
  <inkml:trace contextRef="#ctx0" brushRef="#br2" timeOffset="59080.3792">21102 7928 19698,'38'20'192,"-38"-20"-1537,-20 0-449,2 0-2658</inkml:trace>
  <inkml:trace contextRef="#ctx0" brushRef="#br2" timeOffset="68034.8914">2341 2385 5829,'-20'0'1570,"20"-21"-97,0 21-224,0 0-448,0 0 224,0 0-128,-20-19-225,20 19-255,0 0-65,0 0 32,0 0-31,-19 0-225,19 0-64,-20 0-96,0 0-32,0 0 0,-19 0 0,-1 0 32,19-21 32,-17 21 0,18 0 0,-21 21 0,21-21 0,-19 0 0,-1 19 0,-19-19 0,19 0 0,-1 21 0,3-21 0,18 19 0,-1-19 0,1 0 0,2 20 0,-3-20-32,21 0-32,0 0 64,0 20-97,0-20 130,0 0-98,0 20 130,0-20-33,0 19 0,0 1 0,0 0 32,0 0 0,0 0 32,0 0-64,0 19 0,0 1-64,21 0 64,-21 0 0,0 19-32,0-19 0,18 20 96,-18-21 160,0 21 161,0-1 31,0-19-192,20 20-192,-20 0-32,0-1-64,0 1 32,0 19 32,0-19-32,0 19 32,0-19 32,0 0-64,0 19 33,0-19 31,0 19-64,-20-19 0,20 19 32,0 1 64,0-1 64,0 1-32,-18 0-32,18-1-32,0 0-64,0 20 0,-21 0-64,21-18 32,-20 18 128,20 0-224,-20 1 256,20-21 32,0 21-32,0-1 33,0 0-33,0 1-128,-20-21-32,20 20 128,0 1-64,0-21-32,0 1 64,0 19 0,0-20 96,20 2 96,-20-3 1,0-18-33,20 20-32,-20-1-96,20-18-96,-20-2-32,21 0 64,-21-19 32,18 20-32,-18-21-32,0 1 0,0 0 96,20-1-192,-20 1 96,21 0 64,-21-21-64,20 2-64,-20-2 0,0 2 96,0-2-32,0-19 0,20 20 64,-20-20 0,0 0-32,0 20 192,0-20-127,0 0-1,0 20-64,0-20 32,0 20 0,0-20-32,0 0 128,0 0-128,0 0 0,0 0 128,0 0-128,0 0-160,0 0 544,0 0-255,0 0-129,0 0 0,0 0 0,0 0-64,0 0 64,0 19-128,0-19 128,0 0 0,0 0 0,0 0-64,18 0 32,-18 0 32,0 20 0,21-20 0,-21 0-32,0 0 96,0 0-224,0 0 256,0 20-160,20-20 64,-20 0 64,0 0-64,0 0-64,0 0 96,0 20-32,20-20-32,-20 20 0,20 0-128,-1-20 160,-19 19 64,20-19-64,0 20 128,0-20-64,0 0 0,19 20-32,1 0-64,1-20 65,18 0-226,-1 0-639,3 0-1090,-22 0-2530</inkml:trace>
  <inkml:trace contextRef="#ctx0" brushRef="#br2" timeOffset="70478.0311">5457 9856 6662,'0'0'1121,"0"0"-1313,0 0 480,0 0 1602,0 0 384,0 0-769,0 0-896,0 0-65,0 0 161,0 0-128,0 0-257,20 0-32,-20 0-128,41 0 65,-3 0-129,3 0 32,18 0 0,1 0-64,-1 0 160,20-20-192,20 20 160,1 0-31,-1-20-97,20 20 0,21-20 32,-1 0 96,-1 20-32,2 0-32,18 0 32,2-19-160,18 19 96,-20 0 33,22 0-193,-22 19-129,2-19 386,-22 20-354,1-20 322,-20 0-226,-1 0 162,-18 0-1,0 0-64,-21-20-32,0 1 32,-38 19-609,-2-20-608,-19 20-1922,0 0-4228</inkml:trace>
  <inkml:trace contextRef="#ctx0" brushRef="#br2" timeOffset="77209.4162">8812 9757 3939,'0'0'1858,"0"0"224,0 0-32,0 0-128,0 0-161,0 0-319,0 0-545,20 0-225,-20 0 65,20 0-161,1 0-191,-1 0-129,19-20 0,1 20 33,-1 0-257,-19 0-32,20 0-32,-1 0-193,-19 0-255,0 0-33,0-20-383,-20 20-322,0 0-607,0 0-3460</inkml:trace>
  <inkml:trace contextRef="#ctx0" brushRef="#br3" timeOffset="80927.6288">10421 9796 3523,'0'0'128,"0"0"577,0 0 1857,0 0-224,-20 0-608,20 0-161,0 0-63,0 0-33,-20 0-384,20 0-256,0 0-385,0 0-159,20 0-33,0 0 256,19 0-191,22 0-33,18 0-192,20 0 32,0 0-32,20 0 129,-1 0-33,2 0-128,-1 0 32,0 0-32,1 0-32,-41 20-32,0-20 0,-19 0-32,-21 0 64,-19 0-448,0 0 255,-20 0-575,0 0 191,0 0-448,-20 0-1473,0 0-3300</inkml:trace>
  <inkml:trace contextRef="#ctx0" brushRef="#br3" timeOffset="81497.6614">11116 10174 12043,'0'0'480,"0"0"-576,0 19 673,0 2 256,0-1 320,0 19-32,0 21-256,0 0-289,0 19-288,0-19 33,0 19-225,0-20-128,0 1 96,0 0-256,19-20 192,-19-21-161,0 1-223,0-20-256,0 0-546,0-20-1696,0 1-4934</inkml:trace>
  <inkml:trace contextRef="#ctx0" brushRef="#br3" timeOffset="81843.6812">10877 10472 9609,'0'-20'3491,"0"20"-2626,0 0 128,0 0-225,0 0-95,0-20-32,20 20-225,0-20-288,-1 1 32,21-2 161,-19-18-65,-1-1-64,18 20-64,-17-19-96,-1-2-32,0 2 128,-1 0-32,1 39 129,-20-21 191,20 21-256,-20 21 96,20 18 65,0 0-129,0 2-160,-1-2 0,21 1-64,-20-20-192,19 0-417,1-1-672,-19 2-1250,17-21-6757</inkml:trace>
  <inkml:trace contextRef="#ctx0" brushRef="#br3" timeOffset="83127.7547">10500 11188 2306,'0'99'7431,"21"-40"-7335,-21 20-160,0-18-737,18-2 609,-18-19 128,0 0-481,20-20-896,-20-1-673,21-19 544,-21-19-351</inkml:trace>
  <inkml:trace contextRef="#ctx0" brushRef="#br3" timeOffset="83337.7667">10539 11188 14477,'0'0'2050,"20"0"-1153,1 0 640,-1-20-704,18 20-384,3 0-129,-1 0-352,19 0-224,-19 0-481,-21 0-608,1 20-897,0-20-3043</inkml:trace>
  <inkml:trace contextRef="#ctx0" brushRef="#br3" timeOffset="83466.7741">10580 11346 10025,'-21'40'5958,"42"-40"-5734,-1 0-64,18 0-128,23 0-384,-22 0-1026,21-20-3234</inkml:trace>
  <inkml:trace contextRef="#ctx0" brushRef="#br3" timeOffset="83928.8005">10917 11465 11851,'0'80'2818,"0"-60"-2946,19 0 224,-19 0 65,0-20 735,0 20-95,0-20-64,0-20 32,0 20-289,0-20-288,0 0-160,0 0-160,0 1-384,0-2-97,0 2 32,0-2 1,20 21 224,0 0 223,1 0 97,-1 0 64,18 21 129,-17-21-33,19 19 160,-1-19 0,-19 0-224,0 0-64,0 21 0,-20-21 0,0 0 0,0 19-128,-20-19-128,20 20 128,-20 0 128,20 0-32,0 20 32,0-21 0,20 1 64,0-20 0,19 0 256,1 0 33,-20-20 63,19 1 96,-19-1 33,-20 0 32,0 0-193,0 0-224,0 0-128,-20 1-705,2 19-63,-3 0-866,1-21-1825,0 21-6951</inkml:trace>
  <inkml:trace contextRef="#ctx0" brushRef="#br3" timeOffset="84324.8231">11473 11585 1313,'0'60'2754,"0"-41"-2433,-21-19 3106,21 20-769,-18-20-1024,18 0-129,0-20-480,0 1-352,18-1-225,-18 0-63,21 0-321,-1 0-160,0 0-32,0 20 64,-1 0 0,1 0-1,0 20-63,-20 0 96,20 0 32,-20-20 0,0 20 0,20 0 0,-20-20 0,19 0 96,-19 0 0,20-20-63,0 20 31,0-20-32,0 20 288,-1-20-96,21 20-128,-20 0 64,1 0-32,-3 0 289,-18 0 31,0 20-256,0 0 193,0 0 159,-18-1-191,18 1-353,0-20-353,18 20-992,-18-20-1890</inkml:trace>
  <inkml:trace contextRef="#ctx0" brushRef="#br3" timeOffset="84866.8541">12485 11028 9769,'20'20'-192,"-20"20"192,40 0 352,-21 39 128,1-19 33,0 19-193,0 0-288,1-18-32,-3-21 160,2-1 1186,0-39 191,-20 20-608,0-20 96,0-20-224,0 20-609,0-39-192,0 18-128,21 2-289,-1-2-255,-2 21 63,3 0 257,-1 21 256,0-2 64,0 21 32,-20-20 32,0 20 32,0-20 224,-20 0 96,0-1-223,-21 1-129,23 0-129,-23-20-639,21 20-1827,20-40-4195</inkml:trace>
  <inkml:trace contextRef="#ctx0" brushRef="#br3" timeOffset="85414.8855">13100 11486 15246,'0'0'1730,"-20"19"-1827,2 2 194,-3-2 95,1 1-96,0 0-32,0 20-96,20-20 0,20-1 0,-20 1 64,40-20 0,-19 0 0,-3 0 0,2-20-32,21 1-32,-21-1-32,-20 0 64,18 0 0,-18 0 0,21 0 0,-21-20 0,-21 40 64,21-19 64,-18 19-32,18 0-32,-20 19 224,20 2-191,0-21-162,0 19 162,20 1-97,-2 0-32,23-20-257,-1 0-31,-1 0-193,1 0-31,-20 0-289,-20 0 289,0-20 448,0 20 64,0-20 64,-20 20 448,0 0 97,0 20-417,20-20-64,-20 20-32,20 0 0,20 0-32,0 0-32,0-1-64,0-19-96,19 0 32,1 0 128,-19-19 0,17 19-64,-38-20-129,20 0-287,-20 0-33,0 0 225,0 20 96,0-20-96,0-20-289,-20 21-768,20-21-1121,0-20-3492</inkml:trace>
  <inkml:trace contextRef="#ctx0" brushRef="#br3" timeOffset="85573.8946">13497 11188 11627,'0'19'1377,"20"1"64,-20 0-64,0 39-384,21-19-96,-21 20-64,20-1-449,-20-19-223,0 20-354,18-20-319,-18 0-257,20-1-224,1-19-480,-1 0-833,-20-20-225,20 0-2497</inkml:trace>
  <inkml:trace contextRef="#ctx0" brushRef="#br3" timeOffset="85746.9045">13677 11526 9096,'-20'0'1698,"0"19"159,0-19 322,-1 20-706,1 0-320,20 20-256,0-20 0,20-20-257,1 19-319,19 1-257,-1-20-256,1 0-353,-20 0-672,19 0-1314,-39 0-5092</inkml:trace>
  <inkml:trace contextRef="#ctx0" brushRef="#br3" timeOffset="86300.9362">13934 11545 9224,'41'40'993,"-23"-20"-32,3 39 577,-1 1-417,-20-1 0,20 1-545,0-1-480,-20 0-64,19 2 0,-19-41 129,0 0 191,0-20 96,0 0 449,0 0-352,-19-40-353,-1 0 480,0 0 33,20-19-96,-20-1-417,-1 1-288,21-1-705,21 1-288,-1 19 224,0 0 353,19 40 191,1 0 129,-20 0 0,19 20 96,-39 0 96,0 0 0,0 0 32,-19-1 64,-1-19 32,0 20-160,-20-20-192,21 20-929,-1-20-1954,20 0-2466</inkml:trace>
  <inkml:trace contextRef="#ctx0" brushRef="#br3" timeOffset="86755.9622">14272 11605 1921,'19'59'2435,"1"-39"-2628,-20 0 2083,0 0 480,0-20-127,0 0 31,0 20-128,0-20 64,20-20-1153,-20 0-929,0 0-128,0 0-352,21 1-225,-1-1-288,-2 20-128,2-20-512,1 20 800,19 0 609,-20 0 160,-20 0 192,19 0 97,-19 0 287,0 0 97,0 20-224,0-20-353,0 20-64,0-20-96,-19 19 0,19 1-128,0-20-32,0 20 63,0 0 1,19 0 64,1 0-32,0-20 0,0 0 64,0 0 64,-1 0 161,21-20 543,-40 0 97,20 0 160,-20 0 0,0 0-384,-20 1-385,0-1-128,0 0-384,1 0-129,-1 20-287,0 0-449,0 20-801,20-20-1730,0 20-4483</inkml:trace>
  <inkml:trace contextRef="#ctx0" brushRef="#br3" timeOffset="87123.9832">14748 11744 4420,'0'119'1761,"0"-59"-1600,0-22 1024,0 23-545,0-21 513,0-21 1218,0 1-354,0-20 33,21 0-192,-21 0-128,0-20-769,-21-19-161,21-1-255,-20-1-225,20-18 129,0 0-385,0-1-256,0 1-417,20 19 193,1 1 288,17 19 63,-18 20 33,21 0 0,-21 0 161,19 20-65,-39-1 0,20 1-32,-20 0 32,-20 0 96,0 0 128,1-20-64,-1 20-128,0-20-160,-1 0-416,1 0-865,20-20-1154,0 20-2882</inkml:trace>
  <inkml:trace contextRef="#ctx0" brushRef="#br3" timeOffset="87427.0006">15265 11803 15758,'20'0'4453,"-20"20"-4005,-20-20-256,20 0 32,0 0-1281,0 0-1793,0 0-7368</inkml:trace>
  <inkml:trace contextRef="#ctx0" brushRef="#br2" timeOffset="101020.7781">5101 8902 3555,'0'0'1441,"0"-20"65,0 20 351,0 0-159,0 0-705,0 0-96,0 20 96,0-20-128,0 20-129,0-1-127,0 21-193,0-20-63,0 40-65,-21-21 0,21 21 0,0-20 1,0 20-129,-20-1-32,20 1-32,0-21-32,0 21-32,0-21 0,0 22 32,0-22 0,0 21 64,0-20-32,0 0-31,0-1-65,0 1 32,0-20-225,0 19 514,0-18-257,20-2-128,-20-19 128,21 20-32,-21-20 32,20 0-32,-20 20-32,18-20 96,3 0 0,-1 0-160,0 0 64,0 0 0,19 0 0,-19 0 32,20 0-64,19 0 64,-19 0-64,19 0 32,-18 0 0,18 0 0,-19-20-32,-1 20 32,21 0 0,-21 0 32,21 0 64,-1 0-192,2 0 224,-23-20-192,23 20 192,-22 0-128,21-19 32,-21 19 0,1 0-96,1-21 128,-3 21-64,3 0 32,18-19 64,-19 19-192,-20 0 64,19-20 128,1 20-96,-1 0 225,-19 0 63,20 0-352,19 0 192,-19 0 96,19 0-128,2 0 0,-2 0 128,20 0-31,-19 0-33,19-20-96,-20 20 0,22 0 64,-22 0-224,0 0 288,1 0-192,19 0 0,-20 0 64,22 0-32,-22 0-32,20 20 0,1-20 0,-21 0 64,20 0-32,0 0-32,-18 0 0,18 0-32,-20 0 64,1 0-64,-1 0 64,-18 0-64,17 0 160,-17 0-288,-2 0 224,1 0-224,0 0-32,-1 0 128,-19-20-128,20 20 160,-1 0 32,1 0 64,-19 0-128,17 0 32,3 0-193,-1 0 450,-21 0-257,21 0 64,0 0-64,19 0 32,-19 0 0,-1 0 0,1 0-32,-19 0 32,-3 0 64,23 20 32,-21-20-192,0 0 64,-2 0 0,3 0 32,-1-20 32,0 20 64,-20 0-192,20 0 96,-20 0-64,0 0 160,0 0-64,0 0 32,0 0-32,0-20-32,0 20-32,0 0 128,20-20-192,-20 20 96,0-20 32,0 1-64,0-1 32,0 0 32,0 0-64,0 0 128,0 0-160,0 1 128,0-2-96,0-18 64,0 19-32,-20-21 32,20 2 32,0 19-32,-20-40 128,20 21-128,-20-21 64,20 1-64,0-21 64,0 20-160,-20 1 128,20-1-32,-21 1-32,21 19 97,-18 20-97,18 0 0,-20 0 32,20 20 0,0-19-64,-20 19-33,20 0-63,0 0 96,-21 0 32,1 0-96,2 0 96,-43 0-32,22 19 64,-41-19-128,1 0 160,-20 0-64,-21 0-64,-18 0 128,-1 0-64,-1 0 32,2 0-32,-1 0 0,-20 0 0,20 0 0,-19-19 0,-22 19 0,2 0 96,-1 0-96,1 0 96,-2 0-96,2 0 0,20 0 0,-2 0 0,22 19-32,-1-19-32,19 0 0,21 20-32,0-20 128,20 0-64,0 0 128,38-20-32,-18 20-64,39 0-64,0 0-544,0 0-898,20 0-1344,0 0-5158</inkml:trace>
  <inkml:trace contextRef="#ctx0" brushRef="#br2" timeOffset="101498.8054">5439 7173 8423,'0'0'-576,"18"0"-1122,-18 0-1569</inkml:trace>
  <inkml:trace contextRef="#ctx0" brushRef="#br2" timeOffset="101588.8106">5477 7154 3042,'0'-21'1218,"0"2"-706,0 19-192,-20-21-384,20 21-608,0 0-1795</inkml:trace>
  <inkml:trace contextRef="#ctx0" brushRef="#br2" timeOffset="101886.8276">5477 7054 3843,'21'0'3235,"-21"-20"-1153,0 20-608,0 0 191,0 0 97,0-20-481,0 20-256,0 0-288,0 0-289,0 0 1,0 0-129,0 0-160,0 20 32,0-20 96,0 20-63,20 19 127,-20-18 32,0 38-31,20 1 31,-2-1-64,-18 21-127,21 19-65,-1 0-32,0 1-64,0-1 32,-1 0 0,1-19-32,0 0 0,20-1 0,-21-19-32,1-1-64,0 1-32,0-20-96,-20-1-161,20-18-319,-20-21-738,0 0-672,0 0-2082</inkml:trace>
  <inkml:trace contextRef="#ctx0" brushRef="#br2" timeOffset="102327.8528">5139 7292 11787,'0'0'1121,"21"20"-833,-21-20 192,20 0-31,-20 0 384,20 0 544,-20 0-544,20-20-417,19 0-64,-19 1-63,0-21-65,19 0 96,-19-19 1,20 19-257,-20-20 480,-20 1-416,21 19-96,-21 0 0,0 1 0,0-1 64,0 40 129,0-20-129,0 20-352,18 20 256,2 0 320,21 0 0,-3 19-96,3 1-64,-1 0-95,-1-1-1,21 1-160,-21 0-513,1-21-1281,-1 21-2306</inkml:trace>
  <inkml:trace contextRef="#ctx0" brushRef="#br3" timeOffset="106012.0636">10104 8743 7815,'0'0'2787,"-21"0"-1987,21 20-191,0-20 608,0 20 256,0 0-223,0 19-322,0-19-287,21 20-321,-21-1 33,0 21-33,0 0-128,0 19-32,0-19-64,0 19 33,-21-19-129,21 19 64,0-19 0,-20 0 0,20-20 192,0 20-192,0-21-32,0 1 0,20 0 128,-20-21-352,0 1 544,0 0-191,0 0-97,0 0 64,21-20-160,-21 0 96,0 20-64,0-20 32,18 0-64,-18 0 0,20 0 64,0 0-224,1 0 224,-21 0-96,38 0 32,-17 0 0,-1 0 32,0 0-33,0 0-31,-1 0 96,21 0-96,0 19 0,-1-19-32,1 0 0,19 0 32,2 0 64,-2 21 0,1-21 0,19 0-64,-20 0 128,20 0-64,2-21 0,-2 21 32,0 0 64,0 0-224,2 0 128,-23 0 0,1 21 32,2-21-64,-2 0 64,1 0-32,-1 0 96,0 0-224,1 0 128,-1 0-32,-18 0-64,-3 0 160,3 0-96,-1 0 96,-1 0 0,-19 0-32,20-21 64,-20 21-64,-1 0 32,-19 0-64,20 0 96,-20 0 1,0 0-1,0 0 32,0 0 64,0 0-128,0 0-32,-20 0 32,20 0 32,0 0 0,0 0 193,20 0-354,-20-19 226,0 19-161,0-20-32,0 0 64,0 0 0,0 0 32,0-19-96,0-1 96,0 0-160,-20 1 64,20-21-129,0-20 33,0 0-96,-19 1-64,19 0 224,0 19 160,0 0-192,0 20 160,0 1-64,0 19 96,0 0-96,19 0 32,-19 0-96,0 20 32,20-19-32,-20 19 32,0 0-32,0-21-193,0 21 97,0 0-32,0 0-96,0 0-32,0 0 288,-20 0 96,1 0 0,-1 0-32,0 0-32,-20 0 128,1-19-32,-21 19-96,-19-20 192,-1 0-32,-19 20 64,-20-20 1,-21 0-33,2 20 32,-21 0 128,1-20-223,18 20-33,21 0 96,1 0-224,19 0 32,18 0-545,2 0-1248,20 20-1282,-22 0-4036</inkml:trace>
  <inkml:trace contextRef="#ctx0" brushRef="#br3" timeOffset="125045.1522">10620 12022 7206,'-20'20'4901,"20"-20"-3972,0 0-673,0 0 353,0 0 576,0 0-160,0 0-545,0 0-384,20 0 0,-2 0 129,3 0-33,-1 0-96,20 0-32,-1 0-32,1 0-64,19 0 64,1 0-64,20 0-32,-1 0 32,0 0-64,1-20 0,20 20 96,17 0 64,-17 0-64,39 20 0,-20-20-32,19 0 32,22 20 0,-20-20 64,18 19-64,0-19 32,2 20 0,-2-20 0,1 20 64,0-20 0,19 20-32,-18 0-32,-21-20 0,19 0 32,-18 20 128,-2-20-96,1 0 33,-19 0-65,-1 0 32,-20 0-32,-20 0-32,0 19-160,-38-19-225,-3 0-351,-17 0-930,-42 20-2017,-17 0-7240</inkml:trace>
  <inkml:trace contextRef="#ctx0" brushRef="#br3" timeOffset="128582.3545">12485 9418 16976,'20'0'320,"0"0"-160,19 0 417,1 0-129,19 0 449,2 0-417,18 0-255,0 21-225,1-21-33,-1 19-95,-20-19-256,2 0-353,-22 20-160,-19-20-320,0 0-801,-20 0-992,0 0-770</inkml:trace>
  <inkml:trace contextRef="#ctx0" brushRef="#br3" timeOffset="128878.3714">12803 9200 12107,'0'0'1281,"0"0"-1729,-41 20 224,3 0-65,-23 0 289,2-1 0,0 21 0,19-20 0,0 0 289,21 19 223,19-19-160,0 1-256,19 18 33,41-19 159,-21-1-192,21 2-96,19-1-160,-20 0-577,2 0-1121,-21-1-6534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1:31:16.57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 2563 12171,'-79'20'1025,"59"-1"-897,0-19 833,20 20 192,20-20 160,0 0-224,-1 0-576,21 21-129,0-21-160,19 19-31,0-19-129,1 0-32,-1 0 32,2 20-128,-2-20 64,1 0-160,-21 0-321,1 0-31,-20 0-65,-1 0 65,-19 0-1058,0-20-1633,0 20-1313</inkml:trace>
  <inkml:trace contextRef="#ctx0" brushRef="#br0" timeOffset="368.021">535 2483 9224,'0'0'545,"0"0"-161,0 0 1186,20 0-193,-1 20-32,1 0-192,20-20-768,-1 20-97,-19 0-128,20 0 96,-1-1 1,1 1-65,1 1 32,-3-21 64,-17 19 0,-1-19 65,0 20 95,-1-20-320,-19 0 225,20 20-417,-20-20 736,0 0-319,0 19-161,0-19-192,-20 21 32,-19-1 0,19 0 0,-21 18-64,3-17-32,-3 19-128,21-20-257,1 0-352,-1-20-512,20 19-2050,-20-19-7944</inkml:trace>
  <inkml:trace contextRef="#ctx0" brushRef="#br0" timeOffset="6783.388">13914 3040 4708,'0'0'1185,"0"0"-192,0 0-128,0 0 32,0 0 608,20 0-224,1 0-576,-1 0-225,19 0 1,1 0 95,39 0-63,-20 0-33,21 0-223,20 0-129,-1 0-64,0-20-32,0 20 0,21 0 0,-21-20 0,-20 20-64,0 0 32,-20-20-449,-19 20-864,-20 0-1185,-20 0-5285</inkml:trace>
  <inkml:trace contextRef="#ctx0" brushRef="#br0" timeOffset="8211.4696">19156 3059 8359,'-20'0'1121,"20"0"-448,0 0-192,0 0 31,0 0 385,20 0 160,-20 0-481,19 0-383,21 0 31,-20-19 32,0 19-64,-1 0 32,21 0 1,0 0 31,-1 0-64,22 0-64,-2-20 0,1 20-64,19 0 33,20 0 31,-20-20 0,21 20 0,-1 0-96,-20 0 0,0 0-32,22 0 0,-22 20 0,20-20 32,0 20-32,0-20 32,1 0-32,-1 19 32,0-19 96,0 0 128,1 0-95,-21 0-129,0 0-32,1 0 32,20 0 0,-1 0-64,0 0 32,0 0 0,21 0-32,-21 0 64,19 0 0,-19 0-32,20 0 32,-20 0 0,1 0 32,-1 0 32,0 0 0,0 0-96,1 0 32,19 20 0,-20-20 0,0 0-32,-20 0 32,-18 0 0,-2 0 64,21 0 289,0 0 223,19 0-95,-40 0-65,1 0-352,-21 0-192,-19-20-609,0 20-1537,-20 0-5413</inkml:trace>
  <inkml:trace contextRef="#ctx0" brushRef="#br0" timeOffset="10763.6156">436 3636 13164,'-41'0'769,"1"0"-737,40 0 768,-19 0 386,19 0 31,-20 0-449,20 19-127,20-19-96,-1 0-225,21 0-64,1 0-128,18 0 32,-19 0-128,19 0-64,1-19 64,-21 19-160,1 0-416,-1 0-257,1-20-512,1 20-609,-23 0-1089,-18 0-1089</inkml:trace>
  <inkml:trace contextRef="#ctx0" brushRef="#br0" timeOffset="11152.6379">713 3477 13196,'-20'0'673,"20"0"-1154,0 0 641,0 0 545,20 0 256,0 0-96,19 0-449,-19 0-160,21 20 33,-3-20-1,3 20-128,-1-20-96,-21 19-64,21-19 32,0 20 0,-21-20-32,1 21 32,0-21-32,0 19 0,0-19 64,-1 20-32,-19-20 96,20 20-96,-20-20 257,0 0-65,-20 19 0,20-19-160,-19 21 0,-1-1-160,-20-20 224,1 19-256,19 1-352,-20 0-705,20-20-961,1 20-2467</inkml:trace>
  <inkml:trace contextRef="#ctx0" brushRef="#br0" timeOffset="14626.8366">19672 4013 10537,'-40'0'705,"40"0"192,0 0 416,0 0-96,0 20 97,0-20-482,20 0-191,19 0 224,1 0-160,19 0-65,2 0-127,38 0-1,0 0-128,20 0-159,1 0-129,38 0 96,0 0-160,22 0-64,-22 0 64,20 0-64,2 0 32,-2 0 0,21 0-64,-21 0-64,0 0 32,2-20 96,-22 20 64,-38 0-96,-1 0 32,-20 0-32,-20 0 64,1 0-128,-20 0-193,-1 0-319,-19 0-97,-21 0-160,-19 0-64,20 0-32,-20 0-63,0 0 127,0 0-353,-20 0-8006</inkml:trace>
  <inkml:trace contextRef="#ctx0" brushRef="#br0" timeOffset="19963.1418">474 4590 14573,'-59'19'513,"39"-19"-577,0 21 96,0-21 544,20 0 385,0 0-32,20 0-352,0 0-97,21 0-352,18 0-32,1 0 32,-1 0-96,0 0-128,1 0-480,-1 0-161,2 0-256,-2 0-256,-19 0-769,-21 0-1761</inkml:trace>
  <inkml:trace contextRef="#ctx0" brushRef="#br0" timeOffset="20344.1636">812 4431 14189,'-20'20'0,"0"-20"-256,20 0 704,0 0 97,20 0 63,0 0-223,1 0-257,-1 20-64,-2-1-32,23-19 32,-21 20-64,19 0 0,-19 0-64,20 0 32,-20 0-32,-1-1 0,1-19 128,0 21-128,0-21 128,-20 19-64,20 1-64,-20-20 192,0 20 32,0-20 64,0 19-32,-20 2 33,0-1 31,-20-1 96,21 2-32,-21-2-127,20 2-193,-19-1-64,19-20-1,0 19-447,-1 1-961,1-20-2403,20 20-5413</inkml:trace>
  <inkml:trace contextRef="#ctx0" brushRef="#br0" timeOffset="21842.2493">14034 3079 3459,'-20'0'1409,"20"0"865,-21 0-320,3 0 96,-2 0 0,20 0-801,-21 0-256,21 0-160,0 0-128,0 0-193,0 0-256,21 0 385,17 0-65,23 0-223,-2 0-33,40 0-224,0 0-32,0 0 32,1-20 0,19 1-64,-20 19 0,0-20 33,-19 20-65,-20 0 0,-1 0-32,-39 0-385,0 0-576,0 0-320,-40 0-385,0 0-2562</inkml:trace>
  <inkml:trace contextRef="#ctx0" brushRef="#br0" timeOffset="22823.3054">19731 4113 5733,'-20'0'865,"0"0"1313,20 0 288,0 0 0,-19 0-640,19 0-769,0 0-288,0 0-32,0 0-1,0 0-127,0 0-321,19 0-32,1 0-31,20-20-129,19 20-128,2 0 64,-2 0 32,40 0 0,0 0-96,0 0 128,21 0-32,19 0-64,19-20 0,0 20 0,22 0 96,-1 0-160,-1 0 192,0 0-64,-38 0 32,-1 20-32,-1-20-64,-18 20 0,-21-20-64,20 19 192,-20-19-192,-20 21 64,21-21-32,-21 0 32,22 0-96,-22-21 0,0 2 96,-20 19-32,-19-20 32,-20 20-32,0 0 128,-20 0-384,-20-20-929,0 20-1378,-20 0-4547</inkml:trace>
  <inkml:trace contextRef="#ctx0" brushRef="#br1" timeOffset="29159.6678">375 5703 9801,'-39'0'1569,"-1"20"-1345,20-20 321,0 0 1024,20 0 65,-19 0-385,19 0-544,-20 0-385,20 0 97,0 0-65,0 0-32,20 0-96,-20 0-127,19 0-33,21 0-32,0 0 96,19 0-128,20 0 96,-18 0 0,-2-20-96,20 20-96,-39 0 96,19 0-96,-19-19-64,1 19-65,-3 0-191,-17 0 256,-1-21 160,-20 21-705,0 0-608,0-20-289,-20 20-1857,20-20-6823</inkml:trace>
  <inkml:trace contextRef="#ctx0" brushRef="#br1" timeOffset="29532.6891">772 5484 10217,'-39'0'-64,"39"-20"-160,-20 20 1441,20 0 1281,0-19-928,0 19-1058,0 0-127,0 0 287,0 19-127,0-19-33,20 20-127,0-20-129,-1 20-64,21-20 64,1 20-224,18-20 97,-19 0-193,19 0 96,-19 20 0,-1-20-32,1 20 0,-20-20-32,-1 20 32,1-20 64,-20 19 192,0-19-96,-20 20-64,1 0 0,-1 0-32,-20 1-96,20-2 96,-19 1-96,-1-1 0,1 1-64,19-20-320,0 21-321,-1-1-256,1-1-480,2-19-673,-2 20-865,-1-20-2338</inkml:trace>
  <inkml:trace contextRef="#ctx0" brushRef="#br1" timeOffset="32298.8474">13993 6080 256,'0'0'32,"-18"0"320,18 0 1410,0 0 1153,0 0-225,0 0-1056,0 0-449,0 0 32,0 0-288,0 0-257,0 0-383,0 0-33,18 0-32,-18 0-96,21 20 32,-1-20-31,0 0-1,0 0 0,19 0 0,1 0 96,-1 0-64,1-20-32,19 20-64,-19 0-32,1 0 1,-3 0-1,3 0 0,18 0-32,-19 0 0,19-20 0,1 20 32,-21 0-32,22 0 32,-23 0-96,3 0 96,18 0-64,1 0 32,-1 20 0,20-20-385,2 0-287,-2 0 127,20 0 97,0 0 287,0 0 33,1 0 64,19 0 64,-20 0 0,21 0 32,-1 0 128,-1 0 1,1 0 31,21 0-96,-21 0-64,-1 0 0,21 0-32,1 0 32,-2 0-32,-19 0 32,21 0 64,-2 0 96,1-20 193,1 20 31,-2 0 0,1 0-223,-19 0 31,18 0-128,1 0-96,1 0 0,-21 0 32,19 20-32,2-20 0,-2 0 32,1 0-32,1 0 32,-2 0 0,21 0 32,-21 0 0,2 0-32,-1-20 32,20 20-32,-20 0-32,-1 0 0,22 0 0,-22 0 0,21-20 32,-19 20-64,-2 0 64,1-19 0,-1 19 96,-18 0 1,19 0 31,1 0 0,-2 0-64,-19 0-64,-20 0-32,21 0 0,-21-20-32,-20 20-32,0 0-128,-18 0-513,-23 0-1473,-17 0-4548</inkml:trace>
  <inkml:trace contextRef="#ctx0" brushRef="#br1" timeOffset="35062.0054">5101 6160 7975,'0'0'1185,"0"0"-1153,0 0 449,20 0 191,-20 0 129,18 0 288,-18 0-320,21 0-257,-21 0-63,20 0 127,0 0 33,-20 0-161,39 0 1,-19 0-97,0 0 0,20 0 129,-1 0-129,1 0-64,1 0-191,-3 0-1,3 0 0,-3 0 64,3 0-96,-21 0 32,19 0-32,1 0 0,0 0-64,-1 0 32,1 0 0,-1 0 0,1 0 64,1 0-160,-3 0 64,3 19 128,-2-19-128,21 0 0,-1 0 0,1 0 96,-1-19-96,20 19 161,2 0-97,-22 0 64,40 0 96,-20-20-224,20 20-96,1 0 192,-1 0-96,20 0-32,-20 0 64,21 0-32,-1 0 32,1 0-64,-3 0 64,3 0 32,-1 0-64,-20 0 32,41 0 0,-41 0-32,39 20-32,-19-20 0,1 0 128,19 0-96,-1 0-64,2 0 128,-1 0-32,-1 0 0,2 0-32,-1 0 0,-1 0 32,2 0-32,-2 0 0,1 0 64,1 0-64,-2 19 0,-19-19 32,1 0-32,-1 0 64,-20 21-32,1-21 129,-1 19-65,-20-19 0,0 0-32,-39 0 64,19 20-224,-39-20 0,0 0-128,-20 0-289,0 0-416,0 0-576,-20 0-3812</inkml:trace>
  <inkml:trace contextRef="#ctx0" brushRef="#br1" timeOffset="37579.1494">18996 3159 5669,'0'0'2114,"0"0"-2018,0 0 1153,0 19 96,0-19-256,0 21 65,20 19-578,-20-20-192,0 19-31,21 1 63,-21 20 1,20-21-257,-20 21-32,18-21-96,-18 21 32,0-1 96,21 1-32,-21 0 32,0 0-32,20-1-95,-20-19 31,0 20-64,0-41 32,0 22 0,20-2 160,-20-19 160,0-1 0,0 2 1,0-21-97,0 19-32,0-19 33,0 0 95,20 0-32,-20 20 65,19-20-97,1 0-64,0 0-32,20 0-96,-1 0-96,1 0 96,-1 0-64,22 0-32,-3 0 32,23-20-96,-2 20 128,0 0-224,0 20-32,0-20 0,21 0 192,-20 20 96,19-20 160,1 20-384,-1 0 160,0-20-32,20 20 32,-19-1-32,-1 2 32,0-2 32,19-19-64,-17 21 0,17-2-32,-19-19 96,20 20-32,0-20-64,1 0-64,-1 0 0,19 0 32,2 0 0,-1 0 96,-21 0 0,1-20 64,1 20-224,19 0 160,-19 0-64,18 0 96,1 0-320,-19 0-161,-21 0-63,-20 0 192,-20 0 224,21 0 0,0 0 32,-1 0 32,0-19 96,0 19 96,-19 0 32,-1 0 32,2 0-31,-23 0-129,3 0 0,-21 0-96,-2 0-32,3 0 0,-21-21 0,20 21-32,-20-19 32,0 19 96,-20-21-96,20 2 64,0-1 0,-21-20 0,21 0 32,-18 0-64,-2 1-32,-1-21 128,21 21-96,-20-21 64,0 1-32,20-1 0,0 0 0,-18 20-64,18-20 0,0 21-128,18-21 64,-18 1 64,0 19 0,20 0 32,-20-19 0,0 39 64,20-20-96,-20 20 0,0 1-65,-20-1-319,0 0 64,2 0 31,-23 20 65,1-21 224,1 21-32,-21-19 64,-19 19 0,-21-20 0,-19 20-32,-39-19 0,-20 19 0,-41-21-32,21 21-256,-1 0-97,19 0 129,2-20-64,-20 20 159,19 0 129,-19-20 96,-1 20 129,21-19 127,-20 19 96,-2 0-160,21-20 65,1 20 63,0 0-288,-2 0-32,22 0 0,18 0 0,2 0-64,19 20-32,0-20-352,40 0-97,-1 0 129,20 0 96,1 0-673,39 19-2050,0-19-1505</inkml:trace>
  <inkml:trace contextRef="#ctx0" brushRef="#br1" timeOffset="38099.1791">19474 3139 160,'18'0'1025,"-18"20"-705,21-20 0,-1 0 417,20 19-577,-21-19-1057</inkml:trace>
  <inkml:trace contextRef="#ctx0" brushRef="#br0" timeOffset="58065.3211">15305 6239 6534,'-20'0'2690,"20"0"-896,0 0-96,0 0-321,0 0-64,0 0-544,0 0-545,0 0-160,0 0-32,0 21 256,0-21 129,0 19-1,20 21 193,-20-21-65,19 22-63,1-2-161,0 1-128,0-20-96,19 19 32,-19 1 1,20 0-161,19-19 128,-19-2 64,-1-19-160,2 19-32,-1-19 96,-1 0-160,-19 0-64,-20 0-129,20 0-63,-20-19-193,0 19 1,0 0-225,0 0-448,0 0-705,-20 0-512,20-19-673,0 19-4676</inkml:trace>
  <inkml:trace contextRef="#ctx0" brushRef="#br0" timeOffset="58419.3414">15720 6478 9513,'0'0'1857,"-18"0"-1665,18 0 545,18 0 160,-18 20 192,21-20-128,-1 19-577,0-19-288,19 20 225,-19 0 63,20 0-64,-20 0-192,19 1-31,1-2-33,-1-19-32,1 19 32,1 2-64,-21-21 32,-2 0 0,-18 0 0,0 19 96,0-19 128,-18 0-128,-2 0 64,0 0-63,-1 0 31,-19 0-160,22 21 0,-3-21 0,1 19 0,0-19-128,0 20-129,20-20-511,-19 20-578,-1 0-864,20 0-1089,-20-20-4356</inkml:trace>
  <inkml:trace contextRef="#ctx0" brushRef="#br0" timeOffset="61117.4957">16555 6537 2882,'0'-20'545,"-21"20"223,21 0 354,0 0 767,0 0 482,0 0-834,0 0-544,0 0-64,0 0-32,0 20-65,0-20-127,0 20-192,21 0-225,-1 0-64,-20 1-160,20 17 0,0 2 0,-20 0-64,19-20 32,-19 20-32,20-20 0,-20 0 64,0-1-64,0-19 32,0 0 129,0 0 127,0 0-96,-20-19-128,20-1-64,-19 0 0,19 0 96,-20-20-128,0 21 64,20-21-32,0 19 0,-20-17 96,20 17 0,20 21-32,-20-20-96,20 20 64,0-20 32,19 20-128,1 0 32,-1 0-64,1 0 96,0 20-64,-1 0-32,2 20-32,-21 0-32,18 0-32,-38-1 160,0-19 32,0 20 32,-18-20 32,-2-1 192,-21 1-128,21 0 160,-19-20-320,-1 0 96,20 20-288,-19-20-320,39 0-898,-20-20-2529,20 20-6952</inkml:trace>
  <inkml:trace contextRef="#ctx0" brushRef="#br0" timeOffset="62004.5464">17131 6597 11274,'0'0'1025,"0"-20"-673,0 20 673,19 0-256,-19 20 416,20-20-384,0 40-545,0-21-192,0 21 64,-1 0-31,1 0-33,0-20-32,1 20-32,-21-21 32,20 1 32,-2-20 32,-18 0 128,0 0 417,20-20-1,-20 1-351,0-1-97,-20-20-32,20 0-32,0 0-64,-18 0-64,18 21 0,-20-21-64,20 20-128,0 20-417,0-20-576,20 20-929,-20 0-1697,18 20-5350</inkml:trace>
  <inkml:trace contextRef="#ctx0" brushRef="#br0" timeOffset="62365.5671">17468 6796 12940,'20'0'192,"-20"0"256,20 0 481,-20 0-192,20 0 128,-1-20-385,1 20-384,-20 0 96,20-20 129,-20 20-1,0-20-224,-20 20 0,20-19 32,-20 19-32,1 0-128,-1 0 64,0 0 33,0 0-1,20 19 0,-20 1 32,20 0-32,20 0-32,0 0 0,0-20-96,0 20 128,-1-1-256,21-19-33,0 20-63,-1-20-481,-19 0-512,21 0-1121,-23-20-2531</inkml:trace>
  <inkml:trace contextRef="#ctx0" brushRef="#br0" timeOffset="62574.579">17806 6776 10153,'-41'20'2851,"41"-20"-2691,-20 20 769,20 0 704,0-20-223,0 19-513,0 1-641,20-20-32,1 20-256,-1-20 288,20 0-128,-21 0-64,1 0-96,20 0 32,-20 0-96,19 0-64,-19-20-192,-20 20-353,20 0-800,-20-20-1794</inkml:trace>
  <inkml:trace contextRef="#ctx0" brushRef="#br0" timeOffset="63279.6194">20108 1331 11947,'20'0'352,"-20"0"-128,0 21 193,0-2-129,-20 20 96,20 2 257,-20 18-417,1 1-224,-1-21 0,20 1-96,-20 0-352,20-21-737,0 1-929,0-20-801</inkml:trace>
  <inkml:trace contextRef="#ctx0" brushRef="#br0" timeOffset="63452.6292">19909 1550 12812,'-38'20'1537,"38"19"-800,-20-19 32,20 20-161,0-1-320,20 1 225,-2 0-129,23-19 129,18-2-161,-19-19-64,19 19-416,1-19-544,-21-19-1218,1 19-3651</inkml:trace>
  <inkml:trace contextRef="#ctx0" brushRef="#br0" timeOffset="63856.6524">21697 1570 14509,'0'-41'-32,"0"22"-224,0-1 224,19 0-352,-19 20 287,20 0 322,-20 0-97,20 20-64,-20 0-96,0 20 0,0-1-96,0 1-225,0 0-31,0-1-961,0 1-1442,0-20-3331</inkml:trace>
  <inkml:trace contextRef="#ctx0" brushRef="#br0" timeOffset="64065.6643">21616 1708 11627,'-18'0'512,"18"40"-256,0-20 353,0 21-225,18-22 193,3 21 640,-1-21-288,0 2-64,19-21 31,1 20-159,0-20-385,-1 0-63,-19-20-449,20 20-449,-1-21-480,-19 2-961,21-2-3043</inkml:trace>
  <inkml:trace contextRef="#ctx0" brushRef="#br0" timeOffset="64549.692">23503 1352 14189,'0'0'-64,"0"0"320,0 19 417,0 20-193,-20 2 33,20-2-97,0 0-256,-20 21-32,20-20-128,0 0 32,-20 19-96,20-39-544,0 20-673,0-19-1410,0-21-3555</inkml:trace>
  <inkml:trace contextRef="#ctx0" brushRef="#br0" timeOffset="64774.7049">23343 1629 14830,'0'20'320,"0"-20"-320,0 20 64,21 0 64,-21-1-32,20 21 192,0-20-95,0 21-129,-1-22 32,-19 0 384,20 2 289,20-21 0,-20 0-193,19-21-288,-19 2-288,21 0-640,-21-2-705,18 1-1410,-17 0-3075</inkml:trace>
  <inkml:trace contextRef="#ctx0" brushRef="#br0" timeOffset="65406.741">21776 1510 8391,'0'-20'961,"0"0"1089,0 20-64,0-19-833,0 19-32,20 0-480,-20 0-449,0 0 96,0 19 129,0 1 95,0 19 65,0 21-353,0-20-64,0 20-64,0-1-64,19-19-64,-19 0-224,20 0-993,-20-21-2050,20 2-10506</inkml:trace>
  <inkml:trace contextRef="#ctx0" brushRef="#br0" timeOffset="66921.8277">17964 6736 4260,'0'0'1665,"0"0"673,0 0 33,0 0-706,0-19-352,0 19-544,0 0-320,0 0-65,-19 0 128,19 0-127,0-21-193,-20 21-128,20 0-64,-20 0-32,0 0 0,-19 0-32,19 21 32,0-21 32,0 19 0,-1 1-64,21 0 32,-20-20 32,20 20-32,0 0 0,0 0-32,0-1 128,20-19-128,1 20 32,19-20 64,-20 20 32,19-20-128,1 0 192,-1 20-32,-19-20 0,20 0-96,-20 0 64,19 0-96,-39 0-256,20 0-897,-20 0-3172</inkml:trace>
  <inkml:trace contextRef="#ctx0" brushRef="#br0" timeOffset="81115.6395">336 8604 17040,'-119'40'416,"79"-40"-704,20 19 96,1-19 512,19 0 256,19 0-63,1 21-257,40-21-224,-1 0-32,0 0 160,1 0-128,-1 0 64,2 0-160,-2 0-96,-19 0-32,-1-21-224,-19 21-161,0 0-224,0 0-352,-20 0-993,0 0-4644</inkml:trace>
  <inkml:trace contextRef="#ctx0" brushRef="#br0" timeOffset="81425.6572">594 8485 13356,'-20'0'1025,"1"0"-1185,19 0 384,0 0 865,19 20 0,1-20-320,0 19-481,0-19 1,19 20-161,21 0-32,-21 0-64,22 0 64,-23-1-128,3 2 64,-1-2 32,-1 2-64,-19-2 192,-20 1 96,0-20 1,0 20-97,-20 0-64,-19 0 32,-1 0-64,-19-1-96,-2 21-384,22-20-1122,-21 20-2786</inkml:trace>
  <inkml:trace contextRef="#ctx0" brushRef="#br0" timeOffset="110961.3466">14372 6398 13068,'0'0'897,"0"0"-641,0 20-256,-20 0 160,20 0 385,-21 39-33,21-19-128,0 21-223,0-2-1,0 0 288,0 1 129,21-1-225,-1-19-160,-2 0 129,23-1-129,-1 1-128,-1-20 32,1 0 0,0-20-96,-1 20 96,1-20-352,-20 0-353,-1 0-448,-19 0-1057,0 0-2562</inkml:trace>
  <inkml:trace contextRef="#ctx0" brushRef="#br0" timeOffset="127174.2739">15404 7154 4644,'0'-40'1281,"0"19"577,0 21-128,0-19-257,-20-1 64,0 0-480,0 0-448,0 20-417,1 0-224,-21 0-32,19 20 0,1 0 0,0 19 0,2-18-64,18 19 64,18-1 32,-18 21 32,40-21-96,-19 21-97,-1-1-383,19-19 95,-19 19 353,0-18-128,0-22 160,-20 21 0,0-40 96,0 19 160,-20-19-96,-20 0-32,21 0-64,-21-19 0,-1 19 0,21-19 64,2-21-64,-3 19 96,1 1-32,20 1-32,20-1-32,1 0-64,-3 20-833,22-20-1441,-19 20-4581</inkml:trace>
  <inkml:trace contextRef="#ctx0" brushRef="#br0" timeOffset="127475.2911">15603 6935 11402,'18'-20'961,"-18"20"-833,0 0 193,-18 0-193,18 20 160,-21 0 225,21-1-161,0 21-96,0 0-128,0-1-160,0-18 64,0 19-128,21-21-320,-3 1-353,2-20-1025,1 0-1953</inkml:trace>
  <inkml:trace contextRef="#ctx0" brushRef="#br0" timeOffset="127679.3028">15801 6994 10185,'-40'0'2114,"20"20"-1890,-1 0 321,3 0 63,18 0 417,0-1-160,0 2-512,0-2-193,18-19-32,3 21-32,19-21 0,-20 19-224,-1-19-513,1 0-896,0 0-1666,0-19-4164</inkml:trace>
  <inkml:trace contextRef="#ctx0" brushRef="#br0" timeOffset="127821.3109">15840 7074 8423,'-20'0'3107,"20"0"-2626,-19 19 416,19 2-193,0-2-575,0 2-65,19-2-96,-19 1-513,20 20-1249,-20-20-672,0-1-833</inkml:trace>
  <inkml:trace contextRef="#ctx0" brushRef="#br0" timeOffset="128016.3221">15880 7074 12363,'0'0'545,"20"0"320,-1 0-129,1 19-319,0 2-1,0-2-224,1 21-160,-21 0-192,0 0-288,0-1-321,0 1-833,-21 0-1248,1-1-3236</inkml:trace>
  <inkml:trace contextRef="#ctx0" brushRef="#br0" timeOffset="128183.3316">16218 7591 15630,'0'19'417,"-20"0"-257,0 2 64,-21 19-192,3-20-64,-3 19-1153,1-19-4581</inkml:trace>
  <inkml:trace contextRef="#ctx0" brushRef="#br0" timeOffset="128759.3646">16951 7491 7078,'0'-40'3588,"21"0"-4293,-21 1 705,0-1 256,0 0 769,0 1 737,0-1-897,-21 20-641,3 0-224,-2 20-128,0 0-193,-1 20-223,1 20 160,20-1 287,0 1 1,20 0 32,1 19-96,19 1 0,-22-21-320,23 2 127,-21-1 321,19-2 64,-39-17-32,20-1 224,-20 0 193,-20 0 416,1-20-321,-21 0-352,-1 0-96,-17 0 32,17-20-96,21 20 0,1-20 64,-1 0 33,20 20-97,20-21-129,-1 2-543,21 0-449,1-2 32,-3 2-1730,3-2-4452</inkml:trace>
  <inkml:trace contextRef="#ctx0" brushRef="#br0" timeOffset="128991.3779">17310 7133 13965,'-21'-19'608,"21"19"65,-20 19-193,20 2 97,-20 18 32,20 1-353,0-1-160,0 1-128,0 0-128,20-1-225,0-19-191,1-20-481,-1 20-737,18-20-1761</inkml:trace>
  <inkml:trace contextRef="#ctx0" brushRef="#br0" timeOffset="129292.3951">17429 7233 4260,'-20'-20'7110,"0"0"-6469,20 20 800,0-20-352,20 20-192,-20 0-288,20 0-417,-1 20-128,1-20-64,0 20 32,-20-20-32,0 20 32,0 0-32,0-20 0,0 19 32,0-19-160,0 20-64,20-20 64,-20 20-129,20 0-31,-20-20 128,19 20 96,-19-20 64,0 0 64,0 0 416,0 0 33,-19 0-449,-1 0-32,0 0-192,0 0-769,0 0-2018,20 0-3651</inkml:trace>
  <inkml:trace contextRef="#ctx0" brushRef="#br0" timeOffset="129488.4063">17547 7173 10025,'20'0'3075,"0"0"-1153,0 0-257,0 0-736,-1 20-256,-19 0-353,20 20-256,-20-21-224,0 21-128,0 0-33,0-1-223,-20-19-289,20 20-736,0-20-2275</inkml:trace>
  <inkml:trace contextRef="#ctx0" brushRef="#br0" timeOffset="129669.4166">17905 7670 17712,'20'40'289,"-20"-20"95,-20-1-64,0 1-256,-19 20-224,19 0-833,-20-21-1473,19 21-4389</inkml:trace>
  <inkml:trace contextRef="#ctx0" brushRef="#br0" timeOffset="130236.4491">18559 7272 10345,'-18'-39'417,"18"19"-449,-21 0-96,21 20-33,-20 0 65,0 0 192,20 20-64,-20 0 32,20 19 97,0 1-33,20 0-64,0 19-320,0-19-321,19 19-160,1 1 161,1-20-385,-21 20 352,19-20 193,-19-20-33,-20 19 385,0-19 321,-20 0 1216,0-20 97,1 0-866,-21 0-223,-1 0-257,3-20 128,-3 0 577,21-19-416,0 19-481,1-20 0,19 20-64,19-1-129,1 2-255,20 0-961,-1 19-2595</inkml:trace>
  <inkml:trace contextRef="#ctx0" brushRef="#br0" timeOffset="130526.4657">18838 7154 4772,'0'-21'5573,"0"21"-4740,-20 0 801,20 0-257,-20 21-32,0-2-320,20 1-608,0 20-289,0-1-96,0-19-64,20 20-321,-20-20-351,20 0-225,20-20-577,-21 19-1152,1-19-3076</inkml:trace>
  <inkml:trace contextRef="#ctx0" brushRef="#br0" timeOffset="130774.4798">19016 7193 11242,'0'-20'2274,"0"20"-1985,21 0 575,-1 0-127,-20 0 32,18 20-545,3-20-224,-21 20-32,0 0 0,0 0 64,0-1 0,-21 1 0,21 0 32,0-20 32,0 20 0,0-20-96,0 0 32,21 0-96,-1 0-512,0 0-738,0 0-1248,-1 0-1666</inkml:trace>
  <inkml:trace contextRef="#ctx0" brushRef="#br0" timeOffset="130966.4908">19215 7114 8584,'20'19'2850,"0"-19"-2241,-20 21 640,19-2 673,1 1-513,0 0-672,-20 20-545,0-21-224,-20 21-224,20 0-1153,-39-1-3620</inkml:trace>
  <inkml:trace contextRef="#ctx0" brushRef="#br0" timeOffset="132647.587">15066 7968 4516,'-40'0'7783,"20"0"-7014,20-20-161,-19 20-415,19 0 479,0 0 385,0 0-544,19 0-353,1 0-32,40 0 64,-1 0 0,0 0 65,42 0-1,-22 0 0,40 0-128,19-20 64,22 20 65,18-20 31,1 20-224,19 0 192,1 0-224,19 0-64,-19 0 64,-1 20 96,-20-20-192,2 20 64,-2 0-32,21-1 64,-21 2 0,0-1-32,2 19 0,19-19 0,-41 0 32,2 20 0,-2-20 0,-39-1 161,-20 2 31,1-21 32,-21 0-96,-19 0-96,-1 0-64,-19-21-224,-40 21-449,0-19-1216,-40-1-4646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1:35:53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6708 6855 4932,'-20'0'1634,"20"0"-1,0 0 1,0 0 63,20 0-31,-20-19-289,0 19-416,20 0-288,-20 0-1,21 0-63,-3 0-64,2 0-97,21 0-320,-21-20 32,19 20-32,1 0-64,-20 0 1,19 0-1,1 0-96,0 0 64,-1 0-64,22 0 96,-23 0-64,23 0 0,-2 0 32,0 0-32,1 0 0,19 0 0,-20 0-32,22 0 64,-22 20-128,20-20-1,1 0 97,-1 0-64,-20-20 96,41 20-32,-21 0 32,1 0-32,19 0-64,1-20 128,-1 20-64,-20 0 0,0 0 0,20 0 0,-20 0-96,2 0 192,-2 20-128,0-20 64,20 0-32,1 0 0,-1 0 65,-20 0-130,1 0 130,0 0-130,-1 0 162,20 0-194,-20 0 162,0 0-130,20 0 65,-18 0 0,18 0 0,0 0 0,0 0 65,-19 20-33,19-20 0,-40 0-32,21 0 0,-1 0 0,-20 0-32,2 0 0,18 0 96,0 0-64,20 19-32,0-19 128,1 0-128,-1 0 64,-20 0-32,20 0 128,0 0 0,0 0 32,2 0 96,-22 0 1,0 0-65,0 0-64,-18 0 0,-22 0-128,1 20 32,-20-20-64,-1 0 0,-19 0 0,0 0-417,0 0-127,0 0-193,-19 0-576,-1-20-2307</inkml:trace>
  <inkml:trace contextRef="#ctx0" brushRef="#br0" timeOffset="17982.0285">3294 10174 6470,'0'0'192,"0"0"-224,0 0 608,0 0 962,19 0 63,1 0-576,-20 0-544,20 0-129,1 0 161,-1-20-1,-2 20-192,2 0-127,1 0 127,19 0-32,-21 0-192,21 0 0,-20 0 32,19-20-32,1 20 1,0 0-33,19 0-32,-18-19-32,17 19 32,-17 0-32,18 0 32,1 0-32,-1 0 0,-19 0 0,19 0 0,0 0 32,22 0-32,-22 0 0,20 0 64,-19 0-32,19 0 32,-20 0 64,2 0-32,18 0 96,0 0 0,0 0-31,2 0-65,-2 0 64,0-21 96,20 21-128,-20 0-64,2 0 0,-2 0 64,0 0 1,0 0-33,-19 0-64,19 0 32,-20 0-32,20-20 0,2 20 64,-2 0 32,0 0 96,0-19 65,2 19-225,-2-20-96,-20 20 0,20 0 64,-19 0-32,-1 0 0,2 0-32,18 0 32,-20 0 32,20 0-64,-19 0 64,19 0 0,0 0-32,2 0 32,-2-20 0,0 20-32,0 0 32,-18 0-64,18 0 128,-20 0-128,20 0 64,-19 0 32,-1 0-320,22 0 544,-22 0-160,-1 0-64,23 0 192,-22 0 129,0 0-193,1 0 545,-1 0-449,2 0-192,-2 0 128,-19 20-256,19-20 32,-19 20 96,19-20-96,2 19 64,-3-19 64,1 0 161,-18 0-97,-1 20-288,-1-20 416,1 0-384,-20 0 64,-1-20-352,1 20-353,-40 0-1409,1-19-2915</inkml:trace>
  <inkml:trace contextRef="#ctx0" brushRef="#br0" timeOffset="22832.3059">10897 10115 3651,'0'0'-32,"0"0"32,0 19 64,0-19 961,0 0 737,20 0-833,-20 0-737,19 0-128,-19 0 160,20 0 96,0-19-288,1 19 0,-1 0-32,-2 0 32,2 0-32,1 0 64,-1 0-64,19 0 0,1 19 0,0-19 0,19 0-96,2 0-128,18 0 0,-20 0-128,20 0 127,1 0 161,19 0 32,-20 0 64,21 0-64,-1 0 128,20 0 321,-19 0 287,19 0 1,-1-19 32,1 19-1,0 0-543,1 0-97,19 19-96,-1-19 64,2 0-32,18 0 0,2 0 160,-2 20 192,2-20 129,-22 0 95,21 0 97,-21 0-160,22 0-129,-22 0-192,22 0 193,-2 0-129,1 0 0,-21 0 33,-18 20 63,19-20-128,-40 0-128,1 0-32,-1 0 0,-20 0 97,0-20-33,-39 20-64,-1 0-64,-19 0-192,-20-20-1089,-20 20-3108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1:41:08.89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13677 3059 2754,'19'0'3203,"-19"0"-1922,0 0 545,0 0-224,0 0-65,0 0 129,0 0-289,0 0-512,0 0-161,20 0 1,-20 0-224,20 0-257,20 0-64,-21 0-128,21 0 0,-20 0 0,19 0-96,-19 0-64,0 0-192,1 0-193,-21 0-416,20 0-384,-20 0-513,0 0-736,0 0-1346</inkml:trace>
  <inkml:trace contextRef="#ctx0" brushRef="#br0" timeOffset="375.0214">13855 2921 6886,'0'0'1185,"21"0"-993,-21-20 353,18 20 127,2 0 418,0 20 31,1-20-321,17 0-287,-17 19-33,19-19-256,-1 20 33,1-20 63,-20 20-160,19-20-128,-39 0 32,20 20 64,-20-20-32,20 0 1,-20 0-1,0 0-32,0 20 32,0-20 32,0 0 64,0 20-32,0-20 64,-20 19 33,20 1 95,-20 0-160,1 1-128,-21-2-64,20 1-64,-19-1-160,19 2-64,0-1-33,20-20-511,-20 20-1378,20 0-3300</inkml:trace>
  <inkml:trace contextRef="#ctx0" brushRef="#br0" timeOffset="9822.5618">3374 3139 1217,'-21'0'1633,"21"0"-255,0 0 127,0 0 128,0 0-127,0 0-257,0 0 160,0 0-31,-20 0-225,20 0 0,0 0-64,0 0-192,0 0-193,0 0-159,0 0-33,0 0-159,0 0-193,0 0 32,20 0-64,-20 0-32,21 20 0,-21-20-64,20 19 33,-2-19-65,2 21 64,1-21-64,-21 20 32,20-20 32,0 20 0,-1 0 96,1-1-160,0 1 64,0 0 64,0-20-128,-1 20 160,-19 0-32,20-20-32,-20 20 193,20-20-33,-20 20-224,20-20 64,-20 19-64,20-19 96,-20 20-128,19-20-32,-19 0 160,0 20-160,20-20 160,-20 0-160,0 20 32,20-20 161,-20 20-194,20-20 162,-20 20-65,21-20 32,-21 19 64,20-19-256,-20 20 128,18-20 0,-18 0 32,20 21-96,-20-21 96,21 0-64,-21 19 64,20-19-96,-20 20 96,20 0-32,-20-20-32,19 19-32,1 2 64,-20-21 32,20 20 0,0-20-128,0 19 64,-1 1 32,-19-20 32,20 20-32,0-20 0,-20 20-64,20 0 32,0-20 64,-20 20-64,19-20 0,1 20 0,-20-20 0,20 19-32,0-19 96,-20 21-96,21-21 128,-3 19-128,-18-19 64,20 20 0,-20-20-32,21 0 65,-1 20-65,-20-20 64,0 20-64,20-20 32,-20 0-32,18 20 32,-18-20-64,21 20 128,-1-20-96,-20 0 0,20 19 0,0-19 0,-20 20 0,19-20 96,1 21-96,0-2-64,0-19 96,0 20-32,-1-20 32,-19 20-32,20-20 64,0 19-64,0-19 64,-20 21-64,21-2 0,-1-19 0,-2 20 32,-18-20 0,20 20-32,1-20 0,-1 20-32,0-20 64,-20 20-32,18-20 0,3 20 0,-1-20 0,-20 19 32,20 2-32,0-2 0,-1-19-96,1 21 160,0-2-64,0 1 32,0-20-64,-1 20 32,1 0 0,0 0 0,-20 0 32,20-1 0,1-19-32,-3 20 32,-18 0-64,20-20 64,-20 20-96,20-20 96,-20 20-32,0-20 32,21 0-32,-21 20-32,0-20 64,20 0-32,-20 0-32,0 0 0,0 19 96,0-19-64,0 0-96,0 0 64,0 0 32,0 0-96,0 0 64,0 0-32,0 0-64,0 0 64,18 0-97,-18 0-31,0 0 32,0 0 0,0 0 128,0 0 32,0 0 0,0 0 0,0 0 0,0 0 0,0 0-32,0 0 64,-18 0-128,18 0 96,0-19 0,-20 19 0,20 0 64,-21 0-224,1-20 160,20 20 32,-20 0-32,2-20 32,18 20 0,-21-20 0,1 20-64,0-20 128,0 20-32,1-20-128,-1 1 64,0 19 32,0-20-128,0 0 192,1 20-64,-1-20 32,0 0 0,0 0-32,-1 1 64,3-2-64,-2 2 160,0-2-160,-21 2 33,23-1-65,-2 0 0,-1 0 32,1 0 32,-20 0-128,21 1 96,-1-2 0,-20 2-32,20-1 0,-19 0 32,19 1-32,0-22-32,-19 22 64,19-1 0,0 0 64,-1 20-64,1-20 128,2 0-160,-3 0 32,1 1-32,0-2 0,0-18 0,1 19-32,-1 0 160,0 0-224,0 0 192,-19 0 0,19 1-64,0-1 32,0-1-96,0 2 64,1-1 0,-1 0-64,-21-20 160,21 1-160,-18 19-32,-3-20 32,21 0 64,-19 21 0,19-1 96,-20 0-128,20 0 0,1 0 0,-1 0 64,0 0-128,0 1 128,0 19-64,1-20-32,-1 0-96,0 0 160,-1-1-96,1 21-64,20-19-96,-18 19-224,18 0-289,-20-20-160,20 20-1281,0 0-2979,20 0-6214</inkml:trace>
  <inkml:trace contextRef="#ctx0" brushRef="#br0" timeOffset="12498.7149">3374 3239 3427,'-21'0'993,"21"0"480,0-20-352,-20 20-128,20 0-32,0 0-64,0 0 0,0-20 256,0 20-64,0 0-64,0 0-192,0 0-321,0 0-352,0 0-128,0 0 96,0 20 161,0-20 159,0 20 0,20 0 65,-20-20-193,21 19 1,-1 1-97,-2 0 0,2 0-64,1 0-128,-1 20 0,0-21 32,-1 1 0,-19 0 32,20 0 129,0 20-129,0-21 96,-20 1-96,20 1 32,-20-2-64,19 1 32,-19 19-32,20-39 32,-20 21 225,20-1-225,-20-1 288,0 1-224,20-20 97,-20 20-97,20 0-128,-20 0 32,19 0-32,-19-20 32,0 20-64,20-1 32,-20 2 0,20-21 0,-20 19-32,20 1-32,-20-20 96,21 20-32,-21-20-32,20 20 32,-20-20 0,0 20 0,18-20 64,-18 20-96,0-20 64,20 19-64,-20 1-32,21-20 0,-21 21 0,20-21 128,-20 19-128,20-19 64,-20 20-32,0-20 96,19 20-96,-19-20 32,0 19-64,20 2 96,-20-21-96,20 19 64,-20-19-64,20 20 64,-20 0-32,20-20 32,-20 20 33,19-20-130,-19 20 130,0-20 31,20 20-96,-20-1 0,0-19 0,20 21 0,-20-2 32,20-19 32,-20 21-32,20-2 32,-20-19-64,0 20 0,19 0 64,-19-20-32,20 20-32,-20 0 160,0-20-128,20 20-32,-20-20 0,20 19-32,-20 1 32,0-20 32,21 20-64,-21-20 128,18 20-96,-18-20 64,0 20-64,20-20 32,-20 0-32,0 20-32,21-20 64,-21 0-32,0 19 0,0-19 0,20 0 0,-20 21 32,0-21 0,0 19-32,20-19-64,-20 20 128,18-20-32,-18 20-64,21-20 64,-21 19 0,20 2-64,-20-21 0,20 20 32,-20-20 32,20 19 32,-20-19-64,19 21 96,-19-2-160,20 2 0,-20-21 64,20 20 96,-20-1-128,20 1-32,-20-20 64,20 20 64,-20 0-32,0-20 33,19 20-1,-19 0-64,0-1 96,20-19-449,-20 20 642,0-20-418,20 20 97,-20-20-32,20 20 64,-20 0-32,21-20 0,-21 20 32,20 0-32,-20-20 64,0 19-32,18 2-32,-18-2 64,0-19-96,20 20 160,-20-20-128,0 21 32,21-2 0,-21-19 0,0 20-32,20-20 64,-20 20-64,20-1 64,-20-19-32,0 21-32,18-1 32,-18-20 32,21 19-32,-21 1 0,20-20-32,-20 19 64,0 2-96,20-1 64,-20 0-32,20-20 96,-20 19-96,19 1 160,-19 0-288,20 0 288,-20-20-192,0 20 32,20 0 64,-20-20 0,20 20-64,-20-1 64,20-19-64,-20 20 64,19 0-96,-19 0 64,0-20-32,20 21 32,-20-2-32,0 1 64,20-1-224,-20-19 64,0 20 0,20 1-32,-20-1-65,0-20 129,21 19-32,-21 1 32,0-20 32,0 19 64,18 2-64,-18-21 64,0 20 0,20-20 64,-20 19-128,0 1 0,0-20 128,20 20-192,-20-20 224,0 20-160,21-20 64,-21 20 0,20-20 64,-20 20-64,0-20 32,18 19-32,-18-19-32,0 0 64,21 0-128,-21 0 0,0 0 96,0 0 64,0 20-128,0-20 160,20 0-96,-20 0-32,0 0-32,0 0 160,0 0-224,0 0 128,0 0 0,0 0-320,0 0 255,0 0 33,0 0 96,0 0-31,0 0 63,-20 0-160,20 0 160,0 0-64,0 0 0,0 0-289,0 0 482,0 0-257,0 0 32,0-20-64,0 20 128,0 0-64,0 0 64,0 0-96,0 0 128,0 0-96,0 0 96,0 0-192,0 0 128,0 0 0,0 0-96,0 0 32,0 0 64,0 0-32,0 0 0,0 0 32,0 0 32,0 0-64,0 0 192,-21 0-288,21-19 192,0 19-96,0 0-32,0 0-32,-18 0 64,18-20-32,0 20 96,0-20-192,0 20 160,-20 0-32,20 0-32,0-20 64,0 20-160,0 0-225,0-20-800,0 20-1089,0 0-2306</inkml:trace>
  <inkml:trace contextRef="#ctx0" brushRef="#br1" timeOffset="15629.894">3493 4609 1473,'0'0'2082,"0"0"-385,0 0-287,0 21 191,0-21-63,0 0 95,0 0-351,-20 0-386,20 0-159,0 0-32,-20 0-161,20 0-255,0 0-193,0 0 32,0 19 0,0-19 96,0 0 0,0 0 33,0 0 95,0 0 0,20 0 1,-20 0-33,20 0-160,-20 0-32,19 0-64,1 0 32,20 0 64,-20 20 33,19-20-161,1 0 64,-1 0-32,1-20-32,21 20 0,-23 0 32,23 0-32,-22 0-128,21 0 160,-1 0-96,0 0 0,1 0 96,-21 0-96,22 20 64,18-20-32,-20 0 0,21 0 0,-21 0 64,2 0-96,-2 0 0,-19 0 0,19 20 0,-19-20-32,-1 0-32,1 0-32,19 0-97,-19 19 1,-1-19-96,1 0 192,1 0-96,-2 0 95,1-19 1,-1 19 128,-19 0-32,0 0 64,0 0-64,0 0 64,-20 0 0,0 0-64,0 0 32,0 0-32,0 0-96,0 0-32,0 0-160,0 0-65,0 0 161,0 0 64,0 0 128,-20 0 32,20 0 32,-20 0 96,20 0-64,-20 0-64,0 0 32,1-20-64,-1 20 32,0 0 0,0 0-64,-19 0 64,19 0-32,-1 0 32,1 0 0,-18 0 0,17 0 0,-19 0-32,20 0 64,-19 0-32,19 0 32,-20 0 0,1 20 0,-22-20 32,23 0-32,-3 0-32,-17 0 0,-3 0 0,22 0 0,-21 0 0,21 0 0,-1 0 96,-1 0-32,3 0-64,-3 0 0,21-20 0,-19 20 0,-1 0-32,-19 0 64,19 0 96,-19 0 257,-1 0-1,21 20-192,-2-20-192,3 0 0,-3 0 96,1 0-160,20 0 193,1 0-97,-1 0-32,0 0 96,0 0-32,20 0-64,-20 0-32,1 0 64,-1 0 0,20 0-128,-20 0 128,20 0 0,0 0-128,0 0-65,0 0 65,0 0-32,0 0-128,20 0-224,-20 0 31,0 0 225,20-20 64,-20 20-64,0 0-129,0 0 1,0 0-385,0 0-544,0 0-609,0 0 321,0 0-449,0 0-2018</inkml:trace>
  <inkml:trace contextRef="#ctx0" brushRef="#br1" timeOffset="17650.0095">3412 4749 2562,'0'0'2370,"0"-20"-256,0 20-384,0 0-417,0-21 0,0 21 257,0 0-225,0 0-224,0 0-256,0 0-353,0 0-31,0 0-129,20 0-31,-20 21 95,21-1-160,-1-20 64,-20 19-159,20 2 63,-1-21-32,1 19 64,0 2-192,0-1 96,19-1-31,-19-19-1,20 20-64,-20 0-32,-1 0-32,21 0 64,-20 0-224,1-1 448,17-19-576,-18 20 256,1 0 96,19 0-64,-21 0 32,1-20 32,0 20 0,0 0-128,19-20 128,-19 19 128,0 2-96,0-21-64,0 19-32,-1-19 32,1 20 96,20 1-192,-19-21 64,-3 19 64,2 1 0,1-20-96,-1 20 0,0-1 96,-2-19-96,3 21 96,-1-21-32,0 20-32,0-20 65,-1 19-130,1-19 130,0 20-65,0-1 0,0-19 0,-1 21-33,1-1-31,0-20 161,0 20-97,-20-20 0,21 19 0,-1-19 0,-2 20 0,2-20 64,-20 20-32,21-20-32,-1 20-32,0-20 64,-20 20-32,18-20-64,3 0 128,-1 20-64,-20-20 32,20 20-64,0-20 32,-1 19-32,-19 1 128,20-20-192,0 20 128,0 0-32,0-20 0,-1 21 0,-19-21-64,20 19 128,0 1-160,-20-20-1,20 19 33,-20-19 32,21 20 32,-3-20 0,-18 21 0,20-1-32,-20-20 32,20 19 0,1-19 0,-21 20-32,20-1-64,-2-19 64,-18 21 0,21-1 32,-1-20 0,0 19 0,0 1 0,-20-20 32,19 20-64,1 0 32,0-20 32,-20 20-32,20-20 32,0 20-64,-20-1 32,19-19 32,-19 20-32,20-20 32,-20 0-64,0 0-64,0 0-352,-20 0-737,20 0-1410,-19-20-2722</inkml:trace>
  <inkml:trace contextRef="#ctx0" brushRef="#br1" timeOffset="18341.049">5101 5684 2049,'0'0'4293,"0"0"-3909,0 0 2146,0 0-320,0 0-896,0 0-193,0 19-32,0-19-160,20 20-289,-20-1-159,18 1-33,-18 21-224,21-22 193,-1 20-321,0-18-32,0-1 0,-1 19 0,1-19 0,0 0-64,0 0 32,-20 0 32,20-1-64,-1 1 0,1 0 192,-20-20-256,20 20 64,-20-20 64,20 20-64,-20-20 64,0 0 129,-20 0-65,20 0 32,-20 0 192,0 0 161,1 20-97,-21-20 96,20 20-63,-19-20-33,19 19-159,-20-19-193,19 21-32,-17-2-96,17-19-129,1 20-1024,0-20-961,2 21-2210</inkml:trace>
  <inkml:trace contextRef="#ctx0" brushRef="#br2" timeOffset="21277.217">3333 6160 1473,'0'0'6822,"20"0"-5604,-20 0 287,0 0 0,0-20-63,0 20-65,0 0-512,0 0-385,0 0-95,21 0 31,-21 0-32,20-20-223,-2 20 95,2-20-96,1 0-96,-1 0 64,19-19-64,-19 19 0,20-20 0,-20 0-96,-1 21 96,1-1 225,20-20-129,-20 20 64,-1-19 64,21 18-320,-20 1 224,1-19-63,17 20 95,-18-22-192,21 21 160,-21 0 0,19 1-64,-19-1 0,20 0-32,-21 0-63,21 0 31,-20 0-64,19 0 128,1 1-192,-20-1 96,1 0 64,17-1-96,-17 21 32,-1-19 32,18-1-96,-17 1 128,-1-1-64,20-1 32,-1 2 64,-19-1 64,20 0-96,-21 1-96,1-2 96,0 1 1,0 20-33,1-19-64,-1 19 0,-2-21 32,2 2-32,1 19 0,-1-20 0,0 0 64,-2 20-32,3-20 32,-1 20 0,0-20-32,0 20 96,-1-20-160,1 20 96,0-20-64,0 20 0,0-19 128,-1-1-512,1 20 928,0-20-416,0 20 65,1-20-33,-21 20-32,18-20 0,2 20-96,-20-20 64,20 20-96,-20-19 0,21-1 32,-1 20-32,-20 0-32,18-21 96,-18 21-32,0 0-64,21-19 64,-21 19 0,0 0-32,0 0 32,20 0 0,-20-21 64,0 21-192,0 0 160,0 0-128,20-19 64,-20 19 0,0 0 64,0 0-96,0 0 0,0 0 96,0 0-128,0 0-32,0 0-32,0 0-224,0 0 256,-20 0 64,20 0-128,-20 0 63,20 0-127,0 19-512,-21-19-418,21 0-383,0 0-673,-18 21-1185,-2-21-3652</inkml:trace>
  <inkml:trace contextRef="#ctx0" brushRef="#br2" timeOffset="21739.2434">4783 4849 11627,'-20'0'1121,"20"0"1793,0 0-640,0 0-864,0 0-930,20 0-159,20-20-225,-1 20 0,1-21 32,-1 21-128,1-19-64,1-2 160,-3 21 0,-18-19-160,21 19 64,-41 0 0,18 0-64,-18 0 64,0 0 0,0 0-32,0 0-32,0 0 32,0 0-32,0 0 32,21 19-64,-21-19 64,0 21 32,0-2 0,0 2-32,0-1 64,0-1 0,-21 1-64,21 0 96,0 0-128,-18 0 96,18 0-96,0-1 192,0-19-385,0 20 193,18-20-64,-18 20-480,0-20-481,0 20-833,0-20-929,0 0-2466</inkml:trace>
  <inkml:trace contextRef="#ctx0" brushRef="#br2" timeOffset="22792.3036">3512 6160 7943,'-19'0'993,"19"0"-545,-20 0 1698,20 0-224,0 0-544,0-20-289,0 20-385,0 0-255,20 0 95,-20 0 161,0 0-193,19 0 1,1 0-193,-20 0-96,40 0 1,-20 0 95,-1 0-32,21 0-64,0 0-128,-1 0-32,22 0-64,-3 0 33,3 0-33,-2 0 0,20 0 0,-19 0 32,-1 20-64,0-20 32,22 0 0,-2 0-33,-20 0 1,1 19 32,-1-19 32,2 0-64,-23 0 64,3 0-96,-3 0 161,3 0-130,-1 0 130,-1 0-65,-19 0-64,20 0 64,-21 0 0,1-19-32,0 19-32,0 0 96,-20 0-64,21 0 0,-21 0 32,0 0-32,18 0-32,-18 0 96,0-20-192,0 20-321,0 0-416,0 0-480,0 0-737,0 0-897,0 0-3106</inkml:trace>
  <inkml:trace contextRef="#ctx0" brushRef="#br2" timeOffset="23261.3305">4803 6021 10537,'-20'0'2563,"20"-20"-2531,0 20 1089,0 0 545,0 0-802,20 0 257,-20 20-448,20-20-160,19 19-161,-19-19 64,20 20-95,-1 0-225,-19-20-96,21 20 128,-3-20-160,-18 20 128,21-20-96,-41 0 32,18 20 0,-18-20-32,0 0 0,0 0 64,0 0 0,0 0 32,0 20 0,0-20-32,0 0-32,-18 19 96,18-19 65,0 21 63,-20-21-96,20 19-64,-21 1 0,21-20 0,-20 21-32,0-2 0,2 1-32,-3-20 0,1 20-64,0-1-288,0 22-481,1-22-960,-1 1-1570,-20 20-9225</inkml:trace>
  <inkml:trace contextRef="#ctx0" brushRef="#br0" timeOffset="34973.0003">4823 7411 8968,'-20'0'641,"-20"0"-129,19 0 833,-17 20-512,18-20-192,-21 20-353,23 0-160,-23 19 32,21-19 513,20 20 256,-20-19-385,20 17-319,20-17-129,0-1-96,1 0 96,-1 0-64,18 0 32,-17-20 32,19 0 0,-22 0 32,3-20 64,-1 20-64,-20-20 33,20 0-33,-20 0-32,0-1 0,0-17-32,0 17 64,0-19-128,-20 20 64,20 1 0,0-1 289,0 20 95,0 0-128,0 20 1,0-1-33,0 1 320,20 1-255,0 19-129,-1-21 32,1 0-224,20 2 0,-20-21 0,19 20-192,-19-20-416,0 20-481,1-20-801,-21 0-3075</inkml:trace>
  <inkml:trace contextRef="#ctx0" brushRef="#br0" timeOffset="36338.0784">5040 7014 8968,'-18'-20'96,"18"20"1185,-21 0 577,21 20-513,0-20-31,0 20-289,0 20-257,0-21-255,0 21-225,0 0-192,0 0-64,21-20-224,-21 0-481,18-1-672,2 1-1506,21-20-5989</inkml:trace>
  <inkml:trace contextRef="#ctx0" brushRef="#br0" timeOffset="36626.0949">5101 7093 11755,'20'0'0,"-2"-19"352,3 19 1185,-1 0-608,0 19-64,-20-19-577,20 21-224,-20-21 33,0 19 63,0 2 32,-20-2-128,20-19 64,-20 20 0,20-20 64,0 20-192,0-20 0,0 0 0,0 0 32,20 0-64,0 0-352,19 0-961,-19 0-1218,0 0-2337</inkml:trace>
  <inkml:trace contextRef="#ctx0" brushRef="#br0" timeOffset="36878.1093">5299 7014 5765,'20'0'5317,"-20"0"-5253,19 20 1441,1-20 513,0 20-704,0 0-385,0-1-641,-20 2-160,21-2 0,-3 21-64,-18-20 32,0 0 0,0 20-96,0-21-64,-18 1-384,-3-20-897,21 20-2243</inkml:trace>
  <inkml:trace contextRef="#ctx0" brushRef="#br0" timeOffset="37239.1299">5319 7670 15502,'0'20'224,"0"-20"769,0 20 993,0 19-865,0-19-576,0 0-353,0 20-192,19-20-224,-19-1-513,0 1-1505,20-20-4132</inkml:trace>
  <inkml:trace contextRef="#ctx0" brushRef="#br0" timeOffset="38480.2009">6034 7491 13068,'0'0'2370,"0"0"-1729,0 0 512,19 0 96,1 0-160,20 0-288,-1-20-353,1 20-384,0 0-160,-1 0-512,-19 0-1026,0 0-2242,1 0-8712</inkml:trace>
  <inkml:trace contextRef="#ctx0" brushRef="#br0" timeOffset="38602.2079">6113 7591 13837,'0'38'704,"20"-38"-960,19 0 64,1 0-32,1 0-737,-3 0-3716</inkml:trace>
  <inkml:trace contextRef="#ctx0" brushRef="#br0" timeOffset="39063.2343">6927 7411 19474,'39'-39'512,"-39"19"161,-19 20 480,-1-20-736,-20 20-65,1 20-320,-1 0-96,-19-1 32,38 1-32,-19 20 32,20 0-64,20-1 0,0 1 31,20-19-31,0-2-96,0 0 0,19 2 160,2-21-64,-1-21 0,-1 21-32,1-19 64,-20-21 0,19 21 64,-39-2 32,20-18 32,-20 19-96,0-20 0,-20 20 64,20 20 0,-20 0 64,20 0 0,0 0 0,0 20 0,0 0 0,20 20-32,0-21-96,0 1 96,20 1-128,-21-2-256,21-19-289,-19 21-640,-1-21-801,-2 0-1121,-18 0-4676</inkml:trace>
  <inkml:trace contextRef="#ctx0" brushRef="#br0" timeOffset="39330.2495">7184 6955 14669,'-18'0'385,"18"0"-417,0 0 448,0 0 481,0 19 224,0 1-288,0 20-225,18-20-191,-18 19-33,20 1-320,1-19-128,-21 18-128,20-19-353,0-20-415,-2 20-514,3-20-1088,-21-20-2595</inkml:trace>
  <inkml:trace contextRef="#ctx0" brushRef="#br0" timeOffset="39605.2653">7344 6994 11851,'20'0'961,"-20"-20"-673,19 20 1089,-19 0-608,0 0 32,20 20-257,-20-20-384,20 20 161,-20-20 127,0 20-128,0 0-127,0 0-65,0-20 0,0 19-64,0 2-32,-20-21-32,20 19-32,0-19 32,20 0-64,-20 0-96,20 0-33,0 0-319,-1 0-257,-19 0-640,20 0-2178</inkml:trace>
  <inkml:trace contextRef="#ctx0" brushRef="#br0" timeOffset="40442.3131">7563 6915 9737,'0'0'1986,"0"0"-1570,0 0 1538,0 20 256,18 0-480,2-1-577,-20 1-513,20 20-191,1-20-129,-21 19-224,20 1-64,-20-19-192,0 18-417,0-19-736,0 0-961,-20 0-1185</inkml:trace>
  <inkml:trace contextRef="#ctx0" brushRef="#br0" timeOffset="42317.4204">7423 7591 15566,'-20'0'1121,"20"0"-448,0 0 640,0 0-640,20 0 352,0 0-545,0 0-384,19 0-128,-19 0 96,0 19-192,-20 0 160,0 2-32,0-1-32,-20 0 32,20 0 96,-20 0 0,0-1 33,20-19 95,0 0-128,-19 20 0,38-20-128,-19 0 128,20 0 0,20 0-128,-19 0 0,17 0-480,-18 0-706,21 0-1056,-23 0-2114</inkml:trace>
  <inkml:trace contextRef="#ctx0" brushRef="#br3" timeOffset="44199.528">6530 4669 2850,'-20'20'4388,"20"-20"-2850,-20-20 576,20 20-288,0 0 223,-20 0-191,20 0-737,0 0-448,0 0-32,0 0-161,0 0-32,20 0-159,-20 0 95,20-20-256,-20 20 32,40 0 129,-1-19-129,1 19-32,-1-21-64,21 2 32,20-1-64,-22 0 128,23 0-256,-2 0 96,-20-19 64,22 19-64,-2 0-32,20 0 96,-20 0-160,0 0 128,20 1-32,-38-2 0,18 21-32,-40-19-64,1 19 224,0 0-128,-20-21 96,-1 21-224,1 0 320,-20 0-128,0 0-32,20 0 32,-20-19 129,0 19-97,20 0-64,-20 0-32,0 0-32,0 0 0,0 0-64,0 0-33,0 0-255,21 0-256,-21 0-1,0-20 64,0 20 33,18 0 63,-18 0-255,0 0-385,0 0-1282,20 0-2497</inkml:trace>
  <inkml:trace contextRef="#ctx0" brushRef="#br3" timeOffset="44740.559">7899 4291 12523,'-19'21'1442,"19"-21"-545,0-21 31,0 21-479,19 0 512,1-19-160,0 19-641,21-20-32,-3 20-160,-17-20 0,19 20-353,-22 0-1056,3-20-929,-21 20-1858</inkml:trace>
  <inkml:trace contextRef="#ctx0" brushRef="#br3" timeOffset="45577.6069">8158 4312 7943,'20'0'1634,"-20"-21"864,0 21-800,0 0-449,0 0-641,0 21-351,0-21-65,-20 19 0,20-19 32,-20 21 0,0-2-128,-1 1-32,3 20-31,-22-20 31,19 19-64,-17 1 0,-3 0 96,1-1-96,1 1 0,-1 0 64,0 0 0,1-1-32,-1 1 0,19 1-64,-17-2 64,-3 1 0,3 0 192,17-21-224,-19 21 0,20 0 192,-19 0-192,-1-21 192,1 21-256,19 1 160,-20-2-96,1 0 65,19 2 63,-21-2 32,3 1 32,18 19 0,-21-19-32,21 0-64,-19 0-96,19-1 32,0-19 33,0 21-33,0-22 0,1 1 128,-1-1-192,20 1 0,-40 1 128,19 18 32,3-19-32,-2-1 64,0 22-128,-21-22 32,23 21 32,-23-20 32,1 20-31,21-21 63,-21 1 64,20 20 0,0-20-32,1 0-32,-1-20-256,20 20 160,0-20-224,0 0-160,0 0-64,20 0-225,-20-20-640,19 20-1121,1-20-2403</inkml:trace>
  <inkml:trace contextRef="#ctx0" brushRef="#br3" timeOffset="46204.6427">7959 4391 11242,'-20'20'1313,"0"-20"1570,20 0-609,0 0-640,0 0-449,0 0-641,0 0-287,20 0 95,21 0-128,-3-20-160,3 20-32,-3-20-128,-17 20-128,19 0 224,-20 0-128,-20 0 64,0 20-32,0 0 96,0 0 64,-20 0 0,20 0-32,-20-1-32,20 1-32,-20-20-32,20 20-385,0 0-383,0-20-321,0 0-609,0 0-704,0 0-1987</inkml:trace>
  <inkml:trace contextRef="#ctx0" brushRef="#br3" timeOffset="46615.6662">7939 4172 10089,'-40'-19'1057,"21"19"513,19 0 159,0 0-287,0 0 191,0 0-608,0 0-416,0 19 159,19-19-159,1 0 32,0 0-225,21 0-128,-23 20-96,23-20-192,-1 0-32,-22 0 32,23 0 0,-21 0 32,0 20-96,-1-20 0,-19 0 32,0 0 64,0 20 96,0-20 1,-19 20-33,-1 0 32,0-1-96,0-19 32,20 21 32,-21-2-192,21 2-545,-18-2-1024,18-19-2371,0 20-11147</inkml:trace>
  <inkml:trace contextRef="#ctx0" brushRef="#br0" timeOffset="49581.8359">8594 7530 17520,'-19'21'897,"19"-2"-737,0 2-64,0-2-64,19 0-96,-19 2-512,20-21-1731,0 0-5572</inkml:trace>
  <inkml:trace contextRef="#ctx0" brushRef="#br0" timeOffset="50164.8692">9964 7054 13708,'0'20'417,"0"-1"-417,0 21 0,0 20 32,0 19 32,0 1 448,0-1-31,0-19-257,0 0 32,0-41 513,20 2-353,-20-21-287,0 0 127,0-21-352,0-19-96,0 1-33,0-41 129,0 21 64,20-1 0,-20-19-288,19-1-161,1 21 129,-20-1 256,20 20 641,0 21 383,1 19-543,-3 19 31,2 21 1,-20 20-225,0 20 160,0-21-256,20 20-384,-20-19 224,21-1-769,-1 1-256,-20-21-448,18-19-481,-18 1-1346</inkml:trace>
  <inkml:trace contextRef="#ctx0" brushRef="#br0" timeOffset="50316.8779">10023 7391 16207,'0'0'1505,"0"-19"-1505,20 19-32,20 0-320,-1-20-161,1 20-63,19-20-769,-18 20-2115,-1-20-5252</inkml:trace>
  <inkml:trace contextRef="#ctx0" brushRef="#br0" timeOffset="50496.8882">10460 7034 12748,'-39'20'2114,"39"0"-1922,-20 20 256,20 0 449,0 19 96,-20 0-449,20 1-415,0-1-450,20 1-447,0-20-578,19-21-1024,-19 1-2819</inkml:trace>
  <inkml:trace contextRef="#ctx0" brushRef="#br0" timeOffset="50757.9032">10699 7312 15150,'0'-40'961,"-20"40"-897,0 0 192,20 0-224,-21 0 0,21 20-32,0 20-128,0-20-449,0 19 1,21-19 320,-1 0 63,-20 0-63,20 0 224,0 0 96,-20-1 64,0-19 161,0 20 383,-20-20-191,0 0-289,0 21-96,-1-21-128,3 0-480,-2 0-642,20 0-1312,0-21-5317</inkml:trace>
  <inkml:trace contextRef="#ctx0" brushRef="#br0" timeOffset="51025.9185">10837 7372 10345,'40'0'2627,"-40"0"-2787,0 19 1024,0-19-31,0 40-320,0-20 127,0 0-351,20-20-161,-20 20 0,39-20 192,-19 0 161,0 0-129,1-20-192,-1 0 289,-2 0-289,-18 0 352,0 0-288,0 1 161,-18-1-1,-2 0-192,-21 20-224,21 0-32,1 0-96,-21 0-449,20 0-672,20 0-1185,0 20-3364</inkml:trace>
  <inkml:trace contextRef="#ctx0" brushRef="#br0" timeOffset="52429.9988">12744 7034 11082,'0'-60'1505,"0"41"-896,-20-21 128,-1 20-161,1-20 65,0 40-97,-19-19-287,19 19-225,-20 0-64,1 19 0,19 21 0,20 0-33,0-1 33,20 21-96,0-20-288,19 19 32,1 1-1,-1 0 129,1-1 160,-19 1 0,-1-21 32,-2 1 128,-18-20 0,0 0 224,-18-1 385,-23-19-257,21 0-64,-18-19-63,-3-1 31,1 0-64,1 0-31,19-20-129,20 21-225,0-1-319,20 0 0,0 20 255,-1 0-255,21 0-577,-20 0-608,1 0-2083</inkml:trace>
  <inkml:trace contextRef="#ctx0" brushRef="#br0" timeOffset="52776.0186">13100 7411 16976,'0'20'1537,"0"0"-1601,0 0 288,0 0 193,-20-1-257,20 1-64,0 20-128,0-19-449,0-21-672,20 19-1089,-20-19-3876</inkml:trace>
  <inkml:trace contextRef="#ctx0" brushRef="#br0" timeOffset="53328.0502">13121 6618 13612,'-21'0'1282,"1"0"-642,20 38 33,-18-17 128,-3 19-193,21-1-31,-20-19-449,20 20-64,20-20-64,-20 19-32,21-19-320,-3 0-609,23-20-385,-21 20-672,0-20-1409,-2 0-5573</inkml:trace>
  <inkml:trace contextRef="#ctx0" brushRef="#br0" timeOffset="53505.0603">13279 6736 13068,'0'20'1377,"0"0"-1121,0 0 705,0 0-32,0 0-416,0-1-353,0 1-192,20 0-577,0 0-480,-20-20-544,20 20-2691</inkml:trace>
  <inkml:trace contextRef="#ctx0" brushRef="#br0" timeOffset="53720.0726">13398 6637 14381,'20'19'288,"0"2"609,-20-2 897,21 2-705,-3 18-192,-18-19-481,20 20-256,-20-20-96,0-1 0,0 1-31,0 0-162,-20 0-383,2-20-673,18 20-865,-21-20-2755</inkml:trace>
  <inkml:trace contextRef="#ctx0" brushRef="#br0" timeOffset="55179.156">13716 7173 16687,'0'20'577,"20"-20"-353,-20 0 705,20 0-256,19 0-481,-19 0-320,0 20-1346,0-20-2690</inkml:trace>
  <inkml:trace contextRef="#ctx0" brushRef="#br0" timeOffset="55314.1638">13776 7312 12972,'-20'20'1505,"20"-20"-1569,20 0 224,-1 0 225,21 0-289,1 0-673,-3 0-3939</inkml:trace>
  <inkml:trace contextRef="#ctx0" brushRef="#br0" timeOffset="57233.2735">13200 6756 6630,'0'0'1281,"-21"0"801,21 0-673,0 0-352,0 0 96,-18 0-128,18 0-192,0 0 64,0 0 64,0 0-32,0 0-32,0-20-321,18 20-223,3 0-65,-1 0-64,0-19-160,0 19-64,-1 0-96,1 19 96,-20-19-64,20 20 0,-20 20 0,0-20 64,0 0-192,-20-1 160,20 1-225,-20 0 450,20 0-386,-19-20 418,-1 20-65,0-20-192,0 0 64,20 0 64,0 0 64,0 0-128,20 0 0,0 0 64,0 0-32,19 0-160,-19 0 160,0 0-96,0 20-64,-1-20-32,1 0-417,-20 0-512,20 0-864,-40 19-1571</inkml:trace>
  <inkml:trace contextRef="#ctx0" brushRef="#br0" timeOffset="58048.3202">14769 7093 3427,'38'-59'4228,"-18"39"-1121,1-20-1057,-21 1-449,0-1-192,0 20-352,-21 0-736,1 1-257,2 19-96,-23 0-32,1 19 0,21 21 32,-21 0-64,20 19 96,0 1-32,20 0-33,20-20-223,20 19-32,-20-19 32,39-1 160,-18 1-1,-3 0 97,3-21 64,-21 1-32,-1 0 96,-19 0 161,0-20 255,-19 0-191,-21 0-193,-1-20 0,3 0 64,-3 0 32,2 1 32,19-1-31,0 0-257,20 0 32,0 0-161,20 20-159,19 0-545,-19-20-672,0 20-994,21 0-5957</inkml:trace>
  <inkml:trace contextRef="#ctx0" brushRef="#br0" timeOffset="58475.3446">15145 6717 10409,'-40'-21'1538,"21"42"-866,19-2 417,-20 1-256,20 20 160,0-20-416,0 19-481,20 1-481,-1 0-415,21-20-353,-20-1-641,19-19-2306</inkml:trace>
  <inkml:trace contextRef="#ctx0" brushRef="#br0" timeOffset="58756.3607">15244 6796 14317,'21'-20'160,"-21"20"257,20 0 511,0 0-479,-1 20 63,1 0-159,0-20-225,-20 20-32,0-1-64,0 1 96,0 0-32,-20 0 224,20-20-223,0 20-65,0-20-32,0 20-32,0-20 128,0 0-96,20 0-193,0 0-223,0 0 64,-20 0-353,19 0-288,-19 0-352,0 0-865,20 0-2659</inkml:trace>
  <inkml:trace contextRef="#ctx0" brushRef="#br0" timeOffset="59159.3837">15443 6677 11146,'0'0'-96,"0"0"192,0 0 1025,20 0 385,0 19 95,0 2-576,19-2-480,-19 21-65,21-20 65,-23 20-225,2-1-160,1-19-96,-21 20-32,0-20 0,-21-1-96,21 1-64,-38 0-865,17 0-1634,-19-20-6469</inkml:trace>
  <inkml:trace contextRef="#ctx0" brushRef="#br0" timeOffset="59660.4124">15204 7471 17584,'0'-20'545,"0"20"95,0 0 417,20 0-224,-20 0 0,20 0-513,1 20-320,-1 0-192,0-20 0,-20 19 160,19 1-289,-19 1 65,-19-2 256,19 2 128,-20-21-128,20 19 289,0-19-289,0 0 32,0 0 32,20 0-96,-1 0-128,1 0-801,20 0 224,-1 0-865,-19 0-800,20 0-1922</inkml:trace>
  <inkml:trace contextRef="#ctx0" brushRef="#br0" timeOffset="59982.4308">16198 7352 18481,'0'20'1730,"0"-20"-3268,0 0-384,0 0 1154,-20 0-3781</inkml:trace>
  <inkml:trace contextRef="#ctx0" brushRef="#br0" timeOffset="64938.7143">4605 8207 7110,'20'-40'128,"-2"40"257,-18-20 1056,20 20-224,1 0 129,19 20-161,-22-1-385,23 2-159,-21 38-96,19-19-129,1 19-256,-20 1-128,0-21-96,-1 2-64,-19-2-128,0-19-33,-19 0 33,-1 0-224,0-20-257,-20 0-160,1 0-416,-1 0 128,19-20 864,3 0 418,-2 0 287,20 0 0,0 1 97,0 19 127,20 0 1,-2 0-65,23 0-319,-1 0-97,-21 0-352,21 19-1570,-20-19-2883</inkml:trace>
  <inkml:trace contextRef="#ctx0" brushRef="#br0" timeOffset="65320.7361">4167 8803 3747,'-20'0'11723,"40"0"-11338,0 0-385,39-20 128,2 20 576,18 0 65,40-20-256,-19 20-321,37 0-96,-17-20 0,19 20 256,-1 0-128,2 0-192,-1 0 97,-19-20-129,-2 20 0,-19-20 0,-39 1-193,-21 19-191,-19 0-225,-20 0-736,-39 0-1345,-1 0-2019,0 19-3875</inkml:trace>
  <inkml:trace contextRef="#ctx0" brushRef="#br0" timeOffset="66272.7906">4246 9061 5252,'0'-20'4869,"0"20"-4356,0 0 223,0-20 706,21 20-385,-1 0 32,18 20-192,3-20-289,-1 20-159,-1 19-161,1-18-128,-1 18-160,1 21-96,-20-20-192,-20-1-289,0 21-288,0-21 513,-20-19 288,0 1 32,-19-2 0,19 1 32,-20-20-96,1 0-321,-1-20 257,-1 20 96,23-19 64,18-22 0,0 22 64,18 19 32,23-20 128,-1 20 193,19 0-129,-19 0-192,-1 0-64,-19 20-32,21-1-224,-21-19-577,-2 20-928,2 1-2724</inkml:trace>
  <inkml:trace contextRef="#ctx0" brushRef="#br0" timeOffset="67059.8356">5060 9041 11306,'-20'-20'1698,"2"20"-1570,18 0-160,-21 20 0,1 0 0,-20 0 32,21 20-32,-1 19 32,20-19 0,0 19 32,0 1 64,39-1 160,-19 1-32,20-20-31,19-21 63,2 2-32,18-21 160,0 0 577,0-21-96,-19 2-416,20-21-257,-40 0-64,-1 1-32,-19-1-64,-20-20 32,0 21-64,-20-21 96,-19 20-128,-22 0-160,2-19-64,-1 39-129,1-20 97,-1 21 160,21 19 64,-1 0-801,19 19-1954,3 21-3555</inkml:trace>
  <inkml:trace contextRef="#ctx0" brushRef="#br0" timeOffset="67398.855">5060 9220 11050,'0'0'2242,"0"0"-1729,-20 0 640,20 20-256,0 0-353,0-1-192,0 1-224,0-20-31,0 20-1,0-20 32,0 20 32,0-20-96,20 0-64,0 0-160,1 0-545,-1 0-864,-2 0-866,3 0-1312,-1 0-3332</inkml:trace>
  <inkml:trace contextRef="#ctx0" brushRef="#br0" timeOffset="67548.8636">5259 9319 4772,'0'0'2178,"0"0"-2178,0 0 288,20 0 1154,-20 0-257,0 0-320,20-20-481,-20 20-384,0 0-224,20 0-641,-20 0-1281,0 0-1602,0-20-319</inkml:trace>
  <inkml:trace contextRef="#ctx0" brushRef="#br0" timeOffset="67672.8706">5319 9279 1665,'0'-19'4132,"0"19"-2466,0 0 191,0 0-191,0 0 544,0 19-673,0 1-928,19 0-417,1 0-192,-20 0-96,20 0-833,0-1-1953,-20-19-7336</inkml:trace>
  <inkml:trace contextRef="#ctx0" brushRef="#br0" timeOffset="68465.916">5716 8842 4772,'0'0'5189,"-20"0"-4901,20 20 545,-20-20 897,0 20-449,20 0-544,0 0-353,0-1 128,0 2-191,20 18-257,0-19 0,0-20-288,0 20-962,-1-20-960,1 20-1697</inkml:trace>
  <inkml:trace contextRef="#ctx0" brushRef="#br0" timeOffset="68977.9453">5874 8882 11082,'0'20'1730,"0"0"-1282,0-1 801,0 2-160,0-2-832,0-19-193,0 20-289,20 0-736,-20-20-832,21 0-1795</inkml:trace>
  <inkml:trace contextRef="#ctx0" brushRef="#br0" timeOffset="69237.9602">5994 8842 10602,'20'0'416,"-20"0"1282,20 0 544,-20 20-513,19 0-544,1 0-384,0 0-416,0 20-321,-20-21 0,20 1-64,-20 0-96,-20 0-33,20 0-191,-20 0 0,0-1-385,0-19-480,20 0-1121,-19 0-1826</inkml:trace>
  <inkml:trace contextRef="#ctx0" brushRef="#br0" timeOffset="70795.0492">5775 9538 11947,'-20'-21'1986,"20"21"-1858,-19 0 320,19 0 513,-20 21-224,20-21-449,0 20-256,0 0-64,0-20 32,0 20 32,20-1-128,19-19-160,-19 0 0,20 0 159,-21 0 97,21-19 97,-19-1 63,-1 0 192,-20 0 0,0-1 1,0 2-33,-20-1 128,-1 20-223,1-20-161,-19 20-224,19 0-353,0 0-128,0 20-1216,20-20-2660</inkml:trace>
  <inkml:trace contextRef="#ctx0" brushRef="#br0" timeOffset="70984.06">6172 9439 15822,'0'19'705,"0"1"-320,20 0 1664,-20 20-607,0-20-930,0 0-544,20 0-416,-20-1-865,20 2-2691</inkml:trace>
  <inkml:trace contextRef="#ctx0" brushRef="#br0" timeOffset="71583.0943">6708 8604 12908,'-40'0'800,"21"19"-639,19-19 479,19 0 641,21 0-320,1 0-448,18 0-385,-1-19-96,3 19 0,-2-20-224,1 0-481,-21 20-1153,-19 0-2209,0 0-6694</inkml:trace>
  <inkml:trace contextRef="#ctx0" brushRef="#br0" timeOffset="72101.1239">6907 8663 5028,'0'0'7431,"0"0"-6726,0 0 64,0 21 1281,0-2-577,20 1-640,-20 20-321,0 0-384,20 19-96,-20-19-32,19-1 65,-19 1-65,0-20 32,0 20 0,-19-40 224,-1 20 160,0-20-288,0 0 0,-19 0 1,-1 0-290,-1-20-255,23 20-193,-23 0-608,41 0-1473,0-20-3908</inkml:trace>
  <inkml:trace contextRef="#ctx0" brushRef="#br0" timeOffset="72383.1401">7383 8584 14221,'-39'20'512,"19"-1"-319,0 21 1024,20 20 0,-21-20-480,3 19-353,18 1-384,0-20 96,18 19-192,-18-19 64,21 0-320,-1-20-609,0 20-513,0-21-576,-1 1-1377,1-20-6182</inkml:trace>
  <inkml:trace contextRef="#ctx0" brushRef="#br0" timeOffset="72844.1664">7621 8684 9737,'-20'0'1986,"20"19"-1922,-20 1 1249,2 0-32,-23 0-961,21 20-256,20-1 33,-20 21-1,20-21 192,20 21 96,20-20-224,-19 0-128,37-21-128,-17 2-64,18-2 96,0-19 32,-19-19 0,20 19 0,-21-40 0,22 20 96,-43-20 385,2 0 351,1 0-127,-21 21-129,-21-21-223,1 0 95,2 1 1,-23-1-1,1 20-224,1 20-128,-21-20-128,21 20-288,-1 0-609,-1 20-961,41 0-1409,-18 0-4484</inkml:trace>
  <inkml:trace contextRef="#ctx0" brushRef="#br0" timeOffset="73119.1822">7662 8862 7366,'0'20'3652,"0"-20"-3140,0 20 1026,0 0 159,0 20-896,-20-21-384,20-19-321,0 20-96,0-20-224,20 0-193,-20 0-448,18 0-640,-18 0-737,21-20-353,-1 1-704,-20 19-96</inkml:trace>
  <inkml:trace contextRef="#ctx0" brushRef="#br0" timeOffset="73211.1874">7761 8941 2274,'19'-19'4068,"1"19"-2339,-20 0-1120,20 0-449,-20 0-128,20 0-32,0 0-865,0 0-1665,-20 0-1410</inkml:trace>
  <inkml:trace contextRef="#ctx0" brushRef="#br0" timeOffset="73334.1945">7899 8902 896,'0'-20'2819,"0"20"897,0 0-577,0 0-865,-19 0-577,19 20-448,-20 0-512,20-1-160,0 2-289,20-21-224,-20 19-160,19-19-865,1 20-1505,-20-20-5222</inkml:trace>
  <inkml:trace contextRef="#ctx0" brushRef="#br0" timeOffset="74453.2585">8217 8524 12011,'0'20'4388,"0"0"-4292,20 0 64,20 0 257,-21 20 544,21 0 160,-20-1-449,19 1-480,-19 0-127,0-1 31,-20 21-32,0-21 0,0 1-64,0 0 160,-40-20-192,21 0 0,-1 0-449,0-20-768,0 0-1153,20 0-2563</inkml:trace>
  <inkml:trace contextRef="#ctx0" brushRef="#br0" timeOffset="74641.2692">8932 8822 18321,'20'0'1025,"-20"0"-545,20 0 609,0 0-800,-1 0-225,21 0-385,-20 0-992,0 20-2370,-1-20-8969</inkml:trace>
  <inkml:trace contextRef="#ctx0" brushRef="#br0" timeOffset="74762.2761">8992 8902 16399,'0'20'2082,"19"-20"-1986,1 19 417,0-19-289,20 0-448,-1 0-1506,1-19-2914</inkml:trace>
  <inkml:trace contextRef="#ctx0" brushRef="#br0" timeOffset="75427.3142">9944 8207 8872,'-39'-40'1281,"19"40"193,20-20 287,20 20-512,-1 0-224,1 0 96,40 0-320,-1 20-449,0 20-63,2-1-289,-2 1-64,-19 0-128,-1 20-257,-19-21 33,-20 0 191,0-18 161,0-1 128,-39-1-128,19-19 32,-41 0-256,23-19 96,-3 19 224,21-20 32,2-1 320,-3 21 129,42 0-321,-3-19-128,22 19 32,1 0-64,-2 19-64,21-19-64,-21 0-384,1 21-417,-20-21-737,0 20-864,-1-20-3524</inkml:trace>
  <inkml:trace contextRef="#ctx0" brushRef="#br0" timeOffset="75694.3294">9745 8703 14990,'-99'20'2754,"79"-20"-2145,20 20-129,20-20-191,41 0 479,-2 0-95,40 0-449,0-20-128,41 20 128,-2 0-95,21-20 255,-21 20-64,22 0-256,-22-19 0,1 19 0,-39 0-128,-41 0-416,-19 0-97,-20 0-127,-20 0-674,-40 0-672,1 19-1153,-1 1-1697</inkml:trace>
  <inkml:trace contextRef="#ctx0" brushRef="#br0" timeOffset="76342.3665">9707 9061 6213,'-20'-20'7752,"20"0"-6759,0 20-417,0 0 257,20 0-128,-2 20 256,2 0-609,21 0-160,-2 20-192,1 19 32,0-19-32,-21 19 0,21 1-320,-40-1-129,20-18 161,-20-2 192,-20-19 64,-20-1 64,21 2 32,-21-21-64,20 0 32,-19 0-64,19-21 128,0 2-96,20-1-64,0 0-96,20 1 96,19 19 0,1-21 160,0 21 0,-1 0-64,1 0-64,-20 21-128,-1-21-961,1 19-1185,0-19-2499</inkml:trace>
  <inkml:trace contextRef="#ctx0" brushRef="#br0" timeOffset="76782.3917">10381 9041 13708,'0'0'2499,"-20"-20"-2723,0 40-33,0-20 321,1 20 321,-1 19 319,0 1-223,20 0-385,0 20-96,20-21 64,0 21 32,-1-20-96,41-21-32,-20 22-96,19-22 64,0 1-64,2-20 0,18 0 64,-20 0 64,1-20 32,-21-20 32,1 20-64,-20-19 96,-20-1 192,-20 0 32,0 1-63,0-1-193,-39 0-32,19 1 256,-19 18-288,-20 2-128,18 19-64,22 0-737,-21 0-1313,41 0-2979</inkml:trace>
  <inkml:trace contextRef="#ctx0" brushRef="#br0" timeOffset="77922.4569">3989 3398 12651,'0'0'641,"20"0"1057,-20-20-385,19 0-672,1 0 127,20 0-255,-20-20-289,19 21 0,1-21 0,-19 20-63,17-20-97,-38 20-64,21 20-641,-21-19-1281,-21 19-3811</inkml:trace>
  <inkml:trace contextRef="#ctx0" brushRef="#br0" timeOffset="78232.4746">4028 3178 12716,'0'-19'1249,"0"19"-897,-19 19 257,19-19-1,-20 41 225,0-21-321,20 19-319,-20 1-33,20-20 128,0 20 96,0-20-63,0-1-65,20 1 224,0-20 33,0 0-1,19 0-287,1 0-33,-20 0-64,19-20-288,-19 20-193,0-19-543,1 19-962,-21 0-2018,0 0-8680</inkml:trace>
  <inkml:trace contextRef="#ctx0" brushRef="#br0" timeOffset="78737.5035">3135 3954 11562,'0'0'1154,"-20"0"-354,20 0 770,0 0-289,20 0-288,0 0 160,0 0-448,19 0-481,1 0-160,0 0 96,-1 0-192,2-20-64,-3 20-192,3 0-609,-21-20-705,-20 20-896,0 0-2082</inkml:trace>
  <inkml:trace contextRef="#ctx0" brushRef="#br0" timeOffset="78996.5183">3313 3875 13869,'0'0'993,"0"0"-1090,0 0 194,0 0 63,40 0 480,-19 0 225,17 19-673,3-19-160,-21 0 0,19 0-32,-19 20 32,0 0 32,0-20 33,-20 20 95,0 0 288,0 0 353,0-20-32,-20 19-289,0 1 33,-19 1-193,19-21-256,0 19-96,-1-19-384,21 20-1442,0-20-2210</inkml:trace>
  <inkml:trace contextRef="#ctx0" brushRef="#br0" timeOffset="80662.6136">10401 9279 2338,'0'0'3619,"0"-19"-832,0 19-641,0 0-320,0 0-193,0 0-512,0 0-384,0 0-257,0 0-191,20 19 63,-20-19-128,0 20-64,-20 0 32,20 0-63,0 0-97,0-20 32,0 0-160,20 20-289,-20-20-384,0 0-576,0 0-673,0-20-1441,19 20-3363</inkml:trace>
  <inkml:trace contextRef="#ctx0" brushRef="#br0" timeOffset="80804.6217">10460 9299 5028,'20'0'5413,"-20"0"-3619,0 0 160,20 20-609,1-20-672,17 0-257,-17 0-160,19 0-159,-1 0-97,1 0-97,-1 0-511,1 0-801,-20 0-1026,0-20-2337</inkml:trace>
  <inkml:trace contextRef="#ctx0" brushRef="#br0" timeOffset="80945.6298">10818 9279 4228,'-40'0'4131,"40"0"-1536,-20 0-705,0 20-545,20 0-352,0 0 96,0 0-224,0 0-641,20-1-192,-20 1-352,20 1-801,-20-21-1634,20 19-9993</inkml:trace>
  <inkml:trace contextRef="#ctx0" brushRef="#br0" timeOffset="82299.7073">11017 8882 9673,'-20'-20'929,"20"0"-1,0 20 546,0 0 255,-21-20-351,21 20-225,0 0-256,0 0-481,0 20-32,0 0 97,0 20-193,0-1-192,0 1-64,21-20-64,-1 20 0,-20-20-128,18 0-256,2-20-417,1 0-544,-1 0-1474,0 0-4228</inkml:trace>
  <inkml:trace contextRef="#ctx0" brushRef="#br0" timeOffset="82493.7184">11135 8882 9160,'0'0'833,"0"20"480,20-20 1250,-20 20-674,20-1-639,-20 2-546,20-2-383,-20 1-321,0 0 64,0-20-128,20 20-513,-20 0-1057,0-20-1761,0 0-6726</inkml:trace>
  <inkml:trace contextRef="#ctx0" brushRef="#br0" timeOffset="82716.7311">11314 8822 14093,'0'0'1890,"0"20"-1090,0-20 610,0 20-257,21 20-513,-3-20-447,-18-1-129,0 21 0,20-20-192,-20 0-161,-20 20-351,20-20-385,-18-1-449,-3 2-928,1-21-2627</inkml:trace>
  <inkml:trace contextRef="#ctx0" brushRef="#br0" timeOffset="84961.8595">11096 9478 8904,'-20'0'1345,"20"0"-1345,-21 0 64,21 0-32,-20 0 673,20 20 448,-18-20-288,18 19-577,0 2 64,18-21 33,2 20-129,1-20-224,-1 20 0,0-20 32,-1 0 0,1 0 64,0 0 33,-20-20 159,0 20 64,0-20 33,0 20 63,-20-21 33,0 21-97,1-19-416,-1 19-64,0-20-160,-1 20-161,21 0-640,0 0-1377,0 0-3459</inkml:trace>
  <inkml:trace contextRef="#ctx0" brushRef="#br0" timeOffset="85276.8775">11314 9439 12491,'0'0'1794,"0"0"-1826,0-21 737,21 21 384,-21 21-545,0-21-352,18 0-96,2 19-96,-20 1 33,0 0-1,0-1-64,0 2-1,-20-21 66,20 20-1,-18 0 96,18-20 160,0 20-32,0-20-32,0 0-128,18 0-192,2-20-544,0 20-673,1 0-1346,-21 0-6822</inkml:trace>
  <inkml:trace contextRef="#ctx0" brushRef="#br0" timeOffset="85739.904">11731 8564 11594,'0'0'1474,"0"0"-1410,19 0 1057,1 0-288,0 0-321,21 0-288,-3 0-159,3 0-33,-3 0-64,-17 0 0,-1 0-417,0 0-480,-20 20-897,0-20-1152,-20 20-1186,0-20-1313</inkml:trace>
  <inkml:trace contextRef="#ctx0" brushRef="#br0" timeOffset="85941.9156">11890 8623 3747,'-21'21'2755,"1"-21"-801,20 19-161,20 2-159,-20 18-321,21-19-480,-1 20-385,0-20-384,-2 19 32,3-19-64,-1 20 257,-20-20 383,0-20 257,0 19 32,-41 2-256,23-21-289,-22 0-224,19 0-192,-17 19-128,-3-19-384,21 0-321,0 0-833,20 0-800,0-19-1986</inkml:trace>
  <inkml:trace contextRef="#ctx0" brushRef="#br0" timeOffset="86264.9341">12347 8485 13612,'19'0'769,"-19"20"-673,0-20 1346,0 39 127,0-19-384,-19 20-352,19 0-449,-20 19 97,20 1-1,0-1-416,0 1-64,0-1 32,20-19-32,-1 0-384,1 0-513,20-20-480,-1-1-801,-19 2-1442,0-21-8870</inkml:trace>
  <inkml:trace contextRef="#ctx0" brushRef="#br0" timeOffset="86733.9609">12703 8644 6149,'0'-21'1826,"0"21"-1089,0-19 800,-20 19-800,20 19-161,-20 2 353,2-2-32,18 21-192,-21 0-161,21 0-63,0 19-65,21-19-224,-3 19 1,2-19-129,0 0-64,21-20-161,-2 0-191,1 0 320,19-20 32,-19 0 32,0-20-32,-1 0 32,1 0 0,-19-20 64,17 0 64,-17 1 33,-1-1 127,-20 0-32,0 1-96,-20-1 65,-21 0 255,2 21 225,-1-21-161,1 40-383,-21-21 95,21 21-256,19 21-128,0-21-1121,0 19-961,20 2-2883</inkml:trace>
  <inkml:trace contextRef="#ctx0" brushRef="#br0" timeOffset="87109.9824">12783 8803 8167,'0'19'6406,"0"1"-5765,-21 0 896,21 0-544,0 0-801,0 0-192,0-1-32,0 2-320,0-21-417,21 0-159,-21 0-386,0 0-704,0-21-256,20 21 865,-20-19 384,0 19 256,20-20 673,-20 20 256,20 0 705,-20 0 192,20 0-576,-1 0-385,1-20-32,0 20-192,0 0-961,0 0-513,-1 0-2658</inkml:trace>
  <inkml:trace contextRef="#ctx0" brushRef="#br0" timeOffset="87238.9898">13001 8862 672,'-20'-20'7751,"1"20"-5476,19 0-546,0 20-608,-20-20 0,20 20-128,0-20-384,0 20-289,20 0-256,-20-20-96,0 19-608,19 2-1314,-19-21-2883</inkml:trace>
  <inkml:trace contextRef="#ctx0" brushRef="#br0" timeOffset="87579.0092">13200 8425 64,'0'0'11082,"20"0"-10153,0 20 1794,19 20-642,1-1-415,0 1-257,-1 0-416,1 19-512,-1 1-33,1-20-256,-19 19-63,-1-19-97,-20 0 64,0 20-192,-20-21-801,-21-19-897,3 20-1697,-3-1-4581</inkml:trace>
  <inkml:trace contextRef="#ctx0" brushRef="#br0" timeOffset="90153.1564">5121 9339 6149,'-20'0'929,"20"0"513,-21 0 575,21 0-287,0 0-289,0 0-255,0 0-161,21 0-65,-1 0-287,-2 0-96,3 0-257,-1 0-160,20 0-128,-21 0 0,21 0-96,-20 0-320,0 0-545,-1 0-545,1-20-575,-20 20-674,0 0-896,0 0-1218</inkml:trace>
  <inkml:trace contextRef="#ctx0" brushRef="#br0" timeOffset="90506.1766">5080 9140 7847,'0'0'2626,"0"0"-2497,0 0 1408,0 20 193,0 0-481,0 0-448,0 0-193,0 20-159,0-1-193,0-19-96,0 20-160,0-1-32,0-19-641,0 1-960,0-2-1794</inkml:trace>
  <inkml:trace contextRef="#ctx0" brushRef="#br0" timeOffset="94083.3812">4048 3417 5797,'0'0'1345,"0"0"-448,0 0 1025,0 0-256,0 0-225,0 0 32,0 0-31,0 0-225,0 0-128,0 0-128,0 0-449,0 0-95,0-19-1,0 19 32,0 0-191,20 0 31,-20-20 96,20 0-224,0 0-63,19-20 95,1 20-32,-1-19 64,2-1 32,17 0-31,-17 1-97,-1 18-96,-1 1 0,-19 0-32,0 1 32,-20-1-385,0 20-223,0 0-129,0 0-256,0 0 0,-20 20-864,0-1-674,-19-19-1344</inkml:trace>
  <inkml:trace contextRef="#ctx0" brushRef="#br0" timeOffset="94524.4065">4009 3139 9256,'0'-19'449,"19"19"608,-19-21 897,0 21-417,20 0-64,-20 0-928,0 0-321,0 21 160,0-2 129,0 1 31,-20 20-319,1 0-161,19-1 64,0 1-96,-20-20-32,20 20 32,0-20 32,0-1 0,20-19 64,-1 20 96,-19-20 353,20 0-33,0 0-127,0 20-129,0-20 0,19 0-63,-19 0-65,21 0 32,-3-20-96,3 20-32,-21-20-224,19 20-128,1-19-481,-20 19-608,-1 0-1186,-19 0-2401</inkml:trace>
  <inkml:trace contextRef="#ctx0" brushRef="#br0" timeOffset="95741.4761">4386 9975 7334,'0'0'449,"-20"0"31,20 0 834,0 0 543,0 0 161,0 0-1057,0 0-512,0 0 287,0 0 193,0 0-64,20 0-160,0 0-129,-1-20-159,1 20-353,0 0 96,20-20-32,-1 20 32,22 0-160,-3-19 96,3 19-96,18 0 32,20-21-32,21 21 96,-3 0-384,23 0 544,-1 0-256,-1 0 0,22-19-32,-2 19 64,2 0 0,-2 0-32,20 0 64,2-20-128,-2 20 32,1 0 128,-20-20-96,0 0 0,-1 20 64,-19-20-64,-19 0 32,-21 20-32,-20 0 0,-19-19 32,-1 19 0,-18 0-32,-23 0-256,23 19 448,-21-19-192,0 0 0,-2 20 0,-18-20-64,21 0-384,-21 0-897,0 0-1442,-21 0-8808</inkml:trace>
  <inkml:trace contextRef="#ctx0" brushRef="#br0" timeOffset="96729.5326">7998 9796 13100,'0'0'-192,"20"-20"288,1 20 1890,19 0-449,-1 0-512,21-19-576,-1 19-289,0 0 64,-19 0-96,0 0-192,-1 0-1698,-19 0-3619</inkml:trace>
  <inkml:trace contextRef="#ctx0" brushRef="#br0" timeOffset="98468.6321">3214 4013 8456,'-39'0'1537,"19"0"64,0 0 321,0 0-608,20-19-65,-19 19 32,19 0-320,-20 0-417,20 0-63,0 0-97,0 0-64,0 0-287,20 0-1,-1-20 32,1 20 32,20 0 0,-1 0-64,1 0 32,19 0 0,2 0-32,-23-20-32,3 20-32,-1 0 0,-1-20-481,-39 20 33,20 0-193,-20 0-63,0 0-578,0-20-1184,-20 20-2595</inkml:trace>
  <inkml:trace contextRef="#ctx0" brushRef="#br0" timeOffset="98763.6489">3294 3815 12011,'0'0'96,"0"0"-737,19 20 1026,1-20 576,0 19 576,1 2-224,17-21-672,3 19-353,-21 1-96,19 0 97,1 0-1,0-20-128,-21 20 64,1 0 65,0-20-257,-20 19 32,0-19 384,-20 20 33,0 1-193,1-21 0,-21 19-96,20 1 0,-19 0-95,19-20-65,0 19-64,-1-19-97,21 21-767,0-2-1379,0 1-3586</inkml:trace>
  <inkml:trace contextRef="#ctx0" brushRef="#br0" timeOffset="99848.711">9725 9895 6630,'-38'21'1249,"38"-21"993,-21 0-320,1 19-128,20-19-193,0 0-576,0 0-480,20 0 127,21 0-416,18 0 33,0 0 63,21-19-352,19 19 32,39-21 32,2 2-32,38 19 0,0-20 96,21 0 65,19 20 63,1-20-64,0 20-128,-1 0 0,1 0 32,-1 0-96,-19 0 64,-1 0-32,-19 20 0,-1-20-64,-18 20 0,-2 0 128,-39-1-32,-20 2-192,1-2 224,-42 1-224,3-20 160,-22 0-128,-19 0-384,-20 0-1058,0 0-2466</inkml:trace>
  <inkml:trace contextRef="#ctx0" brushRef="#br0" timeOffset="102466.8608">16714 8524 2146,'-20'-39'7655,"20"18"-7303,-20 2 865,20-1 545,-20 0-353,0 20-320,-19-19-672,-1 19-385,1 19-64,-2 21 32,1-21 0,1 22 0,-1 18 0,20-19 0,20 19-64,0 21 320,20-20-96,20-1-32,19 1-64,20-20-32,21-1 32,-1-19 32,0-20 65,2 0 63,17-20-128,-19 0-32,-19-20 64,-21 1 96,-18-21 481,-23 1-225,-18-1 129,-18 0-33,-2 1-447,-41-1-97,2 21 0,-20-2-96,0 22-129,-2-1-95,23 20-481,-3 0-704,22 20-545,-1-1-512,20 2-1410</inkml:trace>
  <inkml:trace contextRef="#ctx0" brushRef="#br0" timeOffset="103130.8987">16615 8623 10537,'0'0'1570,"0"-19"-769,0 19 1089,0 19-866,0-19-287,0 21-128,0 19-321,0-21-128,0 21-32,0-20 0,0 0-96,19 0 0,-19-1 1,0-19-98,0 0-255,20 0-192,-20 0-641,0-19-673,0-1-705,20 20 65,-20-20 320,0 0 1441,0 20 1026,0 0 1280,0 0 385,20 0-288,0 0-641,-1 0-224,1 0-161,20 0-352,-1 0-255,1 0-1,1-20 0,-3 20-32,3 0-32,-21 0-32,0-20-161,-20 20-95,19 0-192,-19 0-513,-19-19-288,19 19-641,-20 0-673,20 0 738,0-21 1376,-20 21 1474,20 0 1377,0 0-896,0 0-321,20 0 544,-20 21-255,0-21-449,20 19-225,-20-19-191,0 20-289,0 0-192,0 0 0,19 0-160,-19-20-128,0 20-288,0-20-1282,0 19-3459</inkml:trace>
  <inkml:trace contextRef="#ctx0" brushRef="#br0" timeOffset="104298.9655">17389 8008 10570,'-21'39'1633,"1"-19"-992,2 0-129,18 20 577,0 19-320,0-19-481,18 20-192,2-20-256,21-1-609,-21-18-224,19-2-576,1-19-1666</inkml:trace>
  <inkml:trace contextRef="#ctx0" brushRef="#br0" timeOffset="104486.9763">17587 8107 2754,'0'20'10730,"0"0"-10377,0 0-225,0-1 64,0 2 0,0-2-128,20 21-224,-20-20-929,0 0-320,20 0 288,-20-1-257,0-19-864</inkml:trace>
  <inkml:trace contextRef="#ctx0" brushRef="#br0" timeOffset="104673.987">17745 8028 13164,'0'0'1025,"20"19"-545,1 1 449,-21 0-160,20 20-160,0 0-225,-20 0-320,0-1-160,0 21-449,0-21-351,-20 2-866,0 18-1793,-1-19-5030</inkml:trace>
  <inkml:trace contextRef="#ctx0" brushRef="#br0" timeOffset="105518.0353">17547 8981 8936,'0'-19'544,"-19"19"-415,19 19 1760,-20-19-479,20 20-513,0 0 31,0 20-191,0-20-32,0-1-161,20 2-287,-1-2-129,21 1-32,-20-20 64,19 20 128,-19-40 193,20 20-161,-19-20 0,-3 1 1,-18-21 31,0 20-128,0-20 32,-18 20 1,-3 0-65,1 1-192,-20 19-64,21 0-225,-1 0-639,20 0-802,-20 19-993,40-19-1953</inkml:trace>
  <inkml:trace contextRef="#ctx0" brushRef="#br0" timeOffset="105713.0464">17885 8981 11627,'20'0'3042,"-20"0"-2625,0 0 1184,0 20 161,0 0-929,0 0-289,0 20-255,0-21-289,20 21-193,-20-20-351,20 0-609,-20 0-2050,0-20-7976</inkml:trace>
  <inkml:trace contextRef="#ctx0" brushRef="#br0" timeOffset="106247.077">18660 8584 12844,'-20'-20'2210,"20"20"-1762,0 0 801,0 0 257,20 0-385,-20 0-256,19 0-161,21 0-447,-20 0-193,19 0 0,-19 0-64,0-20-513,0 20-672,-20 0-1217,0 0-1794</inkml:trace>
  <inkml:trace contextRef="#ctx0" brushRef="#br0" timeOffset="106419.0868">18620 8783 11659,'0'20'2626,"40"-1"-2049,-21-19 768,21 0 449,-20-19-737,19 19-321,1-20-544,-20 20-224,0-20-576,-20 20-321,0 0-1281,0 20-2691</inkml:trace>
  <inkml:trace contextRef="#ctx0" brushRef="#br0" timeOffset="107768.164">19930 8386 2850,'20'-41'5125,"-20"22"-4580,0-1 1472,0 20 514,0 0-737,-20 0-705,-1 0-545,-17 20-95,-3-1-321,1 22-64,21-2 96,-21 21-64,20-21-32,20 21-64,0 0 0,20-1 0,0 1-96,39-20-96,2-1-289,-2 1-319,20-20 287,0-20 449,1 0 96,-1-20 224,1-20 193,-20 1 223,-21-21 97,-19 1 128,0-2-128,-20 2-257,-20 0-95,-20-1-129,1 1-256,-1-1 32,-19 20-64,18 20-192,-18 20-257,19 0-576,20 20-608,0 0-1058,1 0-2722</inkml:trace>
  <inkml:trace contextRef="#ctx0" brushRef="#br0" timeOffset="108303.1946">19970 8505 9769,'0'0'2818,"0"0"-2401,0 19 1248,0-19-95,0 20-545,-20 0-577,20 0-191,0 0-257,0-1 32,0 2 0,0-2-32,0-19 0,0 0-161,0 0-159,20 0 64,-20-19-257,19-2-287,-19 21-321,20-19-353,-20 19-384,20-20-416,0 20 993,0 0 1377,-1 0 1153,1 0 481,0 0-481,0 0-160,0 0-288,-1-20-545,21 20-256,-20 0 0,1 0-288,-1 0 32,-2-20 256,-18 20 32,0-20 224,0 20 545,0 0-65,0 0-319,-18 0-161,-2 20 128,20-20 33,0 20-161,0 0-192,0 0-96,0-1-160,20 2-385,-2-2-832,-18-19-2691</inkml:trace>
  <inkml:trace contextRef="#ctx0" brushRef="#br0" timeOffset="108677.216">20585 8803 14798,'0'19'256,"0"-19"-448,0 0 416,0 20 737,-20 0-513,20 0-128,0 0-63,0 0-161,20-1 160,-1-19 160,1 21-31,0-21-97,0 0-32,1 0 161,-3-21-33,2 2 129,-20-1 63,0 0-95,0 0-97,-38 0-128,17 0-160,-19 20-192,1 0-577,19 0-1152,20 0-2051,-20 0-10762</inkml:trace>
  <inkml:trace contextRef="#ctx0" brushRef="#br0" timeOffset="108973.2329">20784 8842 15470,'-20'-20'833,"40"20"-929,-2 0 1473,3 20-640,-1-20-385,20 0-224,-21 20-96,1 0-32,-20 0 64,0 0-192,-20-1 128,1 2 160,19-21-31,-20 19 159,20 1-96,0-20-224,0 0 128,0 0 0,39 20-64,-19-20-64,0-20-416,20 20-353,-21 0-480,1-20-1506,0 20-9224</inkml:trace>
  <inkml:trace contextRef="#ctx0" brushRef="#br0" timeOffset="109587.268">20624 7868 7623,'-20'-19'2786,"20"19"-1665,0 19 1090,-19-19 223,19 20-673,0 20-639,0-20-546,0 19-288,0-18-63,0 18-193,0 1 0,19-20-160,1 0-289,0 0-223,0 0-482,1-20-799,-3 19-962,2-19-3491</inkml:trace>
  <inkml:trace contextRef="#ctx0" brushRef="#br0" timeOffset="109760.2779">20802 7948 14253,'0'20'1249,"0"-20"-1089,0 19 961,0 2-192,0-1-512,21-1-321,-21 1-96,20 0-673,-20 0-160,20 0-480,-20-20-1025,0 20-2371</inkml:trace>
  <inkml:trace contextRef="#ctx0" brushRef="#br0" timeOffset="109976.2903">21001 7829 13933,'20'20'993,"-20"-1"320,20 21 833,21 0-609,-21-20-416,-2 40-512,2-41-481,1 41-96,-21-20-320,0-20-577,-21 20-1249,1-1-1986,-18 1-10281</inkml:trace>
  <inkml:trace contextRef="#ctx0" brushRef="#br0" timeOffset="111779.3934">16933 9578 12780,'0'0'2082,"0"0"-1570,18 0 705,-18-20 161,41 20-386,-1 0-319,-1 0-513,21 0-64,19 0 97,0-20-258,0 20 65,1-21-416,19 21-961,-19-19-1986,20-1-5990</inkml:trace>
  <inkml:trace contextRef="#ctx0" brushRef="#br0" timeOffset="112170.4158">19909 9379 11530,'61'0'1410,"-22"0"-1602,21 0 352,-1 0 1377,0 19-127,22-19-866,-2 0-416,0-19-160,-19 19 0,-1 0-160,0-20-1538,-39 20-10217</inkml:trace>
  <inkml:trace contextRef="#ctx0" brushRef="#br0" timeOffset="114065.5242">16813 9638 5733,'-40'0'1698,"20"0"-97,20 0 513,0 0 128,-20 0-288,20 0-769,20 0-640,0 0-257,0 0-64,39-21-128,-18 21 32,38 0-96,-19 0 32,39-19-96,-20 19 96,21-20 65,-1 0-1,0 20 32,-20-20-128,0-1-32,0 21 32,-38-19-128,-21 19-192,0-20-97,-40 20-191,-21 0 287,3 20 97,-23-20 224,-18 19 0,0 2 64,19-21-64,-20 20-64,1 0 64,20-20-32,-21 20-32,21-20 64,0 19-32,19-19 0,-1 0 32,3 21 32,18-21-64,20 0 65,0 0-65,20 0 0,0-21 64,-2 21 0,23 0-64,-1 0 0,19-19 0,0 19 0,21 0 0,-21 0 0,41-20 0,-21 20 0,-19 0 0,-1-20 0,-19 20 0,-1 0-289,-39 0 97,0 0-96,-20 0-577,1 0-1345,-41 0-2082</inkml:trace>
  <inkml:trace contextRef="#ctx0" brushRef="#br0" timeOffset="115104.5836">19771 9478 13516,'-40'0'0,"40"0"-704,20 20 576,0-20 544,-1 0 0,21 0-416,19 0-288,2 0-32,-2-20 256,20 20 128,-19 0-64,19 0 32,0 0 256,-18-20 705,18 20 224,-20 0-480,1 0 32,-21 0-225,1 0-96,1 0-480,-23 0 417,-18 0-321,0 20 0,-18-20 96,-3 0-160,-39 0-192,-19 0-289,0 20-95,-20-20 224,20 0 127,-21-20 193,1 20 64,0 0 32,0-20 161,18 20 159,22 0-320,19 0 32,1 0-96,39 0-96,20 0 32,19 0 0,1 20-32,39-20-289,0 0-95,1 0 128,19-20 127,-19 20 97,20 0 128,-21 0 96,20 0 321,-20-19 288,-19 19-65,-1 0-159,0 0-193,-39-21-96,-20 21-416,-38 0-577,-23 21-640,-18-21-1314,-20 0-192,-20 19 1570,19-19 160,-19 0 832,20 20 3108,-1-20 961,42 0-2243,37 0-1153,21 0-640,41 0 352,18 0 160,20 0-32,20 0-512,20 0-929,21 0 1024,-21 0 642,19 0 704,-18 0-513,-21-20-448,-20 20-416,-39 0-5029</inkml:trace>
  <inkml:trace contextRef="#ctx0" brushRef="#br1" timeOffset="119442.8317">3313 5405 4836,'0'0'705,"0"0"-705,0 0 0,0 0 96,0 0 32,-19 0 256,19 0-95,0 0 319,0 0 1122,0 0-33,19 0-447,-19 0-354,0 0-191,0 0-256,20 0-129,-20-21-64,20 21-128,1-19-64,-1 19-64,18-20 0,-17 1 96,-1-1 32,0-1 225,-1 21 63,1-19-31,0 19-65,-20-20 0,20 20-96,-20-20 33,20 20-129,-20-19-64,19 19-96,-19 0 0,20-21-128,-20 21-225,0 0-127,20 0 31,-20-20 1,0 20 31,0 0-159,0 0-673,0 0-929,-20 0-3844</inkml:trace>
  <inkml:trace contextRef="#ctx0" brushRef="#br1" timeOffset="119760.8499">3552 5147 7879,'0'0'737,"0"0"-385,0 0 1217,20 0-63,-20 0-545,20-21-449,-1 21-416,-19 0-32,20-19 33,0 19 95,-20 0-64,20 0-32,-20 0 96,0 0 0,0 0 161,20 0-65,-20 19 0,0-19-64,0 0 1,19 21-33,-19-21-64,0 19-32,0 1 0,0 1-32,0-2-64,-19-19-288,19 20-545,0 0-1281,19-20-2338</inkml:trace>
  <inkml:trace contextRef="#ctx0" brushRef="#br1" timeOffset="120862.9129">3849 4272 1377,'0'-20'1986,"0"0"-353,0 20 129,0 0-64,0 0-641,0 0-321,0 0-191,0 0-161,0 0-320,0 0 96,0 20 97,0-20 159,0 20 128,-20-1-63,20 2-97,0-2-160,-18 21 97,18-20-161,0 0-96,-20 0-64,20 0 32,0-20-32,0 20-128,0-20-321,0 19-415,0-19-1058,0 0-3043</inkml:trace>
  <inkml:trace contextRef="#ctx0" brushRef="#br1" timeOffset="121267.9361">3691 4391 6534,'0'0'1185,"0"0"-929,0 0 993,0 20-128,0-20-160,0 0-192,0 0-353,0 20-95,19-20 319,-19 20 1,0-20-193,0 20 97,20-20-33,0 19-127,-20-19-161,20 0 0,1 0 96,-1 0 65,-20 0-33,18 0-128,2 0 97,-20 0-129,21 0 0,-21 0-160,20-19-32,-20 19-64,20 0 0,-20-20-160,19 20-257,-19 0-384,20 0-960,-20 0-2692</inkml:trace>
  <inkml:trace contextRef="#ctx0" brushRef="#br2" timeOffset="125934.203">4068 6458 64</inkml:trace>
  <inkml:trace contextRef="#ctx0" brushRef="#br2" timeOffset="126229.2199">4068 6458 576,'0'-40'2979,"0"40"-289,0 0-512,0 0-832,0 0-225,0 0-128,0 0-32,0 0-97,0 0-191,0 0-160,0 0-193,0 0 96,0 20 33,0-20-129,0 20-128,20 0 0,-20 19-96,0-19 1,0 20 31,0-20 0,20 20-32,-20-21-64,0 2 32,0-2-128,19-19-32,-19 21-513,0-21-672,0 0-961,0 0-2723</inkml:trace>
  <inkml:trace contextRef="#ctx0" brushRef="#br2" timeOffset="126669.245">3949 6597 10281,'0'21'1922,"0"-21"-1762,0 0 225,0 0 736,0 0 160,0 0-320,0 0-673,0 0-224,20 0 64,-20-21 160,0 21-95,20-20-97,-20 20-96,20-20 0,-20 0-96,19 0 0,1 1-1,-20-1 33,20 0 32,-20 0 32,20 0 32,-20 0-32,0 20-32,20 0 32,-20 0 0,0 0-32,0 0 96,19 0 97,-19 0-65,20 0 32,0 20-64,-20-20-96,20 20-321,1-20-607,-3 20-1218,-18-20-2499</inkml:trace>
  <inkml:trace contextRef="#ctx0" brushRef="#br2" timeOffset="127384.2859">3473 5564 1697,'-20'-20'1602,"20"20"-193,0 0 449,0 0 256,0 0-160,0 0-417,0 0-352,0 0-256,0 0-256,0 0-97,20 0 289,0 20-96,-20 0-385,39-20-288,-19 19-32,0 1 64,0 0-160,19-20-352,-19 20-353,-20-20-512,20 0-961,-20 0-1634,0 0-5220</inkml:trace>
  <inkml:trace contextRef="#ctx0" brushRef="#br2" timeOffset="127722.3053">3631 5544 5957,'0'0'1474,"0"0"-129,0 0-641,0 0 129,0 20 769,20-20-673,-20 20-513,20-20-288,-20 19-32,20-19-32,-20 20 0,19 0 65,-19-20-33,20 20 0,0-20 32,-20 21-64,0-21 0,20 19 192,-20-19 417,-20 0 192,20 0-257,-20 20-255,0-20 63,1 0-160,-1 19 64,0-19-255,0 20-97,-19 1-257,19-1-992,0-1-3075</inkml:trace>
  <inkml:trace contextRef="#ctx0" brushRef="#br0" timeOffset="150442.6048">5696 13333 8872,'0'0'2274,"0"0"-1249,0 0 1025,0-20-288,0 20-577,0-19-288,-20 19-257,20-21-287,-20 1 127,1 20-352,-1-19-160,0 19-64,0 0-288,-19 19 63,19 1-159,-21 1 416,3 18-321,17 0 546,1 21-193,0-20 0,20 20 32,-20-20 96,20-1-160,20 1 64,-20-20 0,20 0 64,0 0 128,1-1 32,17-19-64,-17 0-128,-1 0 128,0-19-160,-2-1 32,-18-20 32,21 20-96,-21-19 64,20-1-64,-20 0-64,0-19 96,0 19-64,0 20 128,0-20 0,0 20-32,0 20 65,0 0 159,0 20 32,0-1-96,0 22-64,20-22-32,-20 41-32,20-40-31,-1 20 31,21 0-32,-20-21-64,0 1-32,19-20-193,-19 20-319,20-20-353,-21 0-897,-19 0-1953</inkml:trace>
  <inkml:trace contextRef="#ctx0" brushRef="#br0" timeOffset="150896.6308">5874 12936 7975,'0'-20'1281,"0"-1"-960,0 21 639,0-19 386,-20 19-33,20-20-448,0 20-289,0 0 1,-19 0-161,19 0-288,0 0 353,0 20-1,0-1-95,0 2-65,19 19-224,-19-20 64,0 19-160,0-19 32,20 0-32,-20 20-320,20-20-481,1-20-544,-21 19-641,20-19-2018</inkml:trace>
  <inkml:trace contextRef="#ctx0" brushRef="#br0" timeOffset="151193.6478">5973 12916 6245,'21'-21'1314,"-21"21"800,20-19 224,0 19-865,-1 0-512,-19 0-384,20 19-385,-20 2 32,20-1-64,-20 0-96,0 0 161,0-1 63,0 1 128,0 0 129,-20 0-1,0-20-223,20 20-193,0-20-96,0 0 32,20 0-96,0 0-641,0 0-416,0 0-320,-1 0-1186,1 0-5060</inkml:trace>
  <inkml:trace contextRef="#ctx0" brushRef="#br0" timeOffset="151466.6634">6212 12837 9673,'0'0'736,"0"0"-575,0 0 1888,0 0-223,20 19-705,1-19-640,-3 20-289,2-1 128,0 2-96,1-1-128,-1 0-63,-20 19-162,18-19-447,-18 20-833,0-20-1730,-18 0-5253</inkml:trace>
  <inkml:trace contextRef="#ctx0" brushRef="#br0" timeOffset="151929.6899">6311 13611 5701,'21'20'7975,"-21"-20"-7430,0 20 224,0 0 1120,-21 0-864,21 0-704,0 19-225,0-18-96,21-2-128,-21 1-449,20 0-736,-2-1-1890,-18-19-9449</inkml:trace>
  <inkml:trace contextRef="#ctx0" brushRef="#br0" timeOffset="152808.7401">7105 13313 14157,'-20'0'1377,"1"20"-864,19-20 480,0 0-64,0 0 63,0 0-191,0 0-480,39 20-257,-19-20-96,1 19-193,17-19-575,3 21-962,-1-21-1922,-22 0-9576</inkml:trace>
  <inkml:trace contextRef="#ctx0" brushRef="#br0" timeOffset="152959.7488">7146 13453 16335,'-21'39'384,"21"-19"-95,0 0 639,21-20-255,17 0-192,3 0-674,-1 0-800,-22 0-1313,23 0-4132</inkml:trace>
  <inkml:trace contextRef="#ctx0" brushRef="#br0" timeOffset="153616.7864">8059 13393 10281,'20'0'2274,"-20"-21"-1633,-20 21 1121,20-19-545,-20 19-641,-21 0-415,23 0-194,-23 0-159,1 0 128,1 40 64,-1-20 0,0 20 32,21-1 96,-1 21-96,20-20-32,0-21 64,0 21-31,39-20 223,-19 0 32,20-20-128,19 0 160,-19-20-31,1 0-225,-23 0 192,2 0-64,1 1 32,-21-21 33,0 20-1,0 0-96,0-20-32,-21 21 225,21 19 63,-20 0-96,20 0-192,0 0 0,0 39 65,20-19-321,1 0 63,-1 0-255,18 0-352,3 0-353,-1-20-481,-1 19-864,-19-19-2915</inkml:trace>
  <inkml:trace contextRef="#ctx0" brushRef="#br0" timeOffset="153926.8041">8277 12876 12299,'0'0'961,"0"0"-993,0 0 384,0-20 1410,0 20-417,0 0-864,0 0-129,0 0 353,0 20-129,0-1-159,0 22-481,0-21 320,0 19-224,0 1-128,0-20-192,19 20-33,-19-20-63,20-20-385,0 0-896,0 0-2115,-20 0-7623</inkml:trace>
  <inkml:trace contextRef="#ctx0" brushRef="#br0" timeOffset="154193.8194">8415 12895 11883,'20'0'736,"1"0"33,-1 0 608,-2 0-416,-18 0-512,20 0-289,-20 21-64,0-1 224,0 0 129,0 19 31,0-19 1,0-20-65,-20 20-96,20 0-95,0-20-129,0 0-96,0 0 0,0 20-64,0-20-193,20 0-511,1 0-482,19 0-960,-21 0-1377,1 0-4485</inkml:trace>
  <inkml:trace contextRef="#ctx0" brushRef="#br0" timeOffset="154417.8322">8654 12817 11370,'0'-21'2306,"0"1"-2177,-20 20 992,20 20 576,20-20-640,0 21-288,-20-1 32,39-1-161,-19 20-223,0-18-289,0 19-64,1-1-160,-3 1-224,-18 0-417,0 0-32,0-1-192,-18-19-929,-3 0-3299</inkml:trace>
  <inkml:trace contextRef="#ctx0" brushRef="#br0" timeOffset="155563.8977">8514 13552 11242,'0'20'1377,"-20"-20"97,20 0 512,0 0-353,0 0-672,20 0-288,1 0-225,-1 0 129,0 0-353,19 20-160,-19-20-64,0 19-128,0-19-224,-20 20-97,0 0 161,0 20 288,-40-20 64,20 19-128,-19 1 256,19-20 0,0 0-160,20-1 0,0 2-32,0-21 32,20 20-320,0-20-833,19 0-993,1-20-2274</inkml:trace>
  <inkml:trace contextRef="#ctx0" brushRef="#br0" timeOffset="157375.0013">5538 14069 7078,'-20'19'545,"0"-19"-321,-1 0 705,1 20 352,2-20 64,-3 0-128,1 0-224,0 0-160,0 0 64,20 0 64,0 0-192,-20 0-545,20 0-96,20 0-64,-20 0 128,20-20-192,0 20 32,21 0 64,-23 0 0,23 0-160,-1 0 64,-1-19 0,21 19-128,-21 0 0,1 0 96,-1 0 0,21 0 64,-1 0-32,20 0 0,-18-20 0,18 20 0,0 0-32,20-20 64,0 20-64,-18-20 64,18 20-64,-20-20 32,20 20-64,-19 0 64,-1 0-32,20 0 64,-19 0-32,0 0 0,-1 0-32,20 0 32,-20 0 32,20 0-64,-20 0 0,2 0 32,-2 0 0,0 0 64,20 0-96,-20 20 64,2-20-64,-2 0 32,0 0 32,0 0-32,0 0 32,-18 0-32,18 0-32,-20 0 32,1 20-256,-1-20 480,1 0-192,-1 0-32,2 0 32,-2 0-96,0-20 64,-19 20-32,19 0 0,-19 0-192,-20 0-193,0 0-191,-1 0-513,-19 0-1506,0-20-8455</inkml:trace>
  <inkml:trace contextRef="#ctx0" brushRef="#br0" timeOffset="160360.1721">5022 13333 10634,'38'0'1441,"-38"0"-993,20 0 161,-20 0 352,21 0 0,-21 0-128,0 0 63,0 0-223,0 0-160,0 0-97,-21 0-128,21-20-192,-20 20-32,0 0-32,2-19-32,-3 19 193,-19-21-225,-19 21 96,19-20 32,-39 1-64,0 19 96,0-20-224,-2 0 64,-18 0-417,-21 0 385,21-19-160,-19 19 160,-21 0 32,19 0 32,-19-20 64,-19 20 0,18 1-128,-18-21 160,19 20-64,-20-20-224,20 1-321,1-2 97,-2 2 128,1 19 160,1-20-161,19 0 65,-1 21 288,1-1-64,-1 0 0,-18 0 160,39 20-32,-20-20-31,40 20-65,0-19-32,18 19 128,2 0-64,-1 0 0,21 0 64,-1 0-64,0 0 32,21 0-32,-21 19 32,19-19-96,1 0-32,20 0-32,-18 20 160,18-20 193,0 0 63,0-20 96,0 20 1,-20-19-449,20 19 96,0-40-64,-21 20 0,21-21-64,0-18 0,-20 19 32,20-39 0,-20 0-256,20-1 63,0-19 33,0-1 288,0 1-224,20-20 0,-20 20 0,20-40 192,-20 19-192,0-18 0,0-22-128,0 21-481,0-20-160,0 0 0,0 20-127,0-20 31,0 1 288,0 18 225,0-19 223,0 20 161,0 0 96,0-1 32,0 21 65,0-20 127,0 20-256,0-20 0,0 20 0,0 19 0,0-19 64,0 20-128,0-1 96,0 1 0,0 39 96,0-19 32,0 19 289,0 21 63,21-1-288,-1 0-128,-2 20 96,2-20-63,21 1 63,18 19 224,1 0 1,-1-20-33,20 21-32,2-1-31,37 0-161,-19 20-32,20-20-128,21 20 0,18 0 0,22 0-32,-22 0-64,-39 0-161,1 20 193,-21-20 32,-40 0-128,20 20-192,-39-20 0,19 0 63,-19 0 97,1 0-32,-3 20 0,23-20-97,-22 0-31,21-20 224,-1 20 96,0-20 32,1 20 32,19-20-32,-38 20 96,18 0-32,-19 0-32,-1 0 0,1 0 96,-20 0 385,-1-20 159,1 20-127,0 0-257,-20-21-96,20 21 97,-20 0 31,20-19-384,-20 19 352,19 0-352,-19 0 64,20 0-96,-20 0-449,0 0-223,20 0-353,-20 0-513,0 0-1377,0 0-6790</inkml:trace>
  <inkml:trace contextRef="#ctx0" brushRef="#br0" timeOffset="160706.1918">3394 7471 14733,'18'0'513,"2"0"-705,21 0 192,-2 20 96,1-20 480,19 19 161,1 1-449,19 1-288,-18-2 32,-2 2 64,0-21-31,-19 19 31,0 0 32,-1-19 192,-19 0 96,0 21-191,-20-21 31,-20 20 96,0 0-128,-19 20-63,-21-21-65,1 21 32,-2 0-32,-18-1 96,39-19 160,-19 20-63,19-20-257,21 0-64,-21-1-705,20 22-2466,20-22-10218</inkml:trace>
  <inkml:trace contextRef="#ctx0" brushRef="#br0" timeOffset="182509.4389">6192 3854 1313,'20'-19'1441,"-20"19"-352,20 0-576,-20 0-257,0 0-160,0 0 64,21 0 417,-21 0 320,0 0 160,0 0 0,0 0-353,-21 0-255,21 0-65,0 0-160,-20 0 32,20 0-95,-20 0-1,0 0-32,0 0-96,-19 0 0,-1 0 0,-19 0-96,-2 0-128,-18 19-33,20-19 193,-20 0-224,-1 0 96,21 0 128,-20 21-32,18-21-96,2 0 96,-1 0 0,21 0 64,-1 0 32,20 19-96,1-19-129,-1 0-607,20 20 63,0-20 225,0 0 127,0 20 321,0-20 224,20 0-64,-1 20-32,-19 0-128,0-20 32,20 39 64,-20-19 32,0 20-32,0 0 0,0 19 129,0 1-97,0-1 96,0 2-128,20 18-32,-20 0-64,0 20-128,20-19 96,-20 20 96,0-1 192,20 0 544,-20 21 1058,0-1-513,19 20 33,1 20-354,-20 1-159,20-2-64,-20 1 64,20 0-193,0-20-287,1-20-129,-3 0-96,2-19 32,1-1 32,-1 1-192,-20-21 0,20 0-64,-20 1-64,0-21-32,0 21-385,0-40-928,-20-1-1955</inkml:trace>
  <inkml:trace contextRef="#ctx0" brushRef="#br0" timeOffset="183431.4917">6253 3934 8776,'-21'-40'-288,"21"40"512,0-19-192,0-2 64,0 21 577,0 0 608,21-19-32,-21 19-673,18 0 129,-18 19 96,20-19-353,21 0-159,-3 0-193,3 21-96,-1-21 0,-1 0-32,1 19-161,-1-19-159,-19 20-160,20 20-65,-20 0 1,-1-1 287,-19 21 225,20 19 0,-20 1 64,20-1 0,-20 21 0,0-1-32,0-20 32,20 20-32,-20-18 32,0 18 0,0-19 32,0-1 128,0 21 64,0-1 769,-20 0 128,20 20-832,-20 1-129,20-1 192,-20 0-288,20-20-64,0 20 577,-19-19-33,19-1-512,0 21 64,0-21 1,0 20-1,0 0 320,-20-19 32,20 19-95,0 0-129,0-20-64,0-19-160,-20-21 0,20 1 0,-20-20-32,0-1-32,20 1-64,-19-20-64,19 0 32,-20-20-65,0 19 65,0-19 64,20 0 96,-20 0-64,1 0-128,-1 0-160,-20 0 159,19 0 193,-17 0 0,-3 20-64,3-20 96,-23 0-32,2 0 0,-1 0 0,1 0 32,-2 21 32,23-21-64,-3 19 0,2-19 0,19 21-128,0-21-256,0 0-865,20 0-2403</inkml:trace>
  <inkml:trace contextRef="#ctx0" brushRef="#br0" timeOffset="183649.5041">5894 6955 12299,'0'-20'609,"0"20"-1026,0 0-768,21 0-1153,-21 0-1762</inkml:trace>
  <inkml:trace contextRef="#ctx0" brushRef="#br0" timeOffset="183780.5116">5994 7054 5349,'0'20'2242,"0"-20"-2274,0 19-1922,0-19-2979</inkml:trace>
  <inkml:trace contextRef="#ctx0" brushRef="#br0" timeOffset="183906.5188">6034 7154 9801,'0'39'480,"0"-19"-928,0-20-2243,0 20-1697</inkml:trace>
  <inkml:trace contextRef="#ctx0" brushRef="#br0" timeOffset="184010.5248">6113 7253 8391,'20'0'481</inkml:trace>
  <inkml:trace contextRef="#ctx0" brushRef="#br0" timeOffset="196788.2556">9130 4987 3651,'0'0'10025,"0"0"-9832,0 20-225,0-20 512,20 20 33,-20 0 159,20 0 129,0 20-192,-1-21-385,1 21-96,0 1-128,0-2 96,-20 0-128,21 2 32,-21-22-32,0 1-64,0-1-128,0-19-353,0 21-576,0-21-1153,0 0-1858</inkml:trace>
  <inkml:trace contextRef="#ctx0" brushRef="#br0" timeOffset="197206.2795">8992 5384 5893,'0'0'5285,"-20"0"-5029,20 0-96,0 0 257,0 0 672,0 0 64,0 0-576,20 0-417,-20-19 0,0 19 32,0-20-96,0 1-96,0-1-96,-20-20 96,20 0 0,0 0 32,0 1 32,0-1-32,0 0-32,20 20-32,-20-20 96,0 20 160,0 1 225,0-1-353,0 0 512,0 20-415,19-20 63,-19 20-128,0 0-128,20 20 96,0-20-32,0 20 64,19-20-128,1 20 192,0-20-448,-1 0 96,22 0-384,-23 0-513,-17 0-1025,-1 0-3492</inkml:trace>
  <inkml:trace contextRef="#ctx0" brushRef="#br0" timeOffset="199376.4037">6192 5623 1121,'-20'0'2594,"0"-20"-192,20 20-288,-19 0-416,19 0-705,0 0-288,-20-19-65,20 19 33,0 0-161,-20-20-127,20 20-33,-20-20-64,0 20-96,-19-20 1,-2 20-193,-17 0 0,-3 0-32,2 0 0,0 20 64,-1 0-64,1 19-1,-2-19 1,23 20-32,-23 0-96,22-1 96,-1 2 96,0 18-64,21 1 32,-1-1-32,0 1 32,0 19 0,20 0-32,0-19 32,20 20 0,20-1 0,-1-19-32,21-1 32,-1-19 0,2 21 32,18-23 0,0 2 64,0-19 64,20-21-128,-20 0 0,2 0 0,-2-21-64,0-19-160,0 2 96,-18-23 64,-23 2 96,3-21 160,-21 0 97,0-19-129,-20 0-32,-20-1-32,-20 1 289,1 19 640,-42 2-97,22 18-319,-40 0 0,20 20-225,-2 1-256,22 19-320,0 20-609,19 0-1601,0 20-2915</inkml:trace>
  <inkml:trace contextRef="#ctx0" brushRef="#br0" timeOffset="201267.5118">6093 4132 1473,'-59'0'5253,"19"-19"-4100,19-1 32,-17 20-96,-3-20-160,1 20 416,1-19-160,-1 19-960,1 0-257,-21 19-32,21 21 31,-21 0 33,21-1-32,-1 21 32,-19 19-32,18 1 32,21 19 64,0 0 65,20 0-97,0 1-32,20-20-64,20 0-129,-1-1-255,22-19 32,18-20 287,0-21 322,20-19 191,0 0 32,0-40-63,21 1-33,-21-41 64,20 1-63,-39 0-385,-20-41 576,-21 21-256,-19-1-160,0-19-160,-40-1-128,-20 21 288,-19 20 833,0 20-32,-40 18-256,-2 22-449,22-1-288,-21 20-385,21 20-1184,0 19-3620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1:44:51.44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9428 2027 2850,'0'0'769,"-21"0"544,21 0-864,0 0 95,0 0 994,0 0-161,0 0-480,0 0-289,21 0-319,-21 0-97,0 0 32,0 0 0,0 0 129,20 20 95,-20-20-96,20 0-63,0 0-65,0 0-64,19 0 0,-19-20-128,20 20 32,-1 0-64,-19 0 0,21 0 32,-3 0-32,3 0 64,18-20-64,-19 20 0,-1 0 32,1 0-32,19 0 0,-19 0 0,19 0 0,2 0 0,-23 0 0,23 0 32,-2 0-32,1 0 0,-1 0 0,2 0 0,-23 0 32,23 20-64,18-20 32,-20 0 0,20 0-64,-19 0 0,-1 0-32,2 0 64,-2 0 0,0 0 32,21 0 0,-21 0-32,20 0 0,-18 0-128,18 0 0,-20 0 0,1 0-161,19 20 129,-20-20 0,1 0-64,-1 0-33,20 0 161,-18 0 64,-2 0 0,1 0 64,-1 0 0,20 19 0,-18-19 0,-2 0-64,20 0-32,-19 0-32,19 0 64,-20 0 32,2 0 32,18 0 0,-19 0 0,-1 0 0,0 0 0,1 0 32,-1 0-32,2 0-32,18 0 64,-20 0-32,20 0 96,-19-19-64,-1 19 64,2 19-96,-2-19-64,1 0-96,-1 0-225,20 0-351,-18 0 287,-3 0 289,22 0 224,-1 0 417,1 0 415,-1 0 418,0 0-866,0-19-352,2 19-64,18 0-32,-20 0 0,21 0 0,-1 0 64,0 0-32,0-20 129,21 20 639,-21 0 161,0 0 32,0 0 64,-20 0-192,0-20-577,-18 20-224,-2 0-64,-19 0-192,19 0-128,-19 0-1,19 0-63,-18 0 0,-3 0-129,23 0-223,-41 0-1154,-2-20-2498</inkml:trace>
  <inkml:trace contextRef="#ctx0" brushRef="#br0" timeOffset="23599.3498">456 3219 6758,'-41'0'1441,"21"0"-288,20 0 769,0 0 256,0 0-480,0 0-513,0 0-224,0 0-128,20 0-353,1 0-128,-1-20-95,19 20-129,-19 0-64,20 0-32,-1 0 0,-19 0-256,20 0 512,-1 0-224,1 0-128,-20 0-224,19 0-289,-39 0-480,20 0-352,-20 0-513,0 0-736,0 0-2756</inkml:trace>
  <inkml:trace contextRef="#ctx0" brushRef="#br0" timeOffset="23923.3684">673 3120 7110,'0'-21'1826,"0"1"-1185,0 20 608,20 0-160,-20 0-288,20 0-257,0 0-352,0 0-128,-20 0 128,39 0 321,-19 0-33,1 20-191,-1-20-33,-2 21-160,23-2 0,-21 1-64,0-20 32,-1 19-32,1-19 96,-20 21 353,20-21 159,-20 20 33,-20-20-96,20 20-225,-20 0 96,1-1-159,-1-19 63,0 20-192,-1 0-128,1-20-64,2 20-96,-23 0-833,21 0-1025,20 0-1697,-20-20-8393</inkml:trace>
  <inkml:trace contextRef="#ctx0" brushRef="#br0" timeOffset="28358.6221">15522 3676 1793,'-19'0'1121,"19"0"-608,0 0 191,0 0 353,0 0-320,0 0-64,0 0 160,19 0-65,-19 0-159,0 0 256,0 0 160,0 0 288,0 0 64,0 0-320,-19 0-160,19 0-64,0 0-193,0 0-191,0 0-97,0 0 1,0 0-161,19 0 0,-19 20 160,20-20-31,20 0-257,-19 0-32,38 0 0,-19 0 0,19 0 32,20 0-64,0 0-32,20 0-128,20 0-97,1 0 129,-1 0 32,21 0-32,-2-20 96,1 20 0,19 0 32,-18 0 0,-21 20-96,-19-20-257,-1 0 129,-40 0 192,20 0-192,-19 0-160,-21 0 95,21 0 1,-39 0-385,-3 0-2305</inkml:trace>
  <inkml:trace contextRef="#ctx0" brushRef="#br0" timeOffset="29845.7071">16654 4054 8648,'0'19'1377,"0"-19"-1249,0 20 289,0 0 159,0 20 65,0-21 127,0 21-415,0 0-225,0-1-96,0-18-64,20 19-256,-20-21-321,0 1-64,20 0-159,-20-20-1026,0 0-2562</inkml:trace>
  <inkml:trace contextRef="#ctx0" brushRef="#br0" timeOffset="30169.7257">16455 4312 4099,'0'0'865,"0"-21"641,0 21 95,0 0 65,0 0-609,20-19-321,-20 19-223,21-20-97,-21 0 65,20 0-257,-20-20-192,18 21 64,3-2 160,-21-18-160,20 19-32,-20 1-96,20-2 225,-20 21 31,20-20-128,-20 20-32,19 0 64,1 0 32,0 0 161,0 20-97,0-20-64,19 21-64,-19-2-32,20-19-320,-1 20-1282,2 0-3907</inkml:trace>
  <inkml:trace contextRef="#ctx0" brushRef="#br0" timeOffset="33566.92">2936 4829 1345,'-20'0'2402,"20"0"-320,0 0 96,0 0-416,0 0-161,0 0-255,0 0-193,0 0-321,0 0-319,0 0-1,0 0-191,0 0-225,20 0-32,-20 0-32,20 0-32,21 0 64,-23 0-32,23 0-32,18 0 32,1 0-32,-1-21 0,1 21 32,20 0-32,19-19 0,-20 19 0,20 0 0,0-21 0,21 21 0,-21 0 0,20 0-32,19 0 32,-18 0 32,-1 0-32,0 0 0,1 0 0,18 21 32,-19-2 32,21-19 0,-2 21 64,1-1-64,1-20 64,-2 19 33,1-19 127,19 0-64,-18 0-96,20 0-96,-2 0 225,0 0-193,1 0 128,-21 0-32,22 20-64,-2-20 0,2 20-32,-2-20 64,-18 20 64,-2-20-31,-38 20-65,0-20 64,-1 0-96,-20 0-64,-20 0 0,1 0-32,-21 0 96,-19 0-320,-20 0-289,0 0-672,-40-20-1698,1 20-8199</inkml:trace>
  <inkml:trace contextRef="#ctx0" brushRef="#br0" timeOffset="45900.6254">792 7868 9737,'-20'20'736,"20"-20"-511,-19 0 639,19 0 770,0 0 64,-20 0-545,20 0-769,0 0-128,0 0 225,20 0-129,-1 0 257,1 0-257,0 0 0,21 0-256,-23 0 33,23 0-33,-1 0-32,-1 0 0,1 0 0,-1 0 128,1 0-224,0 0-64,-21 0 128,21-20-256,-20 20-225,1 0-384,-1 0-127,-20 0-386,0 0-415,0 0-1154,0 0-5285</inkml:trace>
  <inkml:trace contextRef="#ctx0" brushRef="#br0" timeOffset="46261.6461">1169 7710 11755,'-39'0'608,"39"0"-384,0 0 33,0 0 672,0 0 544,0 0-576,0 0-321,0 0-319,20 0-97,-1 0 32,21 20-32,1-20-32,-3 19 96,3-19-31,-1 20-193,-1-20 64,1 20 64,-1-20 64,1 0-32,-20 20-160,0-20 64,-1 20 0,-19-20 289,0 20-257,0-1 128,-19 1-32,-1-20 96,0 20-160,0 0-64,-19 0-160,19-20 160,-20 20-96,20-1-288,1-19-1153,-1 21-1282,0-1-3619</inkml:trace>
  <inkml:trace contextRef="#ctx0" brushRef="#br0" timeOffset="50629.8959">6927 7233 4356,'-20'-20'1921,"20"0"258,0 0-514,0 20-31,0-19-577,0 19-193,0 0-255,0 0-449,0 0-32,0 19 129,0 1 63,0 20-32,20-1-96,-20 21-96,0-1 0,0 1-31,0 19-33,0-18 0,0-2-32,0 1 0,0-1-32,0 1-32,-20-21-1,20 21 65,0-20 0,0 20 0,0-41 0,0 21-32,0 0 32,0-20 32,0 0 0,0-1-32,0-19 33,0 21 31,-20-21-32,20 0 64,0 0-96,0 0 32,0 19 0,0-19-64,0 0 0,0 0-32,0 0 64,20 0 0,-20 0-32,20 0 0,0 0 64,-1 20 0,1-20 32,0 0 0,0 0 0,20 0 64,-21 20-32,21-20-96,1 0 0,-3 20 32,23-20 32,-22 0 32,21 0 32,-1 20-96,0-20-32,-19 0-32,39 0-64,-18 0-64,18 0 0,-20 0 128,21 0 0,-1 0 64,1 0-32,-1 0 32,0 0 64,1 0-64,-1 0 0,0 20-32,21-20-32,-21 0 32,1 0 32,20 0-32,-1-20 0,-20 20 0,20 0 0,0 0 0,0 0 0,1 0 0,-1 0 0,-20 0 0,20-20 32,0 20-64,-19 0 64,19 0-64,0 0 64,-18-20-96,18 20 128,0 0-96,-20 0 64,0 0-64,0 0 32,2 0-64,-2 0 64,0 0-32,0 0-32,-19-20 64,20 20 0,-22 0 0,22 0 0,0 0 0,-21 0 0,20 0 32,-18 0-32,-2 0 0,20 0-32,-19 0 32,-1 0 0,-19 0-96,19-20 0,2 20 32,-23 0-64,3 0 128,-3-19-129,3 19-31,-1 0 96,-1 0 0,-19-21 32,20 21 32,-20 0 32,-1 0 0,-19 0 192,20 0 1,-20-19-97,20 19-64,-20 0-32,0 0-64,0-20 64,21 20-96,-21-20 64,20 20 32,-20-20-32,18 20-32,2 0-32,1 0-32,-1 0 96,0 0 0,-1 0 0,1 0 0,0 0 0,0 0 0,0 0 0,-20 0 64,19 0-64,-19 0 0,0 0-64,20 0 160,-20 0-64,0 0 0,0 0 32,20 0-32,-20-20 32,0 20-32,0 0 32,0 0 0,0-20-32,0 20-32,0-20 0,0 20 0,0-19 0,0-1 0,0-1 32,0-18 0,0 19 0,-20-20-32,20 20 0,0-19 0,-20-1 0,20 0 0,-19 1 0,19-1-32,0-1 32,0 3-32,0-23 32,0 2-32,0 19 32,0-19 0,0 19 0,0 0 0,0 20 0,0-19 0,0 19 0,0 0 0,-20 0 32,20 1 32,0-2 32,0 2-96,0 19 0,-20-21-64,20 21 32,-20 0-32,20 0 32,-20 0 32,1-19-96,-21 19-192,-1 0 160,3 0 64,-42 0-33,20 0-127,-39-20 64,20 20-32,-41 0-96,1-20-97,-19 0 129,-2 20 192,-18-20 0,-22 20 64,2-20 0,-20 20-32,-1 0 32,-19 0-32,19 0-64,-19 0-160,-1 0 191,0 0-31,2 0 128,-1 0 193,-1 20 447,21-20 1,-1 20-193,21-20-127,-2 20-65,22-20-32,19 0-32,19 20-63,2-20-161,19 0 64,18 0-64,23 0 0,-1 0 0,39 0-161,-1-20-351,21 20-865,0 0-1506,21-20-6886</inkml:trace>
  <inkml:trace contextRef="#ctx0" brushRef="#br0" timeOffset="51148.9256">9190 6855 12139,'-20'0'448,"0"0"-127,20 0 447,0 0 354,0-19 223,20-1-384,0 0-353,19-40 1,22 20-129,-2-19-159,-19-1-257,39 0 96,0 1 160,0-20-32,20 19 1,-18 1-65,18 18-128,-40-18-64,0 39-96,-19-20-128,1 20-193,-23-20-415,-18 21-770,0 19-512,0-20-865,0 0-2722</inkml:trace>
  <inkml:trace contextRef="#ctx0" brushRef="#br0" timeOffset="51415.9409">9845 5941 9288,'-39'0'1474,"39"0"-193,0 0-705,19-20-191,1 20 319,20 0 129,19 0-224,-19 0-161,39 0 161,-20 0 96,2 0-65,18 0-191,-20 20-161,-19-20-64,0 20-224,-40 0 0,0 0 0,0 0 128,-40-1-160,20 1 32,-19 0 64,-1 0-64,-1 0-96,23 0-641,18-20-224,-20 20-352,20-1-577,0-19-2530</inkml:trace>
  <inkml:trace contextRef="#ctx0" brushRef="#br0" timeOffset="52367.9953">11135 5484 10121,'0'0'769,"0"20"-513,0 0 801,20 20 96,0 19-736,-20 21-353,40-21-32,-20 1 0,-1-21 0,1 2 320,-20-41 321,20 19 256,-20-19 480,0-19-672,-20-22-513,0 2-96,1 0-64,-1-2 32,-20-17-160,40 17 32,-20 1-288,20 1 127,20 19-31,0 0 128,20 0 0,-1 20 32,-19 0 64,21-20-96,-3 20 96,3 0-96,-3 20-705,3-20-704,-21 0-898,0 0-3618</inkml:trace>
  <inkml:trace contextRef="#ctx0" brushRef="#br0" timeOffset="53479.0589">11731 5703 10505,'39'-19'5029,"-39"19"-4837,0-21 385,-20 1-225,20 20-416,-39 0 160,19 0-64,0 20-64,-19 1 0,19 18 64,0 0 64,0-18-96,20 18 0,20-19 0,0-1 0,0 2 0,19-21 96,1 0 161,-1-21 31,1 2-32,1-1 0,-23 1 33,-18-22-193,20 21-96,-20 20-32,0-19 32,0 19-288,0 0-129,-20 0 161,20 19-128,0 1-129,0 1-192,0-21 1,0 20 351,20-1 161,1-19 192,-21 20-32,20-20 256,-20 0 129,20 0 255,-20-20-255,0 20-225,0-19-64,18-1-64,-18-1-64,0 1-96,21 20-33,-21-19 129,0 19 64,20-20 32,-20 20 129,20 0-1,-20 0-96,20 20-64,0-20 0,19 19 0,-19 1-64,0-20-257,0 21-351,-1-21 95,1 20 545,-20-20 32,0 0 64,20 0 160,-20 0 1,0 0-97,0 19 0,0-19-128,21 0 32,-21 0 32,0 20-64,20-20 32,-20 0 0,18 0 32,2 0 128,1 0 97,-1-20-1,0-19-32,-20-2-32,19 2 97,-19-21 127,20 1-320,-20-1-96,-20 0-96,20 1-512,-39-1 576,19 21 96,-1 18-96,1 21-193,2 21 33,18 18 128,0 0 96,0 22 64,0-22-63,18 21-65,23-20 32,-21 19-32,19-18-64,-19-2-481,20 0-288,-1-18-32,-19-1-96,20-20-320,-20 0-1377,-1-20-513,1-1 384,-20 1 1282,20 1 512,-20 19 1858,0-20 4291,0 20-2209,0 0-1634,0 0-544,-20 0-513,20 0 417,0 20 192,0-1-289,0 1-287,20 1-161,0-1-224,1-1-96,17-19-1,3 20 161,-3-20 64,-17-20 161,-1 1 383,0-1 481,-20-1-96,0 1-192,0-19-289,-40 20-352,19-2-224,-17 1-128,-3 20-545,21 0-1024,2 0-1731,18 0-8551</inkml:trace>
  <inkml:trace contextRef="#ctx0" brushRef="#br0" timeOffset="53869.0812">12882 5723 9513,'60'60'3203,"-40"-21"-2851,-20-19 961,0-1-32,0-19-320,0 21-224,0-21-257,19 0 161,-19-21-257,0 2-384,0-20 0,20 19-224,0-21 64,-20 22-64,20-1 192,1 1-32,-21 19 128,18 0 64,-18 0-32,0 19 64,20 1 0,-20 19-128,0-18 32,0-1-160,0-1 64,21 1 64,-21-20-96,20 0 32,0 0 32,-2-20 0,3 1 0,19 19 64,-20-20-64,19-1 449,1 21 255,-20 0-223,-1 0-353,1 0-64,-20 21 448,20-1-287,-20-1-97,0 1-160,0-1-833,-20 2-1441,20-21-4036</inkml:trace>
  <inkml:trace contextRef="#ctx0" brushRef="#br0" timeOffset="54490.1167">14431 5147 8263,'20'19'865,"-20"1"0,20 1 576,-20 18 705,20-19-128,-20 20-544,0-1-834,19 0-416,-19 2-63,0-2-161,0 1 64,0 0-513,20 0-480,-20-21-640,20 1-193,-20 0-544,20-20-801,0 0-3875</inkml:trace>
  <inkml:trace contextRef="#ctx0" brushRef="#br0" timeOffset="54748.1315">14868 5326 11530,'20'0'1570,"-20"19"-962,0 20 65,0 2 32,0-2 128,0-19-225,19 20-352,1-20 1,0-20 159,20 20 417,-21-20 64,21 0-385,-20-20-63,0 0 127,-1-20-95,-19 20 63,-19-19-128,-1-2-319,0 22-65,-20-1-289,21 1-223,-21 19-609,40 0-513,-20 19-1184,20 1-2115</inkml:trace>
  <inkml:trace contextRef="#ctx0" brushRef="#br0" timeOffset="54951.1431">15344 5405 8616,'20'0'8071,"-20"0"-7526,0 0 512,0 20-96,20-20-128,-20 0-193,20 20-416,-1-1-224,21 1 96,-20 0-320,0 0-416,19 0-674,-19-20-639,0 20-1315,1-20-5444</inkml:trace>
  <inkml:trace contextRef="#ctx0" brushRef="#br0" timeOffset="55101.1516">15603 5405 12043,'-21'0'2498,"1"0"-2370,0 20 321,-19 0 288,19-1-1,0 21-448,0-20-448,20 0-961,-20 0-160,20 0 64,0-1-1378,0-19-5124</inkml:trace>
  <inkml:trace contextRef="#ctx0" brushRef="#br0" timeOffset="55326.1645">15801 5285 15790,'19'21'513,"1"-21"160,-20 20 287,20-1 65,-20 20 225,0 2-514,20-2-543,-20 1-129,0 0-64,20 0-225,-20-21-736,19 21-576,-19-20-577,20-20-1313,-20 0-9193</inkml:trace>
  <inkml:trace contextRef="#ctx0" brushRef="#br0" timeOffset="55578.1789">16198 5326 4804,'0'19'5509,"20"1"-3587,-20-1 416,0 22-512,0-21-353,0 19-640,0-19-384,0 20-353,0-20 0,0 0-192,0-20-513,0 0-544,0 0 32,19 0 0,-19-20-897,0 20-1954,0-20-5220</inkml:trace>
  <inkml:trace contextRef="#ctx0" brushRef="#br0" timeOffset="56580.2362">17269 5425 10217,'-20'-20'1890,"20"20"-2050,0 0-64,0 20 448,0 0 128,20 19 289,-20 1-481,0-20-160,0 20 128,20-21 737,-20 1-64,0 0-129,0-20 321,0-20 288,0 20-896,0-39-225,0 19 32,0-20-160,0 20-448,21-20-321,-1 21 193,-2-1 319,-18 20 129,20 0 32,1 0 32,-21 20 32,0-1 96,20 1-96,-20 0 0,0 0 0,20 0-32,-20-20 64,0 0 128,0 0 65,0 0-33,0-20-64,0 0 0,0 20-64,19 0-96,-19-20-64,20 20 64,0 20 64,0-20 128,19 20-128,-19-20 32,-20 20-160,20 0 192,0 0-96,-20-20-128,20 19-609,-20-19-416,19 20-833,1-20-1633,0 0-4421</inkml:trace>
  <inkml:trace contextRef="#ctx0" brushRef="#br0" timeOffset="56898.2544">17786 5504 9513,'0'0'2210,"0"-20"-1185,0 40 320,-21-20-512,1 20-129,20 0-223,0 20-385,0-21-192,0 21-257,20-20-31,1-20 64,19 21-33,-20-21 129,-1-21 192,1 21 32,0-20 32,0 0-32,-20-19 32,0 19 128,0 0-64,-20 0-63,20 20 127,0-20 256,-20 20-160,20 0-160,0 20 97,0 0 63,20 0 0,0 0-64,0-1-224,19-19-160,-19 20-160,0-20-513,0 0-609,-1 0-1120,-19 0-2499</inkml:trace>
  <inkml:trace contextRef="#ctx0" brushRef="#br0" timeOffset="57093.2656">18103 5087 13516,'0'20'1025,"0"20"-897,0-1 257,0 21 63,20 0-63,-20-1-161,21 21-288,-3-21-1314,2-19-287,-20 0 608,0-1-320,0-19-2179,0-20-3457</inkml:trace>
  <inkml:trace contextRef="#ctx0" brushRef="#br0" timeOffset="57237.2738">18044 5544 2049,'-20'-60'11724,"20"60"-9610,0-20-577,20 1-608,19 19-449,1-20-255,-1 20-193,2 0 32,-1 0-192,-1 0-769,1 0-929,-40 0-1633,20 0-6471</inkml:trace>
  <inkml:trace contextRef="#ctx0" brushRef="#br0" timeOffset="57445.2857">18342 5564 9801,'19'39'2082,"-19"-19"-929,0 0 64,20-20-128,-20 20 545,20-40-257,-20 20-704,0-20-577,20-19-96,-20 19-225,0-20-383,0 0 63,20 20 257,-20 1-256,19-1 31,1 20 353,0 0 128,0-20-64,1 20-32,-3 20-545,2-20-1857,0 20-3941</inkml:trace>
  <inkml:trace contextRef="#ctx0" brushRef="#br0" timeOffset="57563.2925">18640 5464 12395,'0'0'609,"0"0"-609,20 20 384,-20 0-416,19 0-384,-19 0-1698,20 0-6663</inkml:trace>
  <inkml:trace contextRef="#ctx0" brushRef="#br0" timeOffset="57741.3027">18699 5345 13292,'0'-60'2050,"-20"60"-609,20 0-416,0 0-672,20 0-481,-20 0-193,20 21-896,0-1-1409,0-1-1410,-20 1-3780</inkml:trace>
  <inkml:trace contextRef="#ctx0" brushRef="#br0" timeOffset="57872.3101">18818 5425 3875,'40'39'3427,"-21"-19"-3170,1 0 1857,20 0 96,-19 0-1089,17 0-865,3-20-544,-3 20-1378,-17-20-3106</inkml:trace>
  <inkml:trace contextRef="#ctx0" brushRef="#br0" timeOffset="58016.3184">19156 5445 10217,'-40'19'4324,"20"1"-3427,-19 20 1601,-2 0-287,1-1-994,1 1-1089,19 1-480,0-2-1827,0-20-2401</inkml:trace>
  <inkml:trace contextRef="#ctx0" brushRef="#br0" timeOffset="58650.3546">20545 5027 11050,'-20'-20'512,"0"20"-287,20 20 223,-19 0 801,-1 20 32,20 20-191,0 0-354,0-1-544,20 20-96,-1 1 1,21-21-65,-20 1-64,19-20-257,-19-1-543,20-19-834,-19-20-1505</inkml:trace>
  <inkml:trace contextRef="#ctx0" brushRef="#br0" timeOffset="59661.4125">20922 5087 11370,'0'79'289,"20"1"-386,0-20-191,0 18-449,-1-17 225,1-2 512,0-19 192,0-20 96,-20 0 737,21-20 1314,-21-20-1058,0 0-1057,0-20 96,0 0 33,0 1-225,20 19-96,-20-1-96,18 2-449,2 19 193,1 19 160,-1 2 64,0-1 96,-1 19 0,1 1-32,-20-20 32,0 20-32,0-20-225,-20-1-287,1-19-33,-1 20-127,20-20-802,-20 0-2754</inkml:trace>
  <inkml:trace contextRef="#ctx0" brushRef="#br0" timeOffset="60085.4367">21280 5504 14381,'20'20'961,"-1"-20"-929,1-20 545,0 20 768,0 0-256,0-20-705,-1 0-416,1 1-288,-20 19 224,0-20-160,0 0-193,-20 20-223,1 0 383,-1 0 289,0 20 32,0-20 32,20 39 64,0-19-31,0 0-1,20 0-96,20 0-96,-1 0-193,22 0 97,-23-20 96,3 0-32,-21 0-160,-2-20 127,3 0-127,-21 0 192,0 0 96,0 0 32,-21 0 32,21 1 385,0-1 319,0 0-159,21 20-129,-1-21-31,0 21-1,19 0 161,1-19-225,0 19-256,-1-20-128,1 20-64,-40 0-608,20 0-834,-20-19-1665,-20 19-7431</inkml:trace>
  <inkml:trace contextRef="#ctx0" brushRef="#br0" timeOffset="60267.4471">21716 5207 11434,'0'19'1794,"20"21"-993,-20-21 384,20 41-256,-20-21-321,0 2-383,0 18-225,20-19-289,-20 0-415,20-20-65,-1-1-320,1-19-385,0 0-672,0 0-1217,0-19-1826</inkml:trace>
  <inkml:trace contextRef="#ctx0" brushRef="#br0" timeOffset="60583.4652">21975 5504 3843,'20'-40'2274,"0"40"-1889,-20 0 191,0 0 1506,0 0 320,0 20-1345,0 20-480,0-20-257,18 0 65,-18 0-33,21-1-192,-1 1-32,0-20 96,0 0-63,-1 0-33,-19-20-96,20 20-160,-20-19-257,0-1-255,0 20-97,20-20 0,-20 20-352,0 0-64,0 0 673,20 20 704,0-20 641,-20 20 384,19-20 64,-19 0 97,20 0 287,0 0 65,-20-20-417,20 0-256,-20 0-384,0-20-545,-20 20-448,20 1-865,0-1-1442,-20 20-3363</inkml:trace>
  <inkml:trace contextRef="#ctx0" brushRef="#br0" timeOffset="60808.4781">22550 5564 18065,'0'0'544,"0"0"-1505,0-20 1249,0 20-191,20 0-1058,-20 0-2851</inkml:trace>
  <inkml:trace contextRef="#ctx0" brushRef="#br0" timeOffset="61391.5114">23463 5246 12716,'-39'-20'96,"19"20"-96,-20 0 512,19 20 257,-17 19 0,38 21-417,0-21-320,0 22-192,38-22 160,-17-19 128,19 0 288,-1 0 289,21-20 416,-1 20 160,-19-20-64,19 0-224,-39-20-160,1-20-352,-21 0-225,-21 1-64,-17-2-256,-3 2-64,-18 0-801,-1 18-801,1 2-2306</inkml:trace>
  <inkml:trace contextRef="#ctx0" brushRef="#br0" timeOffset="62156.5552">21359 6260 15214,'-20'-21'160,"0"21"-96,-19 0 288,19 0-31,0 21 127,20 18-256,0-19-192,20 20-32,0-20 96,0-1 129,19 1-65,-19-20-32,20 0 64,-21 0-32,1-20-64,0 1 0,-20-22-224,20 22 416,-20-21-224,0 21-128,0-2-96,0 1-192,0 20 95,0 0 65,0 0 64,0 20 128,0 20 32,0-20 96,21 0 32,-21-1 96,18 2 33,-18-1 127,20-20 96,0 0-127,-20 0-161,21-20-192,-21-1 32,20 21 0,-20-19-32,18 19 32,3-20-192,-21 20-128,20 0 512,0 0-192,-20 20-192,20-20-641,-20 0-384,19 19-961,-19 2-1474,20-21-6213</inkml:trace>
  <inkml:trace contextRef="#ctx0" brushRef="#br0" timeOffset="62509.5754">21875 6319 320,'0'-20'3908,"-20"0"-1474,20 20 577,-20 20-385,0 0-1249,20-1-960,0 2-129,0-1-192,20-1 96,0 1 129,20 0 31,-1-20-32,22-20-63,-23 0-65,-17 1 0,19-22-96,-40 22 32,0-40 128,0 18 33,0-18-33,-20 19-288,0-20 64,-1 40-32,3-19-32,-22 39 64,19 20 96,21-1 224,-20 21 353,40 0 32,1 19-353,-1 1 65,39 0-129,-19-21-192,19 21 0,1-20 64,-21-20-384,1 0-481,-1 0-896,-19-20-2211</inkml:trace>
  <inkml:trace contextRef="#ctx0" brushRef="#br0" timeOffset="63080.608">22908 6080 2626,'0'-20'9609,"0"20"-8840,0 0 736,0 0 353,20 20-577,-20 0-352,0 20-352,19-1-385,-19 1 32,20 1-256,-20-2 0,20-19-384,-20-1-545,0 22-385,20-41-1184,-20 19-3107</inkml:trace>
  <inkml:trace contextRef="#ctx0" brushRef="#br0" timeOffset="63354.6237">23106 5941 13965,'39'-20'448,"-19"20"1474,20 0-32,-19 20-289,17 20-448,3-20-352,-21 19-417,19 1-287,-19 0 31,0 0-96,0 0-128,-20 20-65,19-21-191,-19 21-96,0-21-385,-19-19-737,-1 0-1697,0 0-8424</inkml:trace>
  <inkml:trace contextRef="#ctx0" brushRef="#br0" timeOffset="69300.9638">13835 8345 288,'20'0'1890,"-20"0"31,0 0-415,21 0-65,-21 0 1,18 0-257,2 0-353,0 0-191,21 0-257,-2-19-127,-19 19-1,39 0 128,-19 0-63,19-20-129,-19 20-32,19 0-64,2 0 0,-3 0-64,3 0 32,-2 0 32,20 0-64,1 0 64,0 0-32,-1 0 33,0-20-1,20 20-96,0 0 0,-20 0 0,22 0-32,-22 0-97,-20 0-63,20 0 128,2 0 0,-2 0 64,0 0 0,-20 0 64,21 0-32,-1 0 32,-20 0-64,22 20 0,-22-20-32,0 0 32,1 0 0,19 0-32,0 0-96,-18 20 0,18-20 96,0 0 32,0 0 0,0 19 0,2-19 0,-22 0-256,20 0-65,-19 0 193,-1 0-64,20 0-128,-18 20 32,-3-20 127,3 0-223,-2 0-321,0 0 33,1 0 319,19 0 193,-20 0 96,2 0 64,18 0-32,0 0 32,1 0 0,20 0 160,-21 0 97,0 0-193,0 0-32,0 0-32,-19 0 0,19-20 128,1 20 192,-20 0-128,19 0 97,0 0 255,0 0 1,2 0-129,18 0-96,0 0-31,-20 0-1,21 0-128,-1 0 192,0 0 289,0 0 0,-20-19 31,20 19-159,1 0 63,-1 0-127,-20-20-97,2 20-128,18 0-64,-20 0-224,0-20 128,-19 20-96,-1 0 128,-18 0-96,-23 0 0,2 0 64,-20 0-64,-20-20-736,-19 20-1442,-21-20-3396</inkml:trace>
  <inkml:trace contextRef="#ctx0" brushRef="#br0" timeOffset="70842.052">8476 9498 3875,'0'0'2050,"-20"0"-1858,20 0-32,0 0 994,20 0 895,-20 0-575,18 0-321,23-20-448,-1 20-225,19 0-64,1-20-159,19 20-33,0 0-192,21-19-32,-1 19 0,20 0 0,1 0 32,18 0-32,21 0 0,-1 0 0,-18 0 32,18 0-32,2 0 32,-2 0 32,2-21-64,-22 21 0,21 0 0,20 0-32,-1 0-32,0 0-32,21-20 96,-20 20 0,20 0 0,-21 0 64,0 0 192,-18 0 353,-2 0 320,0 0-321,-18-19 1,20 19 96,-22 0-385,1 0-128,-19 0-192,-21 0-64,20 0 96,-40 19-32,0-19-128,-20 0 0,2 0-64,-41 20-161,-2-20-512,-18 0-1825,-18 0-4901</inkml:trace>
  <inkml:trace contextRef="#ctx0" brushRef="#br0" timeOffset="72091.1234">21181 8623 160,'0'0'8296,"0"0"-6663,0 0-31,0 0 31,20-19-224,19 19-223,1-20-354,-1 20-319,21-20-321,19 0-96,-38 20-128,17 0 64,-17-20-640,-41 20-994,18 0-1633,-36 0-5830</inkml:trace>
  <inkml:trace contextRef="#ctx0" brushRef="#br0" timeOffset="72392.1406">21201 8623 5829,'0'0'-32,"19"21"64,-19-2 801,20 2 1089,0-2-33,-20 21-351,20 0-449,-20 19-416,0 1 31,0 0-31,-20-1-33,20 1-31,0-20 64,0 19-129,0-19-31,0-20-129,20 19 32,0-19-95,19-20-161,1 20-128,-20-20 64,19 0-192,1 0-32,-19 0-225,17-20-31,-18 20-128,-20-20-417,21 20-705,-21 0-1441,20-19-6021</inkml:trace>
  <inkml:trace contextRef="#ctx0" brushRef="#br0" timeOffset="72660.156">21736 8981 11114,'0'-19'833,"20"19"-289,0 0 673,0 0-576,-1 0-417,21 0-224,-20 0-704,21 0-1314,-3 0-1570,-17 0-3330</inkml:trace>
  <inkml:trace contextRef="#ctx0" brushRef="#br0" timeOffset="73107.1815">22371 8703 9064,'79'-19'1025,"-58"-2"-64,-1 21-96,0 0-321,-20 0-63,-20 0-385,0 21-32,-21-2 480,3 21 481,-3-20-192,21 20-480,-19-1-161,19-19-96,20 20-32,0-20 32,20-1 0,19 2-32,-19-2-64,21-19-64,-3 0-32,3 0 64,-21 0-64,-20 0-32,0 0 0,0 0-353,-20 0-31,-1 0 319,-17 20 161,18 0 96,-1 0 33,1 0 31,20 0 32,0-1-64,20 2 192,1-21 97,17 19-1,3-19-64,-21 0-128,19 20-192,-19-20-512,0 0-2531,-20 0-5349</inkml:trace>
  <inkml:trace contextRef="#ctx0" brushRef="#br0" timeOffset="73295.1923">22748 9121 15470,'20'39'737,"-20"-19"32,0 0 191,0 0-127,-20 0-737,2 19-96,-3-19-192,1 0-609,0 0-384,0 0-961,0-20-2434</inkml:trace>
  <inkml:trace contextRef="#ctx0" brushRef="#br0" timeOffset="73879.2257">23244 8803 6726,'20'0'3908,"1"0"-3332,-1 0 994,-20 0 319,20-20-768,-20 20-832,0 0-385,0 20 160,-40-20-64,19 19 0,-38 21 0,19 0 0,1-1-64,19 1 0,0 0-65,20-20 65,0 0 64,20 0 32,0-1 32,19-19-64,1 0 0,-1 0-32,-19 0-32,21 0 64,-21 0 0,-20 0-32,0 0-64,0 0-64,-20 0-32,-21 0 32,3 21 128,-3-2 96,21 1 160,20 0-32,0 0 161,0 0-1,40 0-96,-19 0-96,17-20-32,3 19 33,-21-19-129,-2 0-32,3 0-449,-21 0-992,20 0-1218,-20 0-4323</inkml:trace>
  <inkml:trace contextRef="#ctx0" brushRef="#br0" timeOffset="74413.2562">23602 8663 12203,'-20'0'609,"0"-19"-705,20 19 128,0-21 544,0 21 417,20 0-256,0 0-353,1 0-192,17 0 65,-18 0 223,1 21-64,19-21-95,-21 0-65,1 19-160,0-19-96,0 0 0,0 21-32,-20-21 0,19 19 32,-19-19 0,0 20 32,0 0 0,0 0-32,0 0 64,-19 0-32,19 19 32,0 1 32,-20 0 32,20 0 1,0-1-65,0 1-64,0 19 0,0-19 0,0 20 0,0 0 0,0-21-32,0 1-33,20 19 162,-20-39-65,0 20 64,0-20 32,19 0 64,1-1 160,-20 2 257,20-21-1,0 20-63,-20-20 96,0 0-481,-20-20-64,0 20-96,-19 0 0,-1-21-96,-19 21-481,-2 0-1377,3 0-2530</inkml:trace>
  <inkml:trace contextRef="#ctx0" brushRef="#br0" timeOffset="78284.4777">17330 2543 2274,'-20'20'1345,"20"0"-1441,0-20 224,0 0 352,0 0 930,-21 0 223,21 0-576,0-20-256,0 0 416,0 0 257,0 0-225,0-19-609,0 19-415,0-20-193,0 0-32,0 0-32,0 2 32,0-23 32,0 2 160,0-1 0,0 20 32,-20-19 417,20 39 384,0 0 0,0 0-353,0 20-287,0 0-161,20 0-320,1 20 160,17-20 0,23 20-128,-2-20-64,20 0-225,1 0 225,-1 0 160,1 0-64,-20 0-448,-1 0-481,-19 0-64,-21 0-448,1 0-1250,-20 0-5028</inkml:trace>
  <inkml:trace contextRef="#ctx0" brushRef="#br0" timeOffset="78717.5024">17111 2464 8680,'-20'-20'352,"20"0"-192,0 20 385,0 0 255,0 0 290,20 0 191,-20 20-673,20 19-416,-1-19 129,-19 20 127,20-20-63,0 19-161,0-19 32,0 1 128,-20-21 257,39 0 352,-19 0-32,1-21-417,17 1-383,3-19-33,-1-1-128,-1 0-64,1 1-705,-1 19-1345,-19 0-3491</inkml:trace>
  <inkml:trace contextRef="#ctx0" brushRef="#br0" timeOffset="92807.3083">14947 8326 1217,'0'0'1057,"0"0"32,20 0 544,-20 0-31,20 0-97,-1 0-576,1 0-384,0 0-161,20 0-128,-1 0 32,1 0-95,-1 0 63,22 0 0,-21 0-64,19 0-32,0 0 1,1 0 127,-1-20-160,2 20-160,-2 0 64,-1 0-32,-17 0 0,18 0 0,1 0 32,-1 0-32,2 0 32,-3 0-32,21 0 0,-18 0 32,-22 0 0,21 0 0,-1 0-32,-19 0-32,19 0 32,-18 0-32,-3 0 0,23 0-32,-22 0 64,21 0 0,-21 0 32,21 0 0,-21 0 64,22 0 32,-21 0-128,-1 0 0,21 0-32,-21 0-128,1 0 32,19 20 0,-39-20-64,20 0-1,-1 0 33,-19 19 0,21-19-64,-3 0 0,-17 0 224,19 0 0,-1 0 0,1 0 0,-1 0 96,1 0-96,0 0-32,-1 20 32,1-20 0,-1 0 0,2 0 0,-1 0 0,-1 0 0,1 0 0,0 0-64,-1 0 0,1 0 64,-1 0 0,21 0 0,-21 21 32,22-21 64,-23 0 160,23 0 32,-2 0-95,-19 0-33,19 19 0,-19-19-160,19 0 32,-18 0-64,18 0 0,-19 0-32,19 0 64,1 0 0,-21 0 0,42 0 64,-23 0 0,1 0 96,22 0 320,-22 0-31,20 0-193,-19 0-96,20 20-128,-22-20-32,23 0 0,-22 0-32,0 0 32,1 0 0,19-20-32,-20 20 64,22 0 0,-22-19-32,20 19 0,0 0 32,-19 0-32,20 0 32,-1 0 64,-19-21 161,19 21 351,0 0 257,-18 0-288,-2 0-449,-19 0-96,-1-20 32,-19 20-96,0-19-321,-20 19-1696,0-20-6888</inkml:trace>
  <inkml:trace contextRef="#ctx0" brushRef="#br0" timeOffset="98117.612">733 10869 4388,'-20'0'2978,"0"0"-1472,20 0-641,0 0 224,0 0 160,0 0 0,0 0-512,0 0-449,0 0 257,0 0 127,0 0-95,20 0-257,0 0-96,0 0-96,19 0 33,2 0-97,17 0-64,-17 0 0,18-20-225,1 20-351,-21 0-417,1-19-545,-1 19-672,-19 0-1697</inkml:trace>
  <inkml:trace contextRef="#ctx0" brushRef="#br0" timeOffset="98434.6302">1110 10631 9673,'-59'20'320,"59"-20"-352,-20 0-96,20 0 832,20 0 289,-1 0-224,1 0-288,0 0-129,20 19-96,-1-19 64,1 21-63,1-1-129,-3-20-32,3 19-96,-2 1 64,-19 0 128,0-20 161,0 20 95,0-20 417,-20 20 32,0 0-353,-20-1-95,0-19-257,0 20-224,0 0 96,-19 20 0,19-20-128,-21 0-609,3-1-1281,-3 21-3939</inkml:trace>
  <inkml:trace contextRef="#ctx0" brushRef="#br0" timeOffset="101682.816">6986 10393 3523,'-20'0'1473,"20"0"897,0 0-1793,0 19 512,0 1 192,0 0-416,0 20-320,0 0-97,0 20 129,0-21-97,0 41-96,0-21-191,0 1-33,0 19-32,0-19-32,20-1 0,-20 21 0,0-40-64,0 19 32,0-19-32,0 0 0,0-21 0,0 21 64,0-20-96,0 0 64,0 0-32,0-1 1,0-19-1,0 0 0,0 21 128,0-21 0,20 0-128,0 0 0,0 0-32,0-21 0,19 21 64,-19 0-128,39 0 64,-18 0-32,17 0 32,3 0-64,-2 0-64,1 0 64,-1 0 0,20 0 32,-38 0 32,38 21 0,-20-21 0,1 19 0,-1-19 0,1 0 0,-1 21-97,2-21 65,18 0 32,0 0 0,0 0 129,0 0-65,20 0 128,1 0 192,19 0-256,-20 0-96,0 0-32,21 0 0,-1 0 0,0 0 0,1-21-32,-1 21 32,-1 0 0,-19 0 0,21 0-32,-1 0-32,0-19 64,1 19-64,18 0 64,-19 0 0,1-21 32,19 21-32,-21-19 0,-19 19 32,20 0-64,1 0 32,-21 0 0,0 0 0,-20 0-64,2 0-32,-2 0-32,-20 0-32,1 0 64,-21 0 96,22 19-32,-23-19 32,-17 0 0,19 0 0,-22 21 32,3-21-32,-21 0 64,20 0 64,-20-21 64,0 21 0,0 0-160,0 0-32,-20 0 0,20-19 64,0 19-64,0 0 0,-21-20 64,21 0 0,0 0 97,0 0-33,0 0-96,0-19 96,0 19-96,0-20 0,0 1-32,0-21 0,0 0 32,0 0-96,0 1 32,0-21-64,0 1-64,0 0-97,0-1-223,0 1 160,0-1 224,0 40 63,0-19 33,0 19 0,0 0 33,0 20 127,-18-19-64,18 18-32,-20 21-96,0-19 0,20-1-32,-21 20 32,1 0-64,2 0 96,-3 0-64,1 20 31,0-20 33,0 0 0,-19 19 0,-1-19 0,1 21-32,-21-21-64,-19 20-64,0-20 64,-21 0 32,-19 0 64,0 0-32,-21 0 32,2 0 0,-22 0-64,2 0 0,-20 0 0,-2 0 64,-18 0 0,-1 0 0,1 0 32,-1 0-32,-19 0 0,1 0 0,18 0 0,-19 0 0,-1 19 0,1-19 0,19 0 64,1 0 224,19 20 193,-1-20-33,2 20-32,39-20-191,21 20-193,-2 0-128,21 0-545,20-1-1089,-1 2-2754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0:18:09.60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12068 3596 1665,'-19'0'5573,"19"0"-4644,0 0 865,0 0-353,0 0-63,0 0-225,0 0-545,0 0-191,19 0-65,1 0 160,20 0 1,-1 0-129,1 20-95,39-20-97,1 20-96,0-20-96,19 0 32,19 0-192,2 0 0,-1 0 64,0 0 63,1 0 33,-21 0 0,20 0 33,-19 0-1,17 0 0,-16 0 32,-2 0 0,-20 0 0,-20 0-64,-18 0 0,-21 0-96,-20 0-193,0 0-864,-20 19-1858</inkml:trace>
  <inkml:trace contextRef="#ctx0" brushRef="#br0" timeOffset="30548.7473">3394 6021 1,'-20'0'2016,"20"0"611,0 0-321,-21 0-288,21 0-449,0 0-191,0 0-289,0 0-128,0 0-161,0 0-351,0 0-129,0 0-128,21 0 129,17 0 31,3-20-96,-1 20-128,39 0-160,-20 0 64,20 0-64,-19 0 64,19 20-64,1-20 160,0 19-192,-1-19 64,0 0-32,-20 0-96,22-19-160,-42 19-32,1 0-225,-20-20-512,-20 20-1249,0-20-7687</inkml:trace>
  <inkml:trace contextRef="#ctx0" brushRef="#br0" timeOffset="32515.8598">15682 4749 7014,'0'-20'833,"0"20"480,0 0 0,0-21-672,20 21 160,-20 0-193,0 0-319,18-19-193,-18 19 224,0 0 160,0 19 97,0 2 0,0-1-129,0 20-128,-18-21-31,18 22 127,0 18-160,0-39-128,0 20-96,-20-1-96,20-19-32,0 0-96,0 0-320,0 0-417,0 0-385,0-1-1376,-20-19-3460</inkml:trace>
  <inkml:trace contextRef="#ctx0" brushRef="#br0" timeOffset="32825.8775">15463 5047 896,'20'0'6310,"0"0"-6278,-1 20 897,-19-20 192,20 20 32,-20 19-288,20-18-128,-20 18-545,0 1-64,20 0 32,1-21-32,-21 2-63,18-1 223,2-20 449,1 0 191,19-20-479,-22-1 31,3-18 1,-1 19-65,0-20-224,0 20-192,-1 1-128,-19-2-384,20 2-994,-20 19-1280,0 0-5542</inkml:trace>
  <inkml:trace contextRef="#ctx0" brushRef="#br0" timeOffset="33604.9221">15542 3854 9224,'-20'0'769,"1"0"-609,-1 0 289,0 21-257,-20-2 480,21 21 385,-1 0-512,20-20-481,-20 19 0,20 1-32,20-20 32,0 19 32,-1-39 64,1 21 65,20-21 95,-20 0-128,19-21-32,1 2-96,-19-21 64,-3 21 65,-18-22 95,0 2-64,0-1-96,-18 20-32,18 0 160,-21 1 321,21 19-289,0 0-448,0 19 96,0 21 192,0-20 160,0 20-95,21-1-97,-3 1-32,2 0-192,21-21-385,-21 2-416,19-2-1025,-19-19-1985</inkml:trace>
  <inkml:trace contextRef="#ctx0" brushRef="#br0" timeOffset="34002.9448">15860 3497 9545,'0'-40'1537,"-20"40"-192,20 0-480,0 0-929,-20 20 96,1 0 224,19 0-96,0 19-63,-20 1 223,20-20 128,20 19-127,-20-18-33,19 18-192,1-19-192,-20 0-385,20 0-223,20 0-321,-21-20-1089,1 0-2242</inkml:trace>
  <inkml:trace contextRef="#ctx0" brushRef="#br0" timeOffset="34211.9568">16000 3577 10986,'0'19'160,"0"-19"545,0 20 448,0 0-449,0 20-127,0-20-321,0-1-224,0 21-32,18-40-384,-18 20-705,0 0-1409,20-20-2852</inkml:trace>
  <inkml:trace contextRef="#ctx0" brushRef="#br0" timeOffset="34485.9725">16119 3417 11755,'18'0'768,"-18"0"-479,21 20 607,-1 20-415,0-20-129,0 19 193,-1 2-193,1-2-192,0 0 129,-20 21 31,0-20-128,0 0-192,0 0-865,-20-21-1921</inkml:trace>
  <inkml:trace contextRef="#ctx0" brushRef="#br0" timeOffset="36563.0913">5736 5981 1345,'-20'0'7943,"20"0"-7014,-20 0 609,20 0 576,0 0-353,0 0-479,20 0-610,0 0 33,-1 0 96,21 20-161,0-20-191,19 0-97,-18 20-192,18-20-96,0 0-64,-19 0-256,0 0-609,-1 0-1409,-19-20-3459</inkml:trace>
  <inkml:trace contextRef="#ctx0" brushRef="#br0" timeOffset="39705.271">2222 6776 12203,'0'0'865,"0"0"-993,20 20 832,0-20 450,0 0 31,19 0-353,1 0-287,19 0-257,-19 0-192,19 0 96,-18 0-31,18 0-193,-39 0 0,0-20-737,0 20 192,-20 0-576,19 0-673,-19-20-1729</inkml:trace>
  <inkml:trace contextRef="#ctx0" brushRef="#br0" timeOffset="40014.2887">2598 6637 11050,'-38'19'2787,"38"-19"-2980,0 0 65,0 0 513,20 0 832,-2 0-352,3 21-321,19-21-288,-1 0-63,1 19 287,0-19-96,-1 21-288,1-21 1,-20 19-97,1-19 32,-3 20 32,-18-20-160,0 0 224,0 20 64,-18 0 0,-3 0-160,1-20 64,0 20-192,0-1-96,0 1-224,1-20-129,19 20-448,-20 0-673,20 0-512,-20-20-1986</inkml:trace>
  <inkml:trace contextRef="#ctx0" brushRef="#br0" timeOffset="41916.3974">2242 7888 6854,'0'0'1121,"0"0"-673,-20 0 1666,20 0 0,0 0-640,0 0-481,0 0-417,0 0-63,0 0-33,20 0 193,-20 0-97,20 0-127,0 0-97,19 20-63,1-20-65,19 0-128,2-20 0,-3 20-128,-17 0 64,18-20-416,-39 20-353,0 0-320,-20 0-545,19 0-384,-19 0-800,0 0-1730</inkml:trace>
  <inkml:trace contextRef="#ctx0" brushRef="#br0" timeOffset="42364.4231">2519 7730 8936,'-20'0'-160,"20"0"-289,20 0 1795,-20 19 736,20-19-833,1 0-641,-1 0-191,-2 20-1,3-20 193,-1 20-129,0-20-288,19 20-96,-19-20 1,0 0 31,0 0-32,0 20-64,-1-20 0,1 0-32,0 0 32,-20 0-32,0 0-32,20 0 32,-20 20 96,0-20 0,0 0 0,0 19 32,0-19 32,0 20-64,-20-20 1,20 20-97,0-20 0,0 20 32,0 0 0,-20-20 0,20 20-225,-20-20-95,20 19-64,-19-19 32,-1 21-33,0-1-512,0-1-768,20-19-4645</inkml:trace>
  <inkml:trace contextRef="#ctx0" brushRef="#br0" timeOffset="47133.6959">17686 4113 4516,'0'-20'2210,"0"20"737,0-20-641,0 20-993,0 0-384,0-19-32,0 19-321,0 0-159,0-21-97,0 21 64,0 0-31,0 0-257,0 0 96,0 21-32,0-2 225,-20 1 159,20 19-192,-20 1-95,20 20-1,-19-20-32,19 0-160,0 0-32,-20-1-32,20-19 0,0 20-96,0-20 0,0-20-96,0 19-577,0-19-256,0 20-737,0-20-832,-20 0-2947</inkml:trace>
  <inkml:trace contextRef="#ctx0" brushRef="#br0" timeOffset="47465.7149">17429 4352 10345,'0'0'1249,"0"0"-928,0 0 480,0 0-1,19 0 353,-19 19-32,0 1-480,20 20-289,-20-20-95,20 19-33,0-19-128,0 0 0,-1 0 0,1 0-32,0-20 545,20 0 256,-21 0-257,1-20-31,0 0-257,0 0-32,1 0-192,-3 1-128,2-1 32,1 0-416,-1 20-737,-20-20-641,20 20-1121,-20 0-3811</inkml:trace>
  <inkml:trace contextRef="#ctx0" brushRef="#br0" timeOffset="48287.7619">17706 3358 4612,'0'0'4580,"0"-20"-3683,0 20 1313,0 0-833,-20-20 1,20 20 159,-20-20-448,20 20-576,-20 0-321,1 0-160,-21 0-64,20 20-64,-19 0 128,19 20-128,0-20 32,20 19 32,0 1 32,20-20-289,0 0 161,-1-1-64,21 1-32,-20-20 192,19 0 96,-19 0 32,0-20 64,0 1 64,-20-1 97,0 0 31,0-20-160,0 20-96,0 1 96,0-21-63,-20 40 255,20-20 32,0 20-223,0 0-322,0 20 33,0 0 128,0 19 96,0-19-63,20 20-1,19 0-64,-19-21-161,21 1-223,-1 1-257,-21-2-255,1-19-610,0 0-2017</inkml:trace>
  <inkml:trace contextRef="#ctx0" brushRef="#br0" timeOffset="48656.783">17865 2820 12107,'-19'0'192,"19"0"225,0 21-33,0-21 128,-20 40 449,20-20 32,0 19-384,0 1-97,0 0-159,0-1-225,20 1-64,-1-19-128,1-2-192,0 1-353,20-20-448,-21 0-961,1 0-4068</inkml:trace>
  <inkml:trace contextRef="#ctx0" brushRef="#br0" timeOffset="48945.7995">18004 2921 10634,'0'-20'672,"20"20"834,0 0-33,-1 0-832,1 0 159,0 0-287,-20 0-385,20 0-192,-20 20 64,0-1 96,0 1 32,-20 0 32,0 0-64,0 0 97,1 0-1,-1-1 0,20-19-128,0 20-32,0-20 32,20 20 0,-1 1-32,21-21-224,-20 0-513,19 19-544,-19-19-1377,1 0-4005</inkml:trace>
  <inkml:trace contextRef="#ctx0" brushRef="#br0" timeOffset="49218.8151">18182 2762 2754,'0'-20'8200,"0"20"-7399,0 0 896,21 0-287,-21 0-65,20 40-352,18-21-385,-17 21-383,-1 0-97,0 0 0,-20-1-32,20 1-96,-20 0 128,-20-1-64,20 2 32,-20-22-128,0 20-608,-1-18-1218,3-1-3523</inkml:trace>
  <inkml:trace contextRef="#ctx0" brushRef="#br0" timeOffset="53086.0363">9488 8266 5028,'0'0'1538,"0"0"-545,0-20 480,0 20 417,0 0-161,0 0-447,0 0-674,0 0-255,0 0-1,0 0 128,0 0 1,0 0-161,0 20-96,20-20 257,-20 0-129,19 0 33,21 0-129,-20 0-192,39 0 96,2 0-128,-2 0 64,20 0-64,20 0-64,20 0 96,1 0 32,18 0-32,1 0 161,1 0-129,18 0 0,-19 0 32,-1 0 0,2 0 32,-21-20-64,-20 20 0,1 0 32,-21 0-192,-19 0 64,-1 0-32,-19 0-480,-1 0-577,-39 0-256,20 0-1282,-40 0-9128</inkml:trace>
  <inkml:trace contextRef="#ctx0" brushRef="#br0" timeOffset="55619.1812">2301 8941 12139,'0'0'929,"0"0"-993,0 0 1025,0 0 480,20 0-608,0 0-193,20 0-255,-1 0-97,22 0 161,-23 0-257,23-19-160,-22 19-160,-19 0-385,20 0-320,-21 0-704,1 0-545,0 0-1473,0-20-3748</inkml:trace>
  <inkml:trace contextRef="#ctx0" brushRef="#br0" timeOffset="55899.1972">2580 8822 7751,'0'0'448,"0"-19"-288,18 19 2051,3 0-258,-1 0-703,0 0-290,19 19-287,-19-19-192,20 0-65,-20 20-32,19 0-256,1-20 1,-20 20-97,1 0-32,-21-20 0,18 20 0,-18-1 64,0 2 0,-18-21 64,-3 19 0,1-19-32,0 20-352,0 0-161,-19-20-223,19 20-994,0 0-2402</inkml:trace>
  <inkml:trace contextRef="#ctx0" brushRef="#br0" timeOffset="56578.2361">2381 10055 13933,'-20'0'128,"20"0"-224,0 0 1089,0 0 224,20 0-448,-1 0-161,21 19-191,1-19-65,-3 0 0,23 0-160,-2 0-96,-19 0-96,-1 0 97,-19-19-706,20 19-320,-21 0-1025,1-20-993,-20 20-2818</inkml:trace>
  <inkml:trace contextRef="#ctx0" brushRef="#br0" timeOffset="56865.2525">2718 9935 1505,'-20'0'10378,"20"0"-10634,0 0 191,20 0 1859,-20 0-833,40 0-513,-20 0-95,19 0 287,1 20 193,-20-20-256,19 20-65,1 0-127,-19-20-65,-1 20 96,-2 0-320,-18 0 129,0-20 287,0 19-63,-18 1-129,-2 1 32,-21-2-160,21 1-96,-19 0 1,-1-1-97,20 2 32,-19-21-961,19 39-1634,0-39-3939</inkml:trace>
  <inkml:trace contextRef="#ctx0" brushRef="#br0" timeOffset="57929.3133">19989 4054 6566,'40'-21'3907,"-40"21"-3138,0 0 929,0 0-257,0 0-800,0 0-33,0 21 65,0-2-257,0 21-127,0 0 127,-20-1-224,20 1-64,-20 0-32,20 0 0,-19-21-63,19 21-66,-20-20-351,20 0-289,0 0-800,-20 0-1121,20-20-3748</inkml:trace>
  <inkml:trace contextRef="#ctx0" brushRef="#br0" timeOffset="58202.3289">19810 4291 12908,'0'21'608,"0"-2"-31,20 2 160,-20-2-321,0 21-64,21 0 97,-1-20-289,-2-1-64,2 1 256,1 0 385,-1 0-160,-20-20-97,20 0 225,-20 0-33,19 0-319,1-20 31,-20 0-384,40 0-32,-20 1-32,-1-1-320,1 0-481,0 0-801,-20 0-1024,20 20-2211</inkml:trace>
  <inkml:trace contextRef="#ctx0" brushRef="#br0" timeOffset="58981.3735">20168 3378 10794,'0'0'1697,"-20"-20"-640,20 20 225,-20-20-450,0 20-255,0 0-161,-19 0-384,-1 0-64,1 20 128,-1 0 225,19 0-65,1 19-160,2 1-64,18-20-32,0 19 64,18-19 0,23 1 32,-21-2 160,39-19 1,-19 0-1,-1 0-160,1-19 32,-20-22 64,-20 22-192,20-21 193,-20 20-161,0-20 64,-20 21 416,20-1-31,-20 20-129,20 0-128,0 0-288,0 20-64,0-1 224,0 1-96,0 0-64,20 20 128,0-20-320,19-1-64,-19 1-193,0-20-896,1 21-1122,-21-21-2305</inkml:trace>
  <inkml:trace contextRef="#ctx0" brushRef="#br0" timeOffset="59287.391">20268 2841 13036,'0'-21'1121,"-21"42"-1409,21-21 384,0 40 480,-20-20 33,20 19 96,0 1-385,20 0-192,-20-1-64,21 1-32,-1 0-224,-2-20-673,3-1-512,-1 2-481,0-21-1793</inkml:trace>
  <inkml:trace contextRef="#ctx0" brushRef="#br0" timeOffset="59644.4114">20387 2901 14765,'0'-20'0,"19"20"-224,1 0 897,20 0-321,-20 0 225,19 0-321,-19 0-320,0 0-192,-20 20 32,0-20 31,0 20-63,0-1 192,-20-19 32,0 20 64,0 0 32,20-20-96,0 20 0,0 0 0,20 0-320,0-20-193,0 19-95,0 1-129,-20-20 384,19 20 257,-19 1 64,0-21 256,0 19 353,-19-19 96,-1 0-1,0 20-223,0-20-257,-19 0-609,19 0-1088,0 0-1570</inkml:trace>
  <inkml:trace contextRef="#ctx0" brushRef="#br0" timeOffset="59919.4272">20664 2762 13548,'0'0'2531,"21"0"-3012,-3 20 673,23-1 289,-1 0 192,-1 22 319,1 19-511,-1-21-225,-19 21-96,0-1 193,0-18-161,-20 17-160,-20-17 0,20-1-128,-20-21-577,0 1 129,1 0-321,-21 0-1441,20-20-4389</inkml:trace>
  <inkml:trace contextRef="#ctx0" brushRef="#br0" timeOffset="60665.4698">2282 11207 13612,'-20'0'1153,"20"0"-768,0 0 384,20 0 95,-1 0-383,1 20-385,40-20-96,-21 0-224,22 0-129,-3 0-511,1 0-930,-18 0-2370</inkml:trace>
  <inkml:trace contextRef="#ctx0" brushRef="#br0" timeOffset="60910.4838">2598 11048 8776,'-38'0'5701,"38"21"-5893,0-21-481,0 0 641,38 19 417,-17 1 159,19-20-255,-1 20-161,1 0 64,-20-20 64,19 20-160,-39-20-32,20 20 64,-20-1 257,0-19 95,0 20-95,-20-20-225,1 20-192,-1-20-257,-20 20-607,20 0-642,1-20-1152,-1 19-7016</inkml:trace>
  <inkml:trace contextRef="#ctx0" brushRef="#br0" timeOffset="61192.5">2242 12062 16815,'0'39'-640,"0"-39"608,20 0 672,0 0 706,19 0-578,1 0-607,19 0-161,2 0 32,-3 0-225,-17-20-319,18 20-897,-19 0-1442,-21-19-1633</inkml:trace>
  <inkml:trace contextRef="#ctx0" brushRef="#br0" timeOffset="61422.5131">2539 11923 14958,'0'19'-513,"21"-19"417,-1 19 480,19 2 385,1-1 160,-1 0-352,-19 0-129,20 0-32,-20-1-95,-1 1-33,-19 0 353,0 20 63,0-20-191,-19 19-33,-21 1-95,20-20-385,-19 0-129,-1 19-703,20-18-1378,-19-2-2723</inkml:trace>
  <inkml:trace contextRef="#ctx0" brushRef="#br0" timeOffset="62251.5606">22292 4272 6149,'-20'-20'6342,"20"0"-5829,20 20-161,-20 0 481,20 0 320,-20 0-256,0 0-385,0 20-95,0 19-33,0 1 0,0 20-31,-20 0-161,0-21-96,0 21-96,0-1-256,20-19-257,-19-20-255,19 0-578,-20-1-960,20-19-3331</inkml:trace>
  <inkml:trace contextRef="#ctx0" brushRef="#br0" timeOffset="62482.5738">22094 4510 14317,'0'40'352,"0"-20"-159,20 19-129,-1-18 0,-19 18 256,20-19 289,0-1-161,0 2-64,0-1 545,-1-20 32,1 0-288,0 0-289,0 0-96,0-20-63,-1-1-289,1 2-385,0-1-320,-20 0-640,21-20-1442,-21 21-4484</inkml:trace>
  <inkml:trace contextRef="#ctx0" brushRef="#br0" timeOffset="63137.6112">22351 3536 11498,'0'-19'-128,"0"19"385,0-20 319,0 0 417,0 20 480,0-20-159,0 20-418,0 0-575,-20 20-449,1 0 32,-21 0 128,20 19-64,0 1 32,1 19-64,-1-18 64,20-22-33,0 21 33,20-20 33,-1-20 127,1 20-64,20-20-32,-20-20 64,19 20 32,-19-40 32,1 20 65,-21-19-97,20 18-64,-20-18 160,0 19-128,-20 1 64,20-2 97,-21 21-321,21 0-225,0 21 225,0-2 32,0 1 64,0 19-32,21 2-64,-21-22 128,20 21-480,-2-20-321,2 0-256,1 0-576,-1 0-769,0-20-1986</inkml:trace>
  <inkml:trace contextRef="#ctx0" brushRef="#br0" timeOffset="63435.6283">22610 2980 10473,'19'0'0,"-19"-20"353,0 20 1280,0 0-416,0 20-448,-19 0 320,19 0-480,-20 19-257,20 1-160,-20 0-64,20-1-31,20-18-1,-20-1 0,20 0-32,-20 0 32,19-1-64,-19-19-513,20 0-896,0 0-1986</inkml:trace>
  <inkml:trace contextRef="#ctx0" brushRef="#br0" timeOffset="63665.6414">22788 3040 11050,'0'0'993,"0"0"-1057,-20 19 929,20 1 384,-20 0-224,20 20-321,20-20-351,0 20-129,1-20-32,-1-20 96,19 20 1,-19-20-33,0 0-160,0 0-416,-1 0-481,1 0-1057,-20-20-1793,0 0-7175</inkml:trace>
  <inkml:trace contextRef="#ctx0" brushRef="#br0" timeOffset="63816.6501">22888 3099 11659,'-20'21'1025,"-1"-2"-609,21 1 641,0 20-192,0 0-449,21-20-224,-1 19-128,-20 1-640,20-20-289,0 0 256,-20 0-544,19-20-2114,-19 0-3619</inkml:trace>
  <inkml:trace contextRef="#ctx0" brushRef="#br0" timeOffset="64046.6632">22947 2940 16976,'20'40'-225,"0"0"1314,20-20 321,-21 39-353,21-19-321,-20-1-479,0 22-257,-20-2 64,19-19 32,-38 20-160,19-21 64,-20 1-160,0 0-417,0-1-640,-19 1-961,-1 0-3459</inkml:trace>
  <inkml:trace contextRef="#ctx0" brushRef="#br0" timeOffset="65027.7193">5854 12837 7238,'-39'19'1570,"19"-19"928,0 0 33,20 0-738,-20 0-511,20 0-129,0 0 32,-19 0-417,19 0-127,0-19-32,19 19-97,1 0-63,0 0 31,0 0-192,19 0-31,42 0-161,-2 0 0,20 0-32,20 19 128,19-19-192,2 0 64,18 0 64,2 0-192,-2 0 64,-19 0 0,1 20-32,-22-20-416,-19 0 159,-39 0 97,-21 19-384,1-19-385,-40 0-865,-20 21-1377,-18-21-2979</inkml:trace>
  <inkml:trace contextRef="#ctx0" brushRef="#br0" timeOffset="75928.3428">15364 4471 7911,'-20'0'1730,"20"0"384,0 0-193,-20-20-383,20 20-289,20 0-224,0 0-288,0-20-225,19 20-159,1 0-193,19 0-192,1 0-96,-1 0-385,2 0-544,-2 0-544,0 0-962,-19 0-2818</inkml:trace>
  <inkml:trace contextRef="#ctx0" brushRef="#br0" timeOffset="76376.3684">17429 3755 7815,'-20'20'2370,"0"-20"-1249,20 0 224,0 0-704,20 0 32,0 0 896,19 0-448,21 0-608,19 0-257,0 0 0,-20 0-128,22 20-192,-42-20-1505,1 0-2019</inkml:trace>
  <inkml:trace contextRef="#ctx0" brushRef="#br0" timeOffset="76938.4006">19810 3894 11274,'0'0'833,"0"0"-705,0 0 545,41 0-193,-3 0 193,3 0-97,18 0-351,21 0-193,-21 0-64,0 0-769,1 0-1954</inkml:trace>
  <inkml:trace contextRef="#ctx0" brushRef="#br0" timeOffset="77480.4316">22114 4132 12235,'0'0'-128,"0"0"-224,39 0 768,1 21-64,-1-21 65,41 0 351,0-21-287,-1 21-161,20 0 225,-20 0-289,2 21-897,-23-21-6373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0:19:45.37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4902 3815 2850,'0'0'1121,"-20"0"-480,20 0 288,0 0 576,0 0 97,0 0-321,-20 0-224,20 0-256,0 0 128,0 0 31,0 0-159,0 0-96,0 0-65,0 0 1,0 0-64,0 0-129,0 0-96,0 0-127,0 0 31,0 20 0,20-20-64,-20 0 0,20 0-63,19 0-65,-19 0 0,20 0 96,-1 0-192,22 0 128,-2 0-64,1 0 32,19 0-64,0 0 0,-18 0-96,-2-20-96,-19 20 32,-1 0 128,1 0-65,-1 20-127,-19-20 32,0 0-32,-20 0-257,20 0-736,-20 0-1441,-20 0-9097</inkml:trace>
  <inkml:trace contextRef="#ctx0" brushRef="#br0" timeOffset="8320.4759">18520 2801 13132,'21'-19'1217,"-21"19"-448,0-20 544,0 0-352,0-1-64,0 21-32,0-19-481,0-1-288,-21 20 96,1-20 65,0 20-161,-19 0-192,19 20-33,-20 0 1,1 20 128,-1 19-32,-1-19 0,23 20 0,18-1 0,0-19-96,18 0-64,3-1 32,19-19 0,-1-20-1,1 21 290,0-21-194,-1-21 33,1 1 32,-1-19 32,-19-1-32,0 20 65,-20-20-65,0 1 32,0-1 32,-20-1 64,20 3 64,-20 18-64,2 0 64,18 20 64,-21 0-191,21 0-354,0 20 225,0 0 160,21 18-32,-21 3 32,18-21-64,22 20 161,-19-21-225,19 1-32,-1 0-97,-19 0-383,20 0-481,-21-20-1281,1 0-3364</inkml:trace>
  <inkml:trace contextRef="#ctx0" brushRef="#br0" timeOffset="8718.4987">18877 2027 10986,'-19'-20'1601,"19"20"-159,0 0-545,-20 0-641,20 20 384,-20 0 1,20-1-289,-20 21 1,20 0-33,0-1-128,0 1-32,20 0-160,0 0-192,-20-21-160,20 2-513,-1-2-512,1 2-673,0-2-1730,0-19-5412</inkml:trace>
  <inkml:trace contextRef="#ctx0" brushRef="#br0" timeOffset="9092.5201">19016 2364 11306,'0'21'128,"0"-21"129,21 19 575,-21-19 129,20 0 513,-2 0-449,3-19-577,-1 19-160,0-21 1,0 2 31,-20-21-224,0 21-64,0-22-32,0 1 0,0 1 0,0-1-128,-20 20-64,20-20 0,-20 21-97,0-1 161,20 20-32,-21 0-160,21 0 63,-18 0 257,18 20 161,0 19-1,0 1 0,0 0 0,18-1-32,3 1-96,-1 1 64,0-22-192,19 0-96,-19-19-160,0 21-321,20-21-928,-40 0-1602,19 0-6182</inkml:trace>
  <inkml:trace contextRef="#ctx0" brushRef="#br0" timeOffset="9366.5357">19294 2027 8648,'-20'0'3555,"20"-20"-3619,0 20 1057,0 0 32,0 0-737,20 0 737,-20 20-320,20 19-385,20-19-160,-40 20 129,19 0-65,1-21-96,-20 21-64,0 0-64,0 0 0,0-21 32,0 2 0,0-2-96,-20 2-320,20-2-609,-19-19-1185,19 20-3236</inkml:trace>
  <inkml:trace contextRef="#ctx0" brushRef="#br0" timeOffset="9997.5718">19116 3000 5669,'0'20'1505,"20"-20"289,-20 20 480,0 19-704,20-19-129,-20 20-256,19-1-512,-19 2-257,20-1-128,-20-1 257,0-19-225,0 20 129,0-20 159,0-20 97,0 20-129,-20-20-31,20 0-321,-19 0-192,-1 0-256,-20-20-513,19 0-864,3 0-1987,-23-20-9928</inkml:trace>
  <inkml:trace contextRef="#ctx0" brushRef="#br0" timeOffset="10125.5792">19116 2861 16399,'40'-20'929,"-21"-1"-865,1 21 32,-20 0-1185,0 0-3139</inkml:trace>
  <inkml:trace contextRef="#ctx0" brushRef="#br0" timeOffset="16428.9397">4842 3835 7366,'0'0'705,"-19"0"-96,19 0 544,0 0 64,0 0 352,0 0-351,0 0-642,0 0-416,0 0-64,19 0 161,1 19 159,20-19-160,-1 0-96,21 0-96,-1 0 33,2 0 31,-2 21-128,20-21 32,0 0 0,-19 0 0,19 0-32,-18 0-160,-22-21 96,-19 21 0,0 0 64,0 0-97,-20 0 97,0 0 129,0 0 223,0 0-160,-20 0-192,-20 0-64,19 0-32,-17 0-64,-23 0 32,22-19 64,-21 19 64,21 0-97,-21 0 1,21 19 96,-21-19-64,21 0 64,-2 0 64,1 0-128,22 0 64,-3 0-32,-19 0-32,40 21 0,-20-21 0,20 0-32,0 0-320,20 0 191,0 0 322,21 0-33,-3-21-64,3 21 0,18 21-64,-19-21 64,19 0-33,1 19-447,19-19-897,-38 20-2243</inkml:trace>
  <inkml:trace contextRef="#ctx0" brushRef="#br0" timeOffset="18090.0347">18302 3636 7943,'20'0'1922,"-20"0"-1570,20 0 801,-1 0-320,1 0-224,20 0 255,19 0-351,2 0-353,18 0-128,0 0 64,0 0 192,1 0-320,20 19 64,-21-19-32,20 0 0,-20 0-32,0 0 64,-19 0-352,-1 0-1185,-18 0-2083</inkml:trace>
  <inkml:trace contextRef="#ctx0" brushRef="#br0" timeOffset="41276.3609">10778 5902 3331,'0'-20'544,"-20"20"673,20 0 417,0 0-97,0 0 33,0 0-321,20 0-608,-20 0-225,20 0 64,0 0-127,-1 0-129,1 0 32,20 0-96,19 0-31,2-21-65,-2 21 0,20 0-64,1 0 32,-1 0-32,21 0-32,-21 0 0,0 0-161,-19 0-191,19 21-64,0-21-65,0 0 161,-18-21 32,18 21 223,-20 0 97,-19 0 97,0 0-33,-21 0-96,1 0 0,-20 0-1314,-20 0-4900</inkml:trace>
  <inkml:trace contextRef="#ctx0" brushRef="#br0" timeOffset="45063.5775">1428 7471 1729,'0'0'3363,"0"0"-3363,-20 0 257,20 20 1472,-20-20 33,20 0-385,-19 0-448,19 19-224,0-19 31,-20 0 33,20 0-96,0 0-225,0 0 225,0 0-1,20 0-191,-1 0-129,1 0-224,20 0 65,19 0-97,1-19 0,-1 19 0,20 0 0,0 0-96,2 0 0,-22 0 0,20 0 0,-18 0 0,18 0-128,-21-20 32,3 20 32,-22-20-96,-19 20-513,0 0-1377,-20-20-4356</inkml:trace>
  <inkml:trace contextRef="#ctx0" brushRef="#br0" timeOffset="49718.8438">3890 7491 480,'0'0'1345,"0"0"-64,0 0 577,0 0 833,0 0-417,0 0-641,0 0-287,0 0-193,0 0-320,0 0-385,0 0-64,20 0 289,-1 0-96,21 0-161,0-20-224,19 20 96,20-20-95,0 20 31,20-20-192,-18 20 32,18 0-64,-20-20 0,0 20-96,-18 0-160,-2 0-257,0 0-63,-19 0-33,-20 0-192,0 0-672,-20 0-2051</inkml:trace>
  <inkml:trace contextRef="#ctx0" brushRef="#br0" timeOffset="52265.9895">6133 7391 1345,'-20'0'2082,"20"0"448,0 0 97,0 0-866,0 0-383,0 0-161,0 0-192,0 0-257,0 0-255,0 0-193,0 0-64,20 0 97,-1 0-33,41 0-160,-19 0-64,38 0-64,-20 0-64,20 0 32,-19 0 64,-1 0 0,1 0-64,-1-19-192,-18 19-608,-3 0-994,3 0-1345,-21 0-4677</inkml:trace>
  <inkml:trace contextRef="#ctx0" brushRef="#br0" timeOffset="57919.3128">3770 6080 5829,'21'0'224,"-21"-20"1057,0 20 257,0-20-609,0 20-96,0 0-97,0 0-544,20 0 129,-20 20-33,18 0-32,-18 0-192,20 0-32,-20 20 64,21 0-96,-21 20 32,0-1 33,0 1-33,0-1 0,0 1 0,-21 19 64,21-19-64,0 20 32,0-21-64,0 1 64,0-1-64,0 1 32,0-1-32,0 1 0,0-20 32,21 0 0,-21-1 0,0-19-32,20 20 32,-20-21 0,20 1 224,-1 0-160,1-20 0,0 20-63,20 0-1,-21-20 0,21 20-32,0-20 32,-1 19 0,1-19 0,-1 0 32,2 20 32,-1-20 32,19 0-32,0 0 64,1 0 64,-1 0-63,2 0-65,-3 0-64,-17 0 32,18 0 32,-19 20-32,-1-20-32,1 0 160,0 0-96,-21-20-64,21 20 64,-40 0-32,20 0 0,-20 0 0,0 0 33,0 0-33,21-20 128,-21 20-64,0 0-96,0-19 0,0 19 0,0-20-64,0-20 32,0 20 0,18-19-160,-18-1-64,20 0 128,-20-19 64,20 19-1,-20-20 33,21 1 0,-1-1 33,-20 20 159,18-19-96,-18-20 0,0 18-96,21-18-32,-21 19-32,0 1-32,-21-1 128,21 21 32,0-1 32,0 0 0,0 0 0,0 1-32,0 18-64,0-18-64,0-1 32,0 0-64,21 1-96,-21 19-193,0-20-31,0 20 288,0 0 96,0 20 64,0-19 0,0 19 64,0 0 32,0-20 64,-21 20-96,21 0-32,-18 0-64,-2-21 0,-1 21-32,-19 0 64,1-19-32,-21 19 0,1 0 97,-20 0 223,-20 19-64,20 2-128,-41-1 64,1-1 1,20 21-65,-1-20 32,21 0 32,19-20-128,1 20 0,39-20-128,0 0 0,20 0-865,20 0-1377,0 0-641</inkml:trace>
  <inkml:trace contextRef="#ctx0" brushRef="#br0" timeOffset="58756.3607">5239 6260 8071,'-19'0'2466,"19"0"-1473,0 0-448,0-21-257,19 21 353,1 0 256,0-20-129,0 20-255,19-19-129,21 19 97,-19-21-65,38 2-96,0-1-159,20 0-1,0 0 32,21 0-128,-1 0-32,19 0-32,1 20 32,1 0-64,18 0-64,0 0 160,-18 20-32,19 0-64,0 0-64,-20 0-96,-21 20 64,21-21-65,-39 2 225,19 18-32,-40-18-32,0 18-64,-18-19 32,-2-1 64,-19 2 32,19-1-32,-19-20-64,-20 19-128,-1-19 128,1 0 32,0 20-32,-20-20-801,0 0-769,0 0-960,0 0-4773</inkml:trace>
  <inkml:trace contextRef="#ctx0" brushRef="#br0" timeOffset="59795.4201">8713 6160 8936,'0'-20'1730,"0"20"-962,0 0-768,0 20 96,20-1 353,0 21 288,0 1-225,1 18-352,-3 1 64,2-1-160,0 20 97,-20 1-65,0-21 0,0 2-32,0-22 256,0-19-160,0 0 97,0 0-1,0-20 224,0 0 129,0-20-449,0 0-96,0 0-128,0-19-96,0 18-160,21 2-193,-1-21 289,-20 40 160,18-19 32,3-2 64,-1 21 64,0 0 192,0 0 64,-20 0 161,19 21 63,1-2-95,0 0-225,0 2 0,0 19-192,-1-21-64,1 1-224,0 20-128,0-20-96,-20 0-161,20-1-352,-20-19-512,0 20-1666,0-20-6727</inkml:trace>
  <inkml:trace contextRef="#ctx0" brushRef="#br0" timeOffset="60270.4473">9448 6637 9737,'0'-40'416,"0"40"673,-20-20 256,20 20-352,-21 0 64,21 0-640,-18 0-353,-2 0-160,0 20 32,20 1 0,-21 17 32,21-17-65,0 19 97,21-1-32,-1 1 32,0-20-32,-2 19 0,23-19-160,-1 0 64,-1-20 64,-19 20 96,20-20 96,-1-20 64,-19 0 33,0 0 63,1 1-32,-21-1-32,0 0 65,-21 0-97,21-20 0,-20 21 64,-19-2-32,19 2-256,0-2 32,0 2 0,-19 19-96,19 0-224,20 0-641,-20 0-897,0 0-2081</inkml:trace>
  <inkml:trace contextRef="#ctx0" brushRef="#br0" timeOffset="60538.4626">9389 6696 7431,'18'0'1025,"-18"21"-257,0-21 449,0 19-704,0 1 320,0-20-257,0 20-448,21 0-96,-21-20-32,20 20 32,0-20-32,-20 0-352,20 0-353,0 0-288,-20-20-256,19 20-705,-19 0-832,0-20-738</inkml:trace>
  <inkml:trace contextRef="#ctx0" brushRef="#br0" timeOffset="60739.4741">9547 6756 448,'0'20'1473,"0"-20"-1409,0 0 97,0 0 319,20 0-160,-20 0-448,0 0 416,20-20 257,-20 20 512,0 0 865,0 0 384,0 0 0,0 0-929,0 0-1024,0 20-129,0 0 64,0 0-192,0-20-96,0 20-288,20-20-897,-20 19-1409,19-19-5766</inkml:trace>
  <inkml:trace contextRef="#ctx0" brushRef="#br0" timeOffset="61086.494">9825 6260 8295,'-19'0'929,"19"0"-320,-20 0 192,20 19 576,-20 21 128,20-21-256,0 22-480,0-2-320,20 1-33,-20 0-96,20-1-160,-1-19-127,1 20 31,0-19-64,0-2-225,0-19-127,-1 0-225,1 0-928,0 0-1858,0 0-5317</inkml:trace>
  <inkml:trace contextRef="#ctx0" brushRef="#br0" timeOffset="61289.5056">9984 6458 11530,'-20'0'1250,"20"0"-1122,20 20 737,0-20 288,-20 20 128,39-20-160,-19 19-609,21 1-319,-23 0-193,2 0 96,21 0-513,-21 1-640,19-21-640,-19 0-129,-20 0-1569</inkml:trace>
  <inkml:trace contextRef="#ctx0" brushRef="#br0" timeOffset="61454.515">10221 6498 9673,'-38'19'897,"17"1"480,1 0 737,-18 0-641,17 0-544,21 1-737,-20-2-480,20 0-1442,0-19-1184,0 21-4870</inkml:trace>
  <inkml:trace contextRef="#ctx0" brushRef="#br0" timeOffset="61721.5303">10341 6319 12684,'20'19'416,"0"2"673,0-1 448,0-1-287,-1 21-290,1-20-479,0 20-385,-20-21 0,20 21 32,-20 0-64,0-19 32,0 17-512,-20-17-385,20-2-576,-20 2-2242</inkml:trace>
  <inkml:trace contextRef="#ctx0" brushRef="#br0" timeOffset="63120.6103">8555 5981 7815,'0'0'1217,"0"0"256,-20 0-672,20 0-673,0 0 289,-21 40 255,21-1-95,-20 21 31,20-1 33,0 41-192,-18 0-193,36-1-160,-18-20-64,20 20 0,1-38 0,-1 18-32,19-39-192,1 19-417,20-19-864,-1-1-2307</inkml:trace>
  <inkml:trace contextRef="#ctx0" brushRef="#br0" timeOffset="63863.6528">10480 6021 5060,'0'0'2723,"0"0"-1154,0 0-384,0 0 1,0 0 351,20 19-512,1 1-416,-3 20-289,23-20-64,-21 20-96,18 19 0,3-18-31,-21 18-1,19 1-192,-19-1 128,0 1 0,-20-1 0,0 2 0,0-2 64,-20-19 32,20-1 64,-39-19-96,19 20-128,0-20-160,0-1-672,-1 1-962,3 0-1665,18-20-5926</inkml:trace>
  <inkml:trace contextRef="#ctx0" brushRef="#br0" timeOffset="64203.6723">11076 6696 11723,'0'0'3042,"0"21"-3554,20-2 512,-20 1 32,0 0 0,20 20 288,-1-1 193,-19 1-225,0-20-192,20 20 257,-20-1 255,0-19-224,-20 0-95,20 0 255,-19 0-31,-1-20-353,0 19 32,-1-19-224,1 0-352,2-19-161,-2 19-288,-1-20-1152,1-20-3557</inkml:trace>
  <inkml:trace contextRef="#ctx0" brushRef="#br0" timeOffset="64332.6796">11135 6498 15086,'40'0'320,"-40"0"-864,0 0 159,20 0-3330</inkml:trace>
  <inkml:trace contextRef="#ctx0" brushRef="#br0" timeOffset="70448.0294">6113 7372 3971,'-20'0'1698,"20"0"-705,0 0 768,-20 0-543,20 0 95,-20 0 160,20 0-288,-19 0-256,19 0-128,0 0-256,0 0-225,0 0-96,19 0 96,1 0-63,20 0-97,-1 0-160,21-20 32,-1 20 32,2 0-64,18 0 0,-20 0 0,1 0-64,-21 20 64,1-20-32,0 19-64,-1-19-97,1 0-63,-19 0-64,17 0 224,-17 0 0,-21 0 64,0 0 64,0 0 160,0 0 0,0 0-192,0 0 0,-21 0 32,21 0 64,-20 0-32,20 0-64,-18 0 0,18-19-160,0 19-384,0 0-738,-21 0-2177</inkml:trace>
  <inkml:trace contextRef="#ctx0" brushRef="#br0" timeOffset="74817.2793">6510 7391 864,'0'0'289,"0"0"-193,0 0 160,0 0-32,0 0-32,0 0-192,-20 0-192,20 0-577</inkml:trace>
  <inkml:trace contextRef="#ctx0" brushRef="#br0" timeOffset="75185.3004">6212 7391 2146,'-40'0'704,"40"0"65,-20 0-321,1 0 129,19 0 960,0 0-287,0 0-642,0 0-224,0 0 225,0 0-32,0 0-65,0 0-192,0 0-191,19 0 223,1 0 32,0 0 161,20 0-129,19 0-192,2 0-192,-2 0 32,0 0-32,1 0-32,-21 0 0,21 20-32,-1-20 0,-19 0-32,19 0 64,-18 0 32,-21-20-32,19 20 32,-39 0-64,0 0-256,0 0-897,0 0-3011</inkml:trace>
  <inkml:trace contextRef="#ctx0" brushRef="#br1" timeOffset="85894.9129">1270 7491 4356,'-20'0'3683,"-1"0"-2658,1 0 961,20-20-96,0 20-65,0 0-95,0-20-417,0 20-384,0 0-224,0 0-161,0 0-95,0-20-65,0 20-128,20 0-31,1-20 63,17 20-128,3 0 0,-1 0-32,19 0 0,0 0-63,1 20 31,19-20-32,21 20 32,-21-20-64,20 0 64,0 0-96,0 0 0,-38 0 32,-2 0 64,-39 0-128,0 0 32,-20 0-96,0 0-256,0 0-225,0 0-768,-20-20-1282,20 20-1697</inkml:trace>
  <inkml:trace contextRef="#ctx0" brushRef="#br1" timeOffset="86811.9654">3750 7411 10570,'-20'0'1505,"20"0"-544,-20 0-192,20 0 576,0 0 384,0 0-287,0 0-1026,20 0-288,0 0 321,21 0 159,-3 0 1,43 0-385,-2 0 32,20 0-31,-20 0-1,21 0 0,-21 0-96,0 0-64,1 0 32,-21 0-96,-18 0-32,-21 0 64,-2 0-192,-18 0-160,0-20-641,-18 20-929,-2 0-1569,-21 0-3940</inkml:trace>
  <inkml:trace contextRef="#ctx0" brushRef="#br1" timeOffset="87360.9968">6133 7411 14477,'-20'20'1217,"20"-20"-1441,20 0 224,-1 0 673,1 0 640,40 0-192,-1 0-416,41 0-449,-21 0-64,20 0 161,-19 0-161,-1-20-160,1 20-449,-40 0-704,-1 0-961,-19 0-3715</inkml:trace>
  <inkml:trace contextRef="#ctx0" brushRef="#br1" timeOffset="89871.1403">7085 7292 480,'0'20'8296,"0"0"-7784,0-20-127,0 20 287,0-20 417,0 0-160,0 0-288,0 0 31,0 0 193,0 0-96,0 0-417,0-20-192,0 0-95,0 0 31,0 0 32,-19-19-32,19 19-64,-20-39-32,20 19 32,-20-40-128,20 20 64,0-19 64,0 0 0,0-20-96,0 19 32,20 0 64,0 1 160,-20 19 224,19 1-63,-19 19-193,0 0-96,0 0-128,20 1-32,-20-1-193,20 0 193,-20 0 32,21 0 96,-21 1 0,0-1 129,0 0-65,0 21 64,0-1 96,-21-1 96,1 2-448,20 19-64,-20-20-96,1 20-225,-1-19 129,20 19 96,-20 0 160,0 0 32,20-20 64,-20 20 96,0 0 64,1 0 32,-1 0 0,0 0 0,-21 0-63,23 20-33,-22-20-64,-19 0 0,18 0-96,-18 0 64,19 0-32,-19 0 32,-21 0-96,21 0 64,-20 0 0,0 0 32,-2 0 0,-18 0 0,20-20 32,0 20-32,-21 0 0,21-21 32,-1 21-32,-20 0 32,21-20 32,-20 20-32,0-19-32,20 19 0,-20 0 0,20-20 32,-2 20 0,2 0 64,0-19-32,0 19 32,18 0 0,-18 0-32,-20 0-32,20 0-32,-20-21 32,20 21-32,-21 0-64,20 0 192,-19 0-160,-1 0 64,1 0 0,0 0 32,0 0-128,-1 0 32,1 0 160,0 0-160,-20 21-64,19-21 64,1 0 32,0 19-96,0-19 128,-21 20 32,21-20-160,-19 19-32,-1-19-96,20 20-225,20-20 65,-2 21-32,22-21 255,-20 20 65,-2-20 96,2 0 0,-20 19 64,0-19-32,0 0-32,20 0 0,20 0 0,-22 0 33,42 20-33,-21-20-33,21 0 1,19 0-32,0 19 0,-20 2 0,40-21 0,-19 20 0,-1-20 32,20 0 0,0 19 64,0-19 32,0 0 0,20 20 0,-20 0-32,0 0 32,0 0-64,19 0 0,-19 19 0,0-19 0,0 20 0,0 19 0,0-19 0,0 20 0,20-1 0,-20 21-160,0 0 64,-20-1 96,20 21 0,0-21 32,0 1-32,-19-1 96,19 20 0,-20-20 32,0-18-31,-1 18-33,21-20-64,-20 1 96,20-1-32,0-19 32,0-20-32,0 19 0,0-19-64,0 1 32,0-2-32,20 2 32,1-2-64,-1-19 32,0 19 0,-1-19 32,1 0-32,20 21 32,-1-21-96,21 0 0,-21 0 64,21 0-32,19 0 32,-18 0 64,18 0 32,-20 0 32,20 0-96,2-21 0,18 21-32,-20 0 32,20-19-32,0 19-64,21 0-64,-1-19 0,-20 19 64,19 0 64,-19-21 0,1 21 0,-20 0 0,19 0 32,-20 0 160,1 0-256,-1 0 64,20 0 32,-19 0-32,0 0 0,19 0 0,-20 0-64,0 0-64,0 0 64,22 0 0,-22 0 0,0 0 0,0 0 96,0 0 0,2 0-32,18 0 32,-20 21 64,20-21-64,-20 0-32,0 0 0,2 0-32,-2 0 0,20-21 32,-20 21 0,0 0 0,0 0 0,2 0 64,18 0-64,-20 0 0,21-19 32,-1 19-32,-20-21 0,20 21 0,0 0 0,-20-20 0,21 20 32,-1 0 32,-19 0-32,20-19 32,-21 19-64,20 0 0,-20 0 0,0-20-32,2 20 32,-22 0-32,-1 0 32,-17 0-32,-1 0-320,-21 0-545,1 0-1249,-20 0-3908</inkml:trace>
  <inkml:trace contextRef="#ctx0" brushRef="#br1" timeOffset="103127.8986">12049 6398 2626,'-20'-39'4324,"20"39"-2947,-20-21 33,0 2 63,20 19-320,-20-20-480,-1 20-193,3 0-384,-2 0-96,20 20-32,-20-1 0,20 22 32,0-2-32,0 1 32,20 19 0,0-19 0,19 0 0,-19 19 0,0-19 0,20 0 32,-21 0-32,1 0-32,-20-1-96,0-19 32,-20 20 96,1-20 96,-1-20 32,-20 20 32,20-20-31,-19 0-1,-1-20-96,-1 0 32,23 0 96,-3 0 32,21 0 192,0-19-287,21 19-129,17 0-33,-17 0-31,19 0-224,-1 20-833,-19 0-1473,0-19-5959</inkml:trace>
  <inkml:trace contextRef="#ctx0" brushRef="#br1" timeOffset="103504.9202">12228 6060 6534,'0'0'1217,"0"0"512,0-20 289,0 20-993,0 20-192,0-20-64,0 20-129,-21 0-95,21 20 192,0-1-353,0 1-256,0 1-96,21-2 0,-21-19-32,20-1-224,-2 2-320,2-1-481,1-20-577,-1 0-3235</inkml:trace>
  <inkml:trace contextRef="#ctx0" brushRef="#br1" timeOffset="103733.9333">12406 6140 8423,'-20'0'3171,"20"0"-3235,0 0 161,0 0 543,0 20 577,0-20 64,0 19-512,20 2-384,0-2-97,0 1 32,-1 1-96,1-21-96,0 0-128,0 19-288,0-19-384,-20-19-738,19 19-1056,-19 0-2819</inkml:trace>
  <inkml:trace contextRef="#ctx0" brushRef="#br1" timeOffset="103899.9427">12505 6160 9833,'-20'19'32,"20"-19"1153,0 21 416,0 18-544,20-18-576,-20-2-385,0 21-160,0-21-352,0 2 127,0-21-511,20 20-1603,-20-20-4355</inkml:trace>
  <inkml:trace contextRef="#ctx0" brushRef="#br1" timeOffset="104144.9568">12584 6080 9256,'20'0'96,"-20"0"1474,20 0-1,1 20-672,-3 0 96,2 20-128,0 0-449,1-1-95,-21 21-97,0-21-160,0 2-32,0-2-288,-21 1-225,21-20-287,-20 19-1090,0-19-2050</inkml:trace>
  <inkml:trace contextRef="#ctx0" brushRef="#br1" timeOffset="104635.9848">12902 6656 10794,'0'0'2530,"0"0"-2338,0 0 1122,20 0-450,0 0-95,0 0-64,19 0-417,-19 0-288,21 0 0,-3 0-256,-17 0-769,19 0-1474,-40 0-3843</inkml:trace>
  <inkml:trace contextRef="#ctx0" brushRef="#br1" timeOffset="104807.9947">12922 6776 1953,'20'20'7367,"19"-20"-6021,-19 0 639,20 0-960,-1 0-256,-19 0-352,21 0-514,-21 20-1216,-20-20-2562</inkml:trace>
  <inkml:trace contextRef="#ctx0" brushRef="#br1" timeOffset="105854.0545">13657 6637 4548,'0'-19'1473,"0"19"-63,0 0 63,0-21-256,0 21-192,0 0-128,0 0-160,-20 0 191,20-20-255,-20 20-256,-1 0-321,1 20-96,-18-20-32,17 21 32,1-2 0,-18 0-64,38 21 31,-21-19 33,21 18 0,0-19-32,21 0-32,-3 0 64,2 0-96,21-1 96,-21-19 96,18 0-96,3 0 32,-21-19 0,0 19 0,-1-20-32,-19 0 65,0 0 31,0 0-32,0-19 160,-19 18 64,19 2 32,-20-2 257,20 2-64,-20 19-257,20 0-160,0 0-32,0 0-288,0 0 192,0 19 64,20 21 0,0-19 0,-1-2 64,1 21-96,0-20 32,0 0-32,0 0 32,-1-1-224,1 1-577,0-20-1025,0 0-1537</inkml:trace>
  <inkml:trace contextRef="#ctx0" brushRef="#br1" timeOffset="106223.0756">13756 6021 10281,'20'-20'737,"-20"20"352,-20 0 160,20 0-832,0 20 127,0-1 33,0 21-257,0-20-160,0 20-64,0-1-32,0 1-32,0 1 0,20-22-32,-20 1-128,19 0-448,-19-1-545,20-19-769,0 0-3299</inkml:trace>
  <inkml:trace contextRef="#ctx0" brushRef="#br1" timeOffset="106461.0892">13894 6080 9673,'0'-20'961,"0"20"-481,0 20 97,0-20-129,0 20 385,-18 0-97,18 0-159,18 0-225,-18-20 65,20 19-33,-20 2-160,20-21-64,21 19-160,-23-19-288,3 0-705,-1 0-1153,0 0-2338</inkml:trace>
  <inkml:trace contextRef="#ctx0" brushRef="#br1" timeOffset="106647.0999">13993 6100 7238,'0'40'1986,"0"-20"-608,0-1 127,0 21-608,0-20-673,0 20-128,21-20-128,-21 0-544,0-1-610,0 2-767,20-21-5575</inkml:trace>
  <inkml:trace contextRef="#ctx0" brushRef="#br1" timeOffset="106872.1127">14113 6001 11146,'20'39'865,"0"1"64,0 0-96,-20 0-129,19 0-63,-19-1-321,20 1-224,-20 0-288,0 0-481,0-1-320,-20-19-1121,20-20-4067</inkml:trace>
  <inkml:trace contextRef="#ctx0" brushRef="#br1" timeOffset="107270.1355">14352 6756 6149,'0'20'9161,"0"-20"-9257,0 0 1505,20 0 65,-2 0-898,2 0-288,21 0-159,-21 0-258,19 0-703,-19 0-898,0 0-2818</inkml:trace>
  <inkml:trace contextRef="#ctx0" brushRef="#br1" timeOffset="108552.2088">14827 6637 10602,'-20'0'928,"20"0"-191,0 0 256,-18 0-641,18 19-95,0 2 159,0-2-256,0 2-160,0-2 96,18 1-96,2 0 0,1-20-96,-1 20-32,19-20 160,-19 0 64,0 0-32,0 0 128,0-20-31,-1 20 127,-19-20 96,20 0 33,-20 1-129,0-2-160,0 2-96,0-2-64,0 2 0,-20 0 32,20 19 32,0-21-32,0 21 32,0 0-128,0 21 64,0-2 96,20 0 0,-20 2 0,20-2-32,-20 2-32,20 18 32,0-19-32,-1 20 0,-19-1-32,20 1 32,-20 0 0,0-1-96,0 1 0,20 0-32,-20-20-64,0-1 192,0 21 64,-20-40-64,20 21 96,0-2 64,-20-19 128,20 0 161,-19 0-65,-1 0-192,0 0 128,0 0 97,0 0-65,-19 0-96,-1-19-63,20 19 95,-19 0 0,-2-21-224,21 21-64,-18 0-64,17 0-576,1 0-1250,0 0-3459</inkml:trace>
  <inkml:trace contextRef="#ctx0" brushRef="#br1" timeOffset="110435.3165">11869 7292 5893,'-20'0'3876,"20"-20"-3140,0 20 1186,0 0-256,0 0-321,20 0-288,-20 0-288,0 0-353,21 0 65,-1 0-33,0 0-96,-2 0-255,23 0-33,-1 0-32,19 0-257,-19 0-671,19 0-610,-18-19-928,-3 19-3588</inkml:trace>
  <inkml:trace contextRef="#ctx0" brushRef="#br1" timeOffset="111200.3603">13459 7292 10634,'0'0'192,"0"0"609,18 0 864,2 20-448,0-20-192,21-20-640,-3 20-257,3 0-192,-1-20 32,-1 20-737,1 0-897,-20 0-1889,-1 0-6405</inkml:trace>
  <inkml:trace contextRef="#ctx0" brushRef="#br1" timeOffset="111979.4049">14789 7431 4516,'18'0'7911,"2"-20"-7526,1 20 1280,19 0 33,-1 0-897,21 0-65,-1 0-159,0 0-481,1-20 0,-1 20-128,-18 0-705,-1 0-2434,-21 0-8007</inkml:trace>
  <inkml:trace contextRef="#ctx0" brushRef="#br1" timeOffset="127247.2781">22847 3259 5413,'21'-20'1569,"-21"20"673,20 0 96,-20 0-288,0 0-288,0 0-257,0 0-448,0 0-128,0 0-256,0 0-417,0 0-160,0 20 97,0-1 63,-20 21-64,-1 0 160,3 19-95,-2 21 159,-21-21-64,21 21-192,-19-20-96,39-1-32,-20-19 1,20-20 63,0 19-225,0-18-31,0-2-416,0 1-449,-20-20-609,20 0-544,0 0-1313,0 0-7463</inkml:trace>
  <inkml:trace contextRef="#ctx0" brushRef="#br1" timeOffset="127557.2959">22570 3676 12139,'0'0'1249,"0"0"-961,0 0 1282,0 0-225,0 0-864,0 20 576,0-1-96,20 21-417,-20 0-128,0 0 1,0 0-289,20-1-32,-20 1 64,19-20 32,1 0 225,0-20 31,0 0 129,0 0-65,1 0-255,17-20-33,3 0-192,-3-20-32,-17 20-64,19 1-321,-20 19-544,-1 0-736,-19 0-1218,0 0-3074</inkml:trace>
  <inkml:trace contextRef="#ctx0" brushRef="#br1" timeOffset="128437.3462">23205 2483 8423,'0'-39'2275,"0"19"-1122,0 0 608,-20 1-159,0-2-449,0 21-384,1-19-449,-1 19-384,0 0 32,0 19-32,20-19-32,-20 21-96,20 18 96,0-19-65,20 19 193,0 21-64,20-1 64,-21-18-32,21 18-64,-20-19-160,1 0-288,-3-2-129,-18 3 64,0-21 353,-18 0 481,-3-20 319,-19 20 161,1-20-161,-1-20-223,-19 0-65,39 0 288,-20 0 97,20-1-192,20 2-513,20 0-225,0-1 1,20 0 64,-1-1-577,1 21-864,-20-19-481,-1 19-2819</inkml:trace>
  <inkml:trace contextRef="#ctx0" brushRef="#br1" timeOffset="128972.3768">23404 1987 11659,'0'0'768,"0"0"642,0 0 191,0 0-960,0 0-193,0 0 65,0 20-321,-20 0-64,20 0 224,-20-1 33,20 21-161,0-20-192,0 20 64,0-1 0,0-19-160,0 0-352,20 0-289,0 1-833,0-2-2081</inkml:trace>
  <inkml:trace contextRef="#ctx0" brushRef="#br1" timeOffset="129275.3941">23562 2086 9352,'0'-20'3011,"0"20"-2562,-19 0 640,19 0-225,0 0-479,0 0 448,-20 20-225,20-20-384,0 20 129,0 0 31,0 0 0,20 0-127,-1-1 31,1-19-32,0 20-96,1-20-192,-1 0-224,-2 0-320,2 0-289,21 0-481,-21 0-159,-1 0 160,1-20-129,-20 20-1793,0 0-4100</inkml:trace>
  <inkml:trace contextRef="#ctx0" brushRef="#br1" timeOffset="129476.4056">23722 2086 6630,'0'0'2850,"0"0"-1793,0 0 1122,-20 0-610,20 0-416,-21 20-64,21 0-480,0 20-449,21-21-96,-21 21-256,20 0-609,-20-19-993,0-2-1377,0 0-5893</inkml:trace>
  <inkml:trace contextRef="#ctx0" brushRef="#br1" timeOffset="129794.4238">23821 1987 5541,'20'0'96,"-20"20"480,19-20 1474,1 20-352,0 0-513,20-1-96,-21 21-384,1 0-353,0-1 129,-20 1 31,20 0-160,-20 0 65,-20 0 159,20 0-287,-20-21-289,0 21-1121,20-1-2627</inkml:trace>
  <inkml:trace contextRef="#ctx0" brushRef="#br1" timeOffset="139039.9526">375 9140 6213,'-39'0'1858,"19"0"-192,20 0 704,-20 0-384,0 0-545,20 0-448,0 0-288,0 0-385,0 0-160,0 0 0,0 0 33,0 0 31,0 0 0,20 20 128,20-20-31,-1 20-161,22-20-64,-2 0-32,-19 0-96,19 0-96,-19 0-64,-20 0-385,19-20-160,-19 20-31,0 0-161,-20 0-416,20 0-1154,-20 0-4451</inkml:trace>
  <inkml:trace contextRef="#ctx0" brushRef="#br1" timeOffset="139406.9736">673 9021 10634,'-19'-20'288,"19"20"-384,0 0 1473,0 0 321,19 0-449,-19 0-480,20 0-225,-20 20-63,20 0-1,0-20-224,0 20-32,-1-20-159,1 20 31,0-20-32,1 19-257,-1-19 354,-2 21-97,2-21-128,1 19 160,-1 1-32,-20 0-32,0-20 128,0 20 64,0 0 0,-20 20-31,-1-21-193,1 1 64,2 0-32,-2 0-32,-1 0-321,1-20-255,20 0 31,-20 20-416,20-20-1473,-19 0-4324</inkml:trace>
  <inkml:trace contextRef="#ctx0" brushRef="#br0" timeOffset="146380.3725">7860 9617 960,'20'0'1314,"-20"0"479,0 0 1090,0 0-256,0 0-1154,-20 0-416,20 0-32,0 0-128,0 0-225,0 0-127,0 21-33,0-21 97,0 0-32,20 0-65,-20 0-128,0 0 33,19 0-353,-19 0 384,20 0-256,20 19 65,-1-19-97,2 0-96,-1 0 64,19 0-128,0 0 96,1 0-128,19 20 64,-20-20-64,2 0 64,-3 20-32,3-20 0,-2 0 32,-19 0 0,-1 0-224,-19-20 384,0 20-288,-20 0-96,-20 0-769,20 0-1025,-20 0-1409,1 20-5157</inkml:trace>
  <inkml:trace contextRef="#ctx0" brushRef="#br0" timeOffset="151630.6728">4307 9717 3010,'-20'0'-320,"0"-20"-417,-1 20 193,21 0 608,-20 0 192,20 0-160,0 0 449,0 0 928,0 0-384,0 0-1441,0 0-65,0 0 417,0 0-32,0 0 161,0 0 223,0 0 288,0 0 450,0 0 319,0 0-96,0 0-128,0 0-128,0 0-96,-18 0-160,18 0-32,0 0 31,0 0-287,0 0-65,0 0 1,0 0-33,0 0 65,18 0-161,-18 0-32,0 0-192,20 0-32,-20 0 96,21 0-63,-21 0 63,20 0-32,0 0-96,-2 0 96,3 0-96,19 0-32,-20 0 32,19 0-32,-19 0-32,20 0 64,-21 0-288,21 0 512,-20 0-224,21 0 64,-3 0-96,-17 0-96,19 0 96,-22 0-32,23 0 32,-21 0-64,19 0 96,-19 0-32,20 0-64,-1 0 64,1 0 64,1 0-32,-23 0-64,22 0 128,19 0-160,-18 0 64,-1 0 0,-1 0 0,21-20 0,-21 20 0,21 0 96,-1 0-128,2 0 32,-22 0 32,21 0-32,-1-20 0,-19 20 0,-1 0-32,1 0 64,-1 0-32,1 0-32,1 0 32,18 0-64,-19 0 32,-1 0 0,1 0 96,19-19-160,-19 19 96,1 0 0,17 0-32,-17 0 64,-2 0-64,1 0 32,-20 0-32,19 0 96,-19 0-128,20 0 64,-1 0-32,1 0-32,-20 0 0,19 0 64,1 0-32,-1 0 0,2 0 32,-1 0 0,-1 0-257,-19 0 546,20 0-385,-1 0 96,-19 0 64,20-21-32,-20 21-32,19 0-257,-19 0 514,1 0-225,-1 0-289,-20 0 514,18 0-161,-18 0-160,20 0-193,1 0 450,-1 0-193,0 0 64,-20 0-32,18 0-128,3 0 96,-1 0 96,-20 0-160,20 0 160,0 0-96,-20 0 128,19 0-192,1 0 128,-20 0-64,20 0-192,0 0 448,-20 0-288,20 0 96,-20 0-64,19 0-32,1 0 0,-20 0 0,0 0 32,20 0-64,-20 0-321,0 0-479,0 0-866,0 0-896,0 0-2435</inkml:trace>
  <inkml:trace contextRef="#ctx0" brushRef="#br0" timeOffset="154382.8302">9170 9638 640,'0'0'1281,"0"0"-640,0 0-65,0 0-383,0 0-257,0 0-161,0 0-447,0 0-33,20 0-32,-20 0 673,0 0 64,0 0 32,0 0 289,0 0 640,0 0 448,0 0 385,0 0-609,0 0-641,-20 0 321,20 0 0,-20 0-225,20 0-127,0 19-321,-20-19-128,20 0-64,-20 0 32,20 0 32,0 0 225,0 0 127,0 0-32,0 0 33,0 0 95,0 0 33,0 0-161,0 0-96,0 0-95,0 0-1,-19 0 32,19 0 0,0 20 0,0-20-96,0 0 161,0 0 159,19 0 161,-19 0-33,20 0-159,0 0-161,0 0-64,19-20-128,-19 20 160,20 0-224,19 0 96,-18 0-63,18 0-33,1 0 96,-1 0-32,1-19-32,20 19-64,-22 0 32,22 0 64,0 0 32,19 0 0,-20-21 96,21 21-224,-21 0-128,20 0 416,0 21-192,0-21-96,-20 0 128,21 19-128,-20-19-64,-1 0 513,21 20-321,-21-20 128,0 0-64,-19 0 128,19-20-160,-20 20 97,-19 0-33,1-19-192,-2 19 32,-19 0-96,-20 0-289,20 0-63,-20-21-225,0 21-1376,-20 0-4229</inkml:trace>
  <inkml:trace contextRef="#ctx0" brushRef="#br0" timeOffset="158629.0731">7919 9697 2914,'0'0'-160,"0"0"-929,0 0 897,0 0 320,20 0 64,-20 0-160,0 0-32,0 0 321,0 0 1216,-20 0-224,20 0-256,-20 0 32,20 0 225,-19 0-33,19 0-288,0 0-417,-20 0-159,20 0-33,0 0-224,0 0 96,0 0-63,0 0-1,20-20 0,-1 20-128,21 0-32,-20 0-32,19 0 0,22 0 32,-23 0-32,23 0 32,-2 0 0,1 0-32,19 0 0,-20 0 0,2-20 96,-2 20 0,-19 0 0,-1 0-64,-19 0 0,0 0 32,-20 0-64,0 0 0,0 0 129,0 0-193,0 0-97,-20 0 33,20 0-192,0 0-449,-20 0-960,20-19-3076</inkml:trace>
  <inkml:trace contextRef="#ctx0" brushRef="#br0" timeOffset="163297.3401">11096 9757 1153,'0'0'1761,"0"-20"193,0 20 288,0 0-128,20 0-384,-20 0-545,0-20-96,0 20-32,19 0-128,-19 0 0,0 0-128,0 0-161,0 0-31,0 0-257,0 0 32,0 0-63,0 0-1,20 20-64,-20-20 1,0 0-65,20 0 0,-20 0-128,20 20 96,0-20-160,0 0 64,-1 19-128,1-19 128,20 20-64,-19 0-224,17-20 544,23 20-384,-22 0 64,21 0-32,-1-1 0,0-19-96,1 21 128,19-2-64,-20 1 32,2 0-128,18-20 128,0 20-96,1-20-33,20 0-127,-1 0 128,0 0-96,19 0 128,-19 0 128,21-20-32,-1 20 128,20-20-96,-19 0 192,18 20 160,1-19-160,-19-2 33,18 21-193,1-19 416,1-1-160,-22 20-160,1-20 65,0 0-161,-40 0 32,2 0 32,-22 20-96,-19-19-32,-21 19-128,1 0-321,-20 0-640,-20-20-1505,-19 20-5382</inkml:trace>
  <inkml:trace contextRef="#ctx0" brushRef="#br0" timeOffset="178438.2061">15761 9458 11274,'20'-19'2018,"0"19"-1602,-20-21 1026,0 1 159,0 20-512,0-19-416,0 19-257,-20-20-384,0 20 129,-21 0-193,-17 0 32,17 20-129,-18-1 33,0 1 64,19 20 64,0 0-32,21 0-32,-1 20 32,20-20-32,20-1 128,19-19-384,1 20 352,19-40 224,2 20-159,-2-20-65,-1-20 32,3 0 0,-22 0-32,1-20 0,-20 0-256,0 1 544,-20 19-256,0-21-32,-20 2-32,20 19 0,-20 1-32,0-2 321,0 21-129,20 0 0,-19 21-192,19-2 160,0 21 0,19 0 97,1 0-65,20-1-256,-1-18 128,1 18 0,1-19-513,-23-20-512,22 20-992,-19-20-2788</inkml:trace>
  <inkml:trace contextRef="#ctx0" brushRef="#br0" timeOffset="178871.2309">16038 8723 8936,'0'-20'2755,"-20"20"-2403,20 0 513,0 0 256,-18 0-417,18 20-127,-21 0 96,21 20-129,0-1-127,21 1-193,-21 0-128,18-1 0,2 1-96,0-20-128,21 20-225,-21-20-319,-2-20-705,23 0-673,-21 0-3684</inkml:trace>
  <inkml:trace contextRef="#ctx0" brushRef="#br0" timeOffset="179245.2523">16237 8822 9577,'0'-19'2722,"20"19"-2658,-20-20 1057,20 20 353,0 0-706,0 20-383,-1-20-289,1 19-64,0 1-64,-20-20-192,0 20-161,0-20-63,0 20 160,-20-20 191,0 0 130,1 20-1,19-20-64,0 20-1,0-20 33,19 19-32,-19 2 0,20-21 32,0 19-128,0 1-64,1 0 32,-21 0 128,0-20 0,0 20 64,0-20 160,-21 0-32,-19 0-32,20 0-128,-19 0-288,19-20-513,0 20-1473,0 0-2883</inkml:trace>
  <inkml:trace contextRef="#ctx0" brushRef="#br0" timeOffset="179606.2729">16475 8723 10025,'21'0'1762,"-21"0"-705,20 0 1249,19 20-929,1 0-320,-20 0-256,19 0-449,1 19-288,-1 1 193,-19 0-161,0 0-96,-20 19-64,0-19-161,0-1 65,-20-18-288,0 18-257,-19-19-480,-1 0-897,1 0-4100</inkml:trace>
  <inkml:trace contextRef="#ctx0" brushRef="#br0" timeOffset="181439.3777">17051 9558 10089,'0'0'609,"-19"0"-705,19 0 736,-20 0 1,0 0-353,0 0-32,20 20-192,-21-20-64,21 0-32,0 20 64,21-20 32,-21 0-64,20 0 32,0 0 0,-20 0 65,20 0 95,-1-20 96,-19 20 577,0 0 512,0-20-544,-19 20-481,19 0-352,-20 0 32,0 0-96,0 0 64,20 20-96,-21-20 0,21 0-64,21 20 96,-1-20 96,0 0-32,0 0 96,-20 0 0,19 0 160,1-20 161,-20 20-129,0 0-64,0 0 32,0 0-288,-20 0-352,20 0-449,-19 0-896,19 0-3012</inkml:trace>
  <inkml:trace contextRef="#ctx0" brushRef="#br0" timeOffset="183010.4676">8992 9697 2626,'0'0'1313,"0"0"-288,0 0-96,0 0 705,0 0-65,0 0-704,0 0-353,0 0-95,0 0 223,0-20 33,0 20-128,0 0 63,19 0-256,1 0-127,0 0-65,0 0-128,19 0 0,1 0 0,0 0 0,19 0 32,-18 0 0,18 0-32,-1-20 0,23 20-32,-22 0 32,20 0-64,-18 0 32,18-19-32,0 19 32,0 0 0,1 0 0,-21 0 0,20 0-32,-18 19-96,18 1 0,-20-20 96,1 20-64,-1-20-64,2 20-65,18-20 33,0-20-64,0 20 192,0 0 96,1-20 64,-21 20-32,0 0-32,-18-20 64,18 20 64,-19 0-96,0 0-64,-1 0 0,1 0 0,1 0 32,-23 0-64,22 0 32,-19 0 0,-1 0-64,-20 0 32,18 0-640,-18 0-866,0 0-2722</inkml:trace>
  <inkml:trace contextRef="#ctx0" brushRef="#br0" timeOffset="185731.6233">17488 9517 9993,'0'0'3395,"0"0"-2658,0 0 896,0 0-95,0 0-577,20 0-64,19 0-257,-19 0-287,20-19-65,19 19 0,-19 0-160,-1-20-128,2 20-32,-1 0-480,-1-20-577,-19 20-481,0 0-352,-20 0-576,0-19-1121,0 19-4901</inkml:trace>
  <inkml:trace contextRef="#ctx0" brushRef="#br0" timeOffset="185946.6355">17826 9379 6918,'0'0'4452,"0"0"-4292,0 19 1026,-20-19 479,20 20-896,-20 20-64,-1-20-257,1 19-352,-19 2 0,19-21-64,0 19-96,20-18-416,-20-2-449,20 1-609,0-20-1825,-19 0-5317</inkml:trace>
  <inkml:trace contextRef="#ctx0" brushRef="#br0" timeOffset="186149.6472">17587 9398 16303,'0'0'96,"0"20"0,20-20 1025,0 40 224,19-20-320,-19 0-512,0 20-353,19 0-128,-19-20 32,21 20-384,-21-21-705,0 1-1057,-1 0-1377,1-20-6983</inkml:trace>
  <inkml:trace contextRef="#ctx0" brushRef="#br0" timeOffset="186675.6772">18361 9021 6245,'0'-59'2531,"0"38"-2563,0 2 256,0-1 2082,-19 20 0,19 0-896,0 0-930,-20 20 33,20 20 480,0-1-65,-20 21-159,20 19-128,0 1-321,0-21-64,0 1-160,20-1-96,-20 1 32,39-20 33,-19 0-258,20 0-768,-1-20 321,1-1-321,1-19-641,-3 0-640,-18-19-2274</inkml:trace>
  <inkml:trace contextRef="#ctx0" brushRef="#br0" timeOffset="186927.6917">18699 9081 12523,'0'-20'225,"0"20"-225,20 0 640,-20 20 481,20 20-288,-20-1-288,20 1-193,-20 20 96,19-1-63,-19-19-289,0-1 0,0 2-192,0-22-353,20 1-287,-20 0-546,0-1-1408,20-19-4805</inkml:trace>
  <inkml:trace contextRef="#ctx0" brushRef="#br0" timeOffset="187078.7003">18937 9379 14157,'59'19'1505,"-39"-19"-1280,21 0 896,-2 0-545,-19 0-512,20 0-192,-21 0-1826,21-19-3779</inkml:trace>
  <inkml:trace contextRef="#ctx0" brushRef="#br0" timeOffset="187735.7379">19851 9260 13004,'0'-20'1185,"0"20"-2018,0-20 993,-21 20 65,1-20-1,0 20-32,1 0-96,-21 0 32,0 20 513,21 20 159,-21-21-223,0 21-353,1 0-96,19-1 129,20 2-161,0-22-64,20 1 0,19 19-96,1-39 96,0 21 0,-1-21 64,1-21-32,-1 2 0,1-1 0,-19 0 0,-1 1-32,-2-22 64,-18 2-128,0 19 96,0-20-96,-18 1 32,18 19 385,-20 20 415,20 0-383,0 0-129,0 20 192,0 19 193,0-19-224,0 20-257,20-1 64,18 2-352,3-22 192,-21 21-192,19-21-192,1-19-353,-1 0-512,-19 0-737,0 0-1537,0-19-4901</inkml:trace>
  <inkml:trace contextRef="#ctx0" brushRef="#br0" timeOffset="188067.7569">20128 8723 11466,'0'-20'2178,"0"20"-2081,0 0 511,-20 0 385,20 20-448,0-20-193,0 20-64,-20 0-32,20 0 129,0 19 63,20 1-192,-20-20-159,20 20-65,-20 0-97,20-21-31,0 21-224,-1-20-160,1-20-641,0 20-1410,0-20-4131</inkml:trace>
  <inkml:trace contextRef="#ctx0" brushRef="#br0" timeOffset="188420.7771">20288 8822 12107,'0'-19'2723,"18"19"-3076,-18 0 417,21-20 769,-1 20-449,20 0-191,-21 0-65,1 20-160,-20-20-96,0 19-1,0-19-31,-20 20-32,20 0 96,-19-20 96,-1 20-32,20 0-128,0-20 32,20 20-32,-20-1 31,39 2-127,-19-21 96,0 19 160,0-19 64,-1 20 0,-19-20 224,0 0 33,0 0 383,-19 20-351,-21-20-257,20 0-192,-19 0-513,-1 0-640,20 0-1442,20 0-5636</inkml:trace>
  <inkml:trace contextRef="#ctx0" brushRef="#br0" timeOffset="188681.792">20565 8763 9416,'-20'0'2275,"20"0"-2019,20 0 993,-20 0 481,20 20-705,19 19-289,-19-19-63,0 20-97,-20 0-223,21-21-129,-21 21-64,0-20-160,0 0 128,0 0-96,-21 0-384,21-20-577,-20 20-1185,20-20-2082</inkml:trace>
  <inkml:trace contextRef="#ctx0" brushRef="#br0" timeOffset="188990.8097">20664 8723 11851,'21'-20'1345,"-21"20"-1153,18 0 1858,2 0-320,1 20-609,19 0-96,-22 20-256,23-1-353,-21 21-32,0-1-224,-1 1-31,1 0-129,-20 0-32,20-1-225,-20-19 417,-20 0-256,20-1 96,-20-19-224,1 20-128,-1-20-65,0-20-576,0 19-480,-1 1-1858</inkml:trace>
  <inkml:trace contextRef="#ctx0" brushRef="#br0" timeOffset="189697.8501">19691 9796 5957,'-19'0'4324,"19"0"-4068,0 20 1410,0-20 672,19 0-800,1 0-417,0 0-288,20-20-545,19 20 224,20 0-95,1 0-225,19-20 96,0 20 0,2 0 65,-2 0-321,-20 0-64,-20 0-449,-19 0-351,-1 20-1186,-39-20-3780</inkml:trace>
  <inkml:trace contextRef="#ctx0" brushRef="#br0" timeOffset="191768.9686">18838 9816 3875,'0'0'1730,"0"0"-1,20 0 289,-20-20-96,0 20-256,0 0-161,0 0-288,0 0-480,0 0-449,0 0-63,0 20 31,0 0 64,0 0 32,19 0 65,1 20-161,0-1-96,21 1-64,-3-20-32,-18 20 129,21-21-258,-2 22 130,1-22-130,-1 1-223,1 0-352,-20-20-225,0 0-224,-20 19-128,19-19-513,-19 0-2658</inkml:trace>
  <inkml:trace contextRef="#ctx0" brushRef="#br0" timeOffset="192245.9959">18778 10115 9865,'0'19'961,"0"-19"-1121,0 0 928,0 0 1122,0 0-801,0 0-32,0 0-224,0-19-321,0 19-159,20 0-129,-20-21-96,0 1-96,20 1-32,-20-1 32,0-20-32,0 20 32,20-20-32,-20 0 0,0 21 96,20-1 321,-20 0-33,0 0-320,0 20-64,19 0-64,-19-20 32,20 20 0,-20 20 64,40-20-32,-19 0 64,-3 20-32,22 0-32,-19-20-32,17 20-192,-17-20-673,-1 19-801,0-19-1953</inkml:trace>
  <inkml:trace contextRef="#ctx0" brushRef="#br0" timeOffset="193335.0581">15483 10015 1953,'-20'20'4837,"20"-20"-3844,0 0 384,20 0 513,0 0-641,-1 0-576,21 0-449,1-20-128,18 20 64,20 0 96,0-20-95,1 20-65,20 0 32,-21 0-128,20-20 32,-20 20-32,0 0-32,-19 0-96,-1 0-193,2-20-704,-43 20-576,3 0-2883</inkml:trace>
  <inkml:trace contextRef="#ctx0" brushRef="#br1" timeOffset="219193.5372">395 10472 224,'0'0'0,"-20"0"-128,20 0 33,0 0 95,0 0 0,0 0 0,0 0 0,0 0 959,0 0-94,0 0-705,0 0-576</inkml:trace>
  <inkml:trace contextRef="#ctx0" brushRef="#br1" timeOffset="219466.5528">355 10472 5317,'-39'0'1761,"39"0"225,-20 0 544,0 20-383,0-20-354,1 0-448,19 0-384,0 0-256,0 0-96,0 0 159,19 0-159,1 0-321,20 0-96,-1 19-63,21-19-129,20 0 32,-20 0 32,-1 0-160,0-19-193,1 19-95,-21 0-257,1 0-448,-19 0-224,-1-20-385,-20 20-544,0 0-1986,0 0-3683</inkml:trace>
  <inkml:trace contextRef="#ctx0" brushRef="#br1" timeOffset="219870.5759">713 10293 11755,'-20'0'736,"0"0"-640,20-20 1858,0 20 288,0 0-1281,0 0-416,0 0 224,0 0-33,0 20-191,20-20-225,0 20-96,20-20-128,-21 20-96,21-20 161,1 20-161,-3-1 0,3-19 32,-21 21 0,19-21-32,1 19 32,-20-19-32,-1 20 32,-19-20-64,20 0 32,-20 20 160,0-20-32,-20 20 0,20-20 0,-39 39 32,19-18-32,-20-2-96,-19 22 0,18-2-32,3 0-256,-23 2-1313,22-2-2147,19 1-8840</inkml:trace>
  <inkml:trace contextRef="#ctx0" brushRef="#br0" timeOffset="222769.7417">9011 11108 8391,'-19'0'705,"19"0"-96,-20 0 1537,20 0-256,0 0-705,20 0-769,-20 0 0,19 0 161,21-20-33,0 20-127,39 0-97,0 0-128,21 0-31,-1-19-1,40 19 0,-1 0-64,2 0 96,38 0 96,-18-21-63,18 21-65,0-20 32,-18 20 160,-22-19-160,2-2 97,-2 21-97,-38-19 224,0 19-159,-42 0-225,1 0-64,-38 0-97,-1 0-447,0 19-513,-20-19 32,0 21 0,0-21-353,20 0-447,-20 0-1635,-20 0-6533</inkml:trace>
  <inkml:trace contextRef="#ctx0" brushRef="#br0" timeOffset="223779.7995">10798 11207 896,'-40'0'4773,"40"0"-4325,0 0-31,-20-19 1953,20 19-160,0 0-480,0 0-321,0 0-160,0 0-160,0 0-416,0 0-289,0 0 33,20 19-193,-20 1 160,20 0 33,0 0-33,0 0-64,19-1 33,1 1-65,19 0-64,2 0-96,-2-20-64,40 20 64,-20-20-96,20 20-128,-18-20-160,18 0-64,19 0 416,1 0 128,21-20-288,38 20 32,-18-20 128,18 0-64,-20 0-160,20 0 128,2-19 0,-1 19-64,-21 0 32,22 0 128,-22-19-128,1 19 32,-21 0 32,22-20-32,-22 21-32,-19-2 160,1 1-256,-1 1 256,-40-2-96,0 2 0,-18 19-64,-2-20 0,-39 20 96,19-20-96,-39 20 0,0 0-160,0 20-321,0-20-351,-19 0-1026,-1 20-2082</inkml:trace>
  <inkml:trace contextRef="#ctx0" brushRef="#br0" timeOffset="224478.8395">15720 10750 6726,'-18'-20'4484,"-22"20"-3779,19-19-225,-17 19 33,17 0-449,-19 19-96,1 1 64,-1 0 0,20 0 192,-19 20 385,39-1-129,0 1-160,0-20-192,19 20 1,1-21 31,20-19 0,19 21 160,2-42-96,-23 2-31,23-1-65,-22 0-32,1-20 32,-20 0 32,-20 21 32,0-21 65,0 20-1,-20 20-96,20-20-32,-20 20-64,0 20 320,20 0 65,-21 20-129,21-1-32,21-19-95,-21 0-129,20 20 0,20-40-32,-21 20-192,21-1-417,0-19-256,-21 0-160,21-19-1217,-20 19-1761</inkml:trace>
  <inkml:trace contextRef="#ctx0" brushRef="#br0" timeOffset="224740.8545">16038 10372 320,'0'-19'9481,"0"19"-9449,0 0-32,-20 0 801,20 0 768,0 19-192,0 2-288,-18-2-352,18 21-192,0-20-193,0 19-256,18-18-64,2-2-352,0 1-289,1-20-448,19 0-897,-22-20-3299</inkml:trace>
  <inkml:trace contextRef="#ctx0" brushRef="#br0" timeOffset="225084.8741">16158 10353 11274,'0'-20'3011,"0"0"-2563,20 20-31,0 0 800,0 0-320,-1 0-609,21 0-288,0 0 0,-21 0-96,-19 20-64,20 0-64,-20-20-97,-20 19 161,20 2 64,-19-2 0,19-19 0,-20 20 96,20-20 0,0 0 0,20 0 0,-1 20 64,1-20-32,0 0-64,-20 0 0,20 20 0,-20-20 0,0 20 32,-20-1 32,0-19 32,0 0 0,-19 21-32,19-21-64,-20 0-96,21 0-417,-1 0-768,0 0-1057,20 0-3235</inkml:trace>
  <inkml:trace contextRef="#ctx0" brushRef="#br0" timeOffset="225323.8878">16435 10273 5028,'20'0'9065,"0"0"-8489,1 20 97,-1-20 224,-2 20-96,3 20-193,19 0 1,-20-21-481,-20 21 64,0 0 0,0-21-192,0 2 32,-20 18 64,20-39-352,-20 21-449,0-2-896,-1-19-1346,21 20-5028</inkml:trace>
  <inkml:trace contextRef="#ctx0" brushRef="#br0" timeOffset="225579.9024">16773 10770 16783,'0'0'641,"0"20"-641,0-20 1057,0 0-480,0 0-577,0 0-385,0 0-800,0 20-2146,-20-20-7495</inkml:trace>
  <inkml:trace contextRef="#ctx0" brushRef="#br0" timeOffset="225763.913">17051 10711 12619,'40'0'1122,"0"0"-1347,-1 0 450,1-20 575,-1 20-479,1 0-514,1 0-992,-3 0-1826,-17 0-4035</inkml:trace>
  <inkml:trace contextRef="#ctx0" brushRef="#br0" timeOffset="225943.9233">17448 10611 6982,'-19'0'2819,"-1"0"-2883,20 0 1825,-20 0 514,20 20-962,-21 19-769,1-18-191,2 18 63,-2 1-96,-21-20-320,21 20-512,20-21-481,-19 1-448,19 0-1026,0-20-1825</inkml:trace>
  <inkml:trace contextRef="#ctx0" brushRef="#br0" timeOffset="226131.934">17170 10611 15534,'0'59'833,"20"-38"-224,0 18 1473,0 1-417,19-20-1152,2 20-321,-21-21-929,-2 1-896,2 0-834,1 0-4644</inkml:trace>
  <inkml:trace contextRef="#ctx0" brushRef="#br0" timeOffset="227517.0132">16198 10393 1569,'0'0'929,"-20"-21"1121,20 21 512,0 0-352,-20 0-224,20 0-480,0 0-449,0 0 32,-21 0-128,21 0-225,0 0-63,21-19-321,-21 19 33,20 0-1,0 0-96,19 0 1,-19 0-129,0 19 0,20 2-128,-21-21-64,1 39 64,0-19 32,-20 0-128,0 0 32,0-1 0,0 2 160,-20-2-64,0 1-32,1 1 128,-21-21-192,20 19 192,0-19-96,1 0 0,-1 0 129,20 0-161,0-19 96,0 19-64,0 0-96,20 0-32,-1 0 128,1 0 160,20 0-32,-20 0 0,19 19-128,1-19-32,-1 0 32,-19 20-128,21-20 128,-21 0-160,-20 0 32,18 0-96,-18 0-416,21 0-65,-21 20-288,0-20-160,-21 0-1249,21 0-1826</inkml:trace>
  <inkml:trace contextRef="#ctx0" brushRef="#br0" timeOffset="228158.0499">18103 10432 11627,'-20'-20'960,"20"20"-767,-20 0 607,20-19-95,-19 19-545,19 19-64,-20 1 128,0 20 353,20-1 384,-20 21-96,20 0-193,-20 0-95,20-1-193,20 1-224,0-21-31,0 1-129,19 0-32,1-20-193,1 0-319,-23-1-193,23-19-993,-1 0-2049,-22 0-6759</inkml:trace>
  <inkml:trace contextRef="#ctx0" brushRef="#br0" timeOffset="228404.064">18401 10492 17328,'0'0'192,"20"19"-192,-20-19 320,0 40 417,0-20-128,0 20-193,0 0-224,0 20-64,0-21 33,0 1-161,0 19-449,0-39-640,0 20 160,0-20-96,20-20-320,-1 20-993,-19-20-3908</inkml:trace>
  <inkml:trace contextRef="#ctx0" brushRef="#br0" timeOffset="229003.0982">18739 10810 14285,'-20'0'2594,"20"0"-2017,0 0 640,20 0 0,0 0-736,-1 0-353,21 0-160,0 0 32,-1 0-481,1 0-608,-1 0-1313,1 20-2531</inkml:trace>
  <inkml:trace contextRef="#ctx0" brushRef="#br0" timeOffset="229413.1217">19474 10730 13196,'18'-19'1473,"-18"19"-1056,-18-20 1184,-2 20-576,0 0-448,-21 0-257,2 20-96,19-1-31,-20 21-161,20 0 0,1-1-64,19 1-129,0 0-127,19-20-96,21 0 63,0-20 129,-1 0 128,2 0 0,-1-20-64,-1 0 128,-19 0 64,-20-20 32,0 20 353,0 1 63,0-1-63,-20 0-97,20 0 32,-21 20-128,21 0-256,0 20 0,0-20 161,0 20-65,21 0-64,-1-1 32,0 1-128,19 0-321,-19-20-287,0 20-545,0-20-1346,0 20-2690</inkml:trace>
  <inkml:trace contextRef="#ctx0" brushRef="#br0" timeOffset="229847.1465">19790 10353 5701,'0'-20'5349,"0"20"-4869,0 0 930,-19 0 736,-1 20-577,20-1-896,-20 2-513,20-2-96,0 1 0,0 0 0,0 0-128,20 0-224,0-1-737,-1 2-609,1-2-992,0-19-3620</inkml:trace>
  <inkml:trace contextRef="#ctx0" brushRef="#br0" timeOffset="230106.1613">19871 10412 9416,'18'-19'2467,"2"19"-2339,1 0 1634,19 0 159,-21 0-864,1 0-512,-20 19-225,0 1 129,0-20-33,-20 20-256,1 0-32,19 0-64,-20-1-32,20-19 32,0 21-64,20-21 97,-20 0-162,19 0 162,1 19-290,0-19-447,0 0-641,0 0-1634,-1 0-5445</inkml:trace>
  <inkml:trace contextRef="#ctx0" brushRef="#br0" timeOffset="230329.1741">20168 10393 14541,'0'0'673,"19"0"-417,1 0 1922,0 19-736,0 1-417,1 0-577,-21 0-320,20 0 32,-20-1-64,0 21-192,0-20-192,-20 1-449,20-21-672,-21 19-705,1-19-1217,20 20-6214</inkml:trace>
  <inkml:trace contextRef="#ctx0" brushRef="#br0" timeOffset="230725.1967">20367 10333 9641,'0'-40'1537,"0"40"-1345,0 0 1826,0-20 320,0 20-1088,20 0-322,-20 20 322,19 0-161,1 0-289,20 0-63,-20 20-96,-1-21-289,1 21-192,0 0 64,20 0-127,-21 20-65,-19-1 0,20-19 0,-20 19-32,0 1 0,0-21 64,-20 21-32,1-20-32,-21-1 0,20 1-289,-19 1-736,-1-2-576,20-19-801,-19 0-2243</inkml:trace>
  <inkml:trace contextRef="#ctx0" brushRef="#br0" timeOffset="236974.5542">16694 10810 7366,'0'20'449,"0"-20"63,0 19 962,0-19-321,0 0-641,20 20-127,-20-20-129,0 0 288,0 0 1,19 0-129,-19 0-191,20-20-33,-20 20 0,0 0 64,0-19 65,0 19-97,0-20-32,0 20 64,-20 0-160,1 0-32,-1 0-64,0 0 0,20 20 160,-20-1-31,20-19-97,0 20 96,20 0-32,0-20 32,0 0 32,19 0-32,-19 0 0,0 0 32,0 0 33,-1-20 63,-19 20 0,0 0-128,0-20-128,-19 20-192,-21 0-352,20 0-449,0 0-321,-19 0-255,39 20-161,-20-20 193,20 0-1538</inkml:trace>
  <inkml:trace contextRef="#ctx0" brushRef="#br0" timeOffset="238056.6161">15641 11267 4228,'-20'0'1185,"20"0"-1121,0 0 0,0 0-64,0 0 0,0 0 0,0 20 96,0-20 0,0 0 384,0 0 609,0 0 129,0 0 95,0 0-128,20 0-352,-20 0-65,0 0-31,21 0-64,-1 0-257,18 0 65,-17 0-193,19 0-160,-1 0 64,21 0 32,-1 0 65,2 0-33,18 0-160,0 0 0,0 0-96,1 0 32,-1 0 0,0 0-32,21-20-32,-21 20 32,20 0 0,-20 0-32,22 0 32,-2 0 32,0 20-32,0-20-32,1 0 96,-1 0-32,0 0-64,19 19 64,1-19-32,21 0 32,-21 0-32,1 0 32,-21 0 96,0 0-32,0-19-96,1 19 0,-1 0 0,0 0-128,0 0 160,0-20 0,21 20 65,-2 0 95,21 20 256,-19-20 289,-1 0-161,0 0-159,19 0 31,-18 0 161,19 0-97,-21 0-31,1 0-417,-19 0 128,-20 0-64,-1 0-320,-20 0-321,-19 0-159,-19 0-609,-3 0-994,-18 0-2465</inkml:trace>
  <inkml:trace contextRef="#ctx0" brushRef="#br0" timeOffset="240134.7349">8911 11108 3042,'0'-20'1089,"0"20"705,0 0 352,0 0-1089,0 0-801,0 0 321,0 0 32,0 0-129,0 0-64,21 0-31,-21 0-33,0 0 193,20 0-161,0 0-192,0 0-32,-20 0-32,19 0-32,21-19-31,-20 19-33,0 0 32,19 0-64,1 0 0,-1 0 0,1 0-32,1-21 0,18 21 0,-19 0 0,-1 0 32,1 0-33,0 0 66,-1 0-33,1 0-33,-1 0 33,1 0 0,1 0 0,-3 0 0,23 0 33,-22 0-33,21 0 0,-1 0 64,0 0 96,-19 0 96,19-20-96,2 20-128,-2 0-64,-19 0 32,19 0-96,-19-19-64,0 19 96,19 0-32,-18 0 96,-3-21 0,23 21 0,-2 0 64,0 0 0,1-19-32,-1 19 128,1 0 128,-1 0 225,0 0-161,22-20-96,-22 20-128,1 0-63,-1 0 31,0 0 32,-19 0-96,1 0-32,-2 0 32,1 0 0,-20 0-32,19 0 0,-19 0-96,0 0-193,0 20-415,-20-20-962,0 0-2626</inkml:trace>
  <inkml:trace contextRef="#ctx0" brushRef="#br0" timeOffset="254770.5721">1944 11247 7174,'0'-20'4549,"-20"20"-4037,20-20 257,-20 20 704,20 0-63,-20 0-257,1 0-609,-1 0-448,0 20-128,20 0 96,-20 20-32,-1-1-32,3 21 128,18 0-128,0-1 32,0 1-32,18 0-192,3-21-192,19 21-353,-1-20-448,-19-21-833,20 1-4132</inkml:trace>
  <inkml:trace contextRef="#ctx0" brushRef="#br0" timeOffset="255239.5989">2163 11326 15470,'20'60'1025,"-20"-21"-1313,0 22-193,0-2 481,0-19-96,0 20-352,18-21 192,-18-19 95,21 0 258,-21-20-97,20 20 96,-20-40 96,0 0-128,0 0-64,0-19 0,0-1 32,0 0-128,0-20-256,0 1-738,0-1-671,0 0 351,0 21 1827,0 19 159,0 20 417,0 0-288,0 39-64,20 1-161,0 20-128,-1-1-191,1 2-65,0-22-128,39 1-321,-19-20 161,1 0 192,-3-20 160,3-20 641,-21 0 160,-2 0-64,3 0-385,-21-19 1,-21-1-1,21 0-127,-38 0-321,17 0-160,1 20-321,0 0-127,2 20-930,18 20-2145,0 0-2723</inkml:trace>
  <inkml:trace contextRef="#ctx0" brushRef="#br0" timeOffset="255508.6143">2758 11545 10185,'20'60'1666,"-20"-40"-1570,19 0 96,1-1 961,0 1-192,0-20-288,0 20-225,1-20 289,-3 0 256,2-20-161,0 20-191,1-20 128,-21-19-225,0 19-31,0 0 31,-21 0-95,1 0-97,-18 1-32,17 19-416,-19 0-192,20 0-513,0 19-1409,1-19-2370</inkml:trace>
  <inkml:trace contextRef="#ctx0" brushRef="#br0" timeOffset="256177.6525">4922 11287 12203,'-20'-60'481,"-20"21"-161,20 19 1441,-19 20-896,19 0-448,-21 0-321,3 20-32,18 19 128,-1 1-96,21-1 0,0 1-96,21 20-32,19-20-128,-22 0-128,23 0-225,-1-21 161,-1 21 224,-19 0 64,0-20 32,-20-1 32,0 1 192,-20-20 288,-20 0-191,1 0 95,-1 0-64,1 0 161,-1-20-33,19 1-224,1 19-31,20-20-33,0 0-32,20 0-160,21 20 128,-3-20-256,3 0-609,18 20-576,-19-19-705,0 19-3139</inkml:trace>
  <inkml:trace contextRef="#ctx0" brushRef="#br0" timeOffset="256495.6707">5180 11108 12908,'0'0'-160,"0"0"31,0 0 1090,0 0 0,0 20-512,0 0-33,0 0 97,0 0 223,0 19-383,0-19-289,0 20-32,20-1-128,-20-19-257,20 0-255,-1-20-385,1 20-577,0-40-1953</inkml:trace>
  <inkml:trace contextRef="#ctx0" brushRef="#br0" timeOffset="256674.681">5418 11168 11370,'-20'20'1314,"20"-20"-1282,0 19 1761,0 1 129,20 0-1089,-20 0-641,0 0-128,21-1-32,-21 1-320,18-20-1025,-18 0-1346,20 0-3907</inkml:trace>
  <inkml:trace contextRef="#ctx0" brushRef="#br0" timeOffset="256941.6962">5577 11069 14830,'20'19'320,"-20"-19"-320,0 20 608,20 0 225,-20 0-256,20 0-321,-1 19-128,-19-19 32,20 0 64,-20 20-127,20-21-33,-20 1-64,0 0 0,0 0-64,-20-20-129,20 20 65,-20-20-448,20 0-1218,0 0-2626</inkml:trace>
  <inkml:trace contextRef="#ctx0" brushRef="#br0" timeOffset="257302.7169">5994 11088 14477,'-21'-40'1794,"21"40"-1826,0 0 480,0 0 1410,0 0-1057,0 0-353,21 21 193,-21 18 96,20-19-193,0 40-128,-1-21-319,-19 1 31,20 19-160,-20 1 32,0-21-64,0 22 96,0-21-96,-20 19 32,20-19-129,-19-20-31,-21 19 0,19-19-192,1 0-321,-18 0-897,17 0-319,-19-20-2019</inkml:trace>
  <inkml:trace contextRef="#ctx0" brushRef="#br0" timeOffset="258960.8117">16198 6855 3619,'0'-19'801,"0"19"320,0 0 929,0-20-64,0 20-129,20-20-191,-20 20-257,0 0 33,0 0-129,0 0-192,0 0-288,-20 20-161,20 0-95,0-20-193,0 19 129,-20 21-257,20-20 513,0 20-289,0 19-160,0-19-63,0-1-33,0 22-224,0-22 32,0-19-32,20 20 0,-20-21-128,20 1-128,-20 0-289,0-20-192,0 0-448,0 0-480,0 0-353,0 0-1538,0-20-6245</inkml:trace>
  <inkml:trace contextRef="#ctx0" brushRef="#br0" timeOffset="259415.8377">16000 7114 8071,'-21'0'3684,"1"0"-3524,20 0 544,0 0 385,0 0 65,0 0 63,0 0-609,0 0-287,0 0 127,0 0 161,20 0-97,-20 0-416,0-21 385,21 2-321,-21-1 0,18 0-96,2-20-32,-20 20-32,20 1 0,1-1 64,-1 0 32,0 0-96,-20 0 64,18 0 32,-18 20-160,21-19 385,-21 19-385,20 0 480,-20 0-160,20 0-64,-20 0 33,20 0-33,-1 19 32,-19-19 160,40 20-224,-20 0-63,0 0-65,19-20 32,-19 20-64,21 0 0,-23-20-32,2 0-353,0 19-480,1-19-1088,-21 0-1347,0 0-5796</inkml:trace>
  <inkml:trace contextRef="#ctx0" brushRef="#br1" timeOffset="278414.9244">23264 3199 12940,'0'0'1025,"0"0"-897,0 0 480,0 0 417,21 0 64,-21 0-352,20 0-417,0 0-63,-2 0-1,23 0 32,-1 0-96,19 0-96,20 0 1,2 0-97,-2 0 64,0 0-225,0 0-351,0 0-289,-19 20-768,-21-20-1794,1 0-8905</inkml:trace>
  <inkml:trace contextRef="#ctx0" brushRef="#br1" timeOffset="280151.0237">20863 2960 14765,'20'-39'705,"-20"39"-64,0 0 736,0 0-736,0 0-257,0 19 64,0 1 129,0 40-129,-20-1 65,0 1-97,0 20-288,-19-21 1,19 1-65,0 0-64,-1-21-193,21 1-319,-20 0-129,20-40-480,-18 19-865,18-38-1121</inkml:trace>
  <inkml:trace contextRef="#ctx0" brushRef="#br1" timeOffset="280483.0427">20585 3199 13612,'0'60'2467,"0"-41"-2435,0 21-64,0 0 96,0 0 0,0-1-32,0 1 0,0 0 0,0-1 160,0 1 481,0-20-129,0 0-287,0-1 95,19-19 192,-19 0 129,20 0-128,20 0-161,-19-19-192,17-1-96,3 0 32,-3-20-32,23 20-128,-22 1 96,-19-21-128,20 20-352,-1 20-289,-19-20-256,0 0 0,-20 20-160,20-19-800,-20 19-2692</inkml:trace>
  <inkml:trace contextRef="#ctx0" brushRef="#br1" timeOffset="281327.091">20902 1809 4163,'0'-21'9578,"0"21"-9034,0-20 481,-19 20-288,-1 0-577,0-20-64,0 20-192,-1 0 0,3 20 192,18 0-32,-20 1-32,20 38 64,20 1 0,19-1-32,1 1-96,-20-21-32,19 1-64,1 0 64,-20-1-32,-1 1 0,-19-20 64,-19 20 96,-1-21 448,-20-19 417,-19 21-160,19-21 0,-19 0-225,18 0-288,3-21-31,38 2-65,-21 0-128,21-22-417,21-19 129,17 21-481,-17-1-256,37 20-1024,-17 0-2051</inkml:trace>
  <inkml:trace contextRef="#ctx0" brushRef="#br1" timeOffset="281775.1166">21181 1391 13196,'0'0'961,"0"-20"-545,0 20 161,-20 0-385,20 20-96,-21-20 0,21 39 0,-20-18 96,20 18 65,0 0 127,0 2-160,0-2-32,0-19-63,0 20-33,20-20 0,-20 19-32,21-19-384,-1 0-129,0 0-544,-1-20-1217,1 21-3780</inkml:trace>
  <inkml:trace contextRef="#ctx0" brushRef="#br1" timeOffset="282258.1443">21319 1510 2274,'0'-20'11370,"0"0"-10793,0 20 928,0 0-512,0-19-512,20 19-97,0 0-352,0 0-64,19 0 0,-19 19-160,0 1-96,0-20-33,1 20 97,-21-20 288,0 19 224,-21-19 65,21 21-97,-20-21-192,0 20-32,20-20-96,-20 19 0,20 1-192,20-20-257,-20 20-63,20 0 63,0-20 225,1 20 224,-3 0-32,-18-20 0,20 19 256,-20-19 192,-20 20 1,20-20-225,-18 0-64,-23 0-192,21 20-321,-19-20-640,19 0-1762,20 0-8487</inkml:trace>
  <inkml:trace contextRef="#ctx0" brushRef="#br1" timeOffset="282539.1603">21537 1391 12619,'0'-20'673,"0"1"-353,0 19 481,0-21 32,20 21 288,-20 0-320,41 21-417,-23-2-96,23 1 97,-21 19 95,19 1 1,-19 0-193,0 0 128,0 19-320,-20-19 65,0 0-97,0-1 0,-20 1-865,0 1-1569,0-3-5221</inkml:trace>
  <inkml:trace contextRef="#ctx0" brushRef="#br1" timeOffset="285154.3099">17567 3000 7591,'20'-20'2530,"-20"0"-1249,0 20 705,0 0-128,0 0-321,0 0-223,0 0-610,0 0-415,0 0-193,20 20 64,-20 0 160,20 0 64,-1 39-191,1-18-1,0-2-160,21 21 64,-23-20 0,2 19-32,1-19 64,-1 0-224,0-1 96,0 1-192,-20-20-288,19 0-481,-19-1-577,0-19-1152,0 0-2019</inkml:trace>
  <inkml:trace contextRef="#ctx0" brushRef="#br1" timeOffset="285485.3288">17646 3398 12107,'-19'19'897,"19"1"-545,0 0 673,19 0-256,1 20-193,0-1-415,0 1-161,1-20-129,17 19 97,-17-18 32,-1-1 64,0-20 353,-20 0 544,20 0 0,-20 0-32,19-20-225,-19-20-255,20 20-129,0-19 0,-20-21-320,20 20-64,-20 0-256,0 1-257,20 19 1,-20 0-97,0 20-128,0 0-832,0 0-2563</inkml:trace>
  <inkml:trace contextRef="#ctx0" brushRef="#br1" timeOffset="286293.3751">16913 2146 7815,'-20'-40'1505,"-1"40"577,1-20-897,20 20-864,-20 0-1,1 0 225,-1 0-289,20 20-160,-20 0-96,20 0 96,0 19 64,20 1 224,19 0-191,-19 0-161,21 0-160,-1 19-193,-1-19-127,-19-1-33,0 1-127,0 0 159,-20-1 417,-20 2 193,0-22 767,0 1 258,-19-20-1,-1 0 0,-1 0-417,21 0-255,-19 0-257,-1-20 97,20 1-65,20-2-96,0 1-288,20 1-192,0-21-161,20 20-287,-1 0 607,-19 20-479,1-20-737,-1 20-609,0 0-961,-20 0-4132</inkml:trace>
  <inkml:trace contextRef="#ctx0" brushRef="#br1" timeOffset="286677.397">17111 1928 10089,'20'-20'1089,"-40"20"-224,20 0 384,0 0-288,0 0-160,-20 0-417,20 0-64,0 20 33,0 19-65,0 1-160,20 0-96,0-1 0,-20 1-64,19-20-256,1 0-193,0-20-672,0 19-961,0-19-3171</inkml:trace>
  <inkml:trace contextRef="#ctx0" brushRef="#br1" timeOffset="286951.4127">17230 2007 6662,'0'-20'4900,"19"20"-4611,1-20 1376,0 20-512,1 0-256,-1 0-352,-20 20-385,18-20-32,-18 20 192,0 0 1,0-20-97,0 39-32,-18-19-32,18-20 64,0 20-95,0-20 31,0 0-96,0 20-32,0-20-32,18 0-96,-18 0-321,20 0-159,1 0-289,-21 0-480,0 20-449,20-20-1793</inkml:trace>
  <inkml:trace contextRef="#ctx0" brushRef="#br1" timeOffset="287238.4291">17409 1887 10826,'-20'0'608,"20"0"449,0 0 128,20 0 737,-20 0-705,20 21-512,19-1-96,1-1-65,-1 21-127,1-20-161,-20 20-224,0-1 64,-20 1-32,0-20 32,0 19-96,-20-19-320,20 20 64,-40-20-545,20 1-737,1-2-3554</inkml:trace>
  <inkml:trace contextRef="#ctx0" brushRef="#br1" timeOffset="288677.5114">22114 4033 1473,'0'0'3171,"0"0"-1473,0 0 319,0 0-671,19 0-321,-19 0-225,20 0-223,-20 0 288,0 0 256,20 0 0,-20 21-96,0-21-160,0 0 32,0 0-33,20 0 129,-20 0-128,0-21-320,0 21-129,0 0-64,0-20-159,20 1 127,-20-1-160,0 20 0,0-20 64,-20 0 33,20-20-257,-20 21-64,-20-2 32,1 2-161,-1-1 129,-19 0-32,-2 20-96,2-20 192,-1 20-96,1 0-32,-20 0 32,18 20 32,23 0 32,-23 0 32,22-1-129,-1 2 97,20-2 64,-19-19-64,19 20 0,0 0 0,0 0-64,20-20-32,-19 20-32,19-20-32,-20 0-160,20 0-257,0 0-256,0 0-128,0 0-608,0 0-1250,0-20-3107</inkml:trace>
  <inkml:trace contextRef="#ctx0" brushRef="#br1" timeOffset="288988.5292">21438 3676 13516,'0'0'1121,"0"0"-704,-20 0-129,1 0 32,-1 20 353,0-1-129,-20 21-95,21-20-65,-21 20-160,20-1-31,20 1-97,-20 0-96,20-20 288,0 0 96,20 19 257,0-19-193,0-20-31,19 21-225,1-21 64,0 19-64,-1-19-95,-19 20-1,0-20-96,1 0-129,-21 0-639,18 20-610,-18-20-960,-18 0-2082</inkml:trace>
  <inkml:trace contextRef="#ctx0" brushRef="#br1" timeOffset="289759.5733">19672 3914 1409,'39'20'2626,"-19"-20"449,-20 0-320,20-20-577,-20 20-416,20 0-161,-20 0-320,19 0-128,-19 0-224,0-20 32,0 20-192,0 0-225,-19-19-383,19 19-65,-40-21 0,20 21-160,-19-19 128,-21 19-64,1 0-32,-2 0 0,-18 0-64,20 0 96,-21 19-96,21 2 128,0-2-97,19-19 33,-1 20-32,3 0 0,17 0-64,1 0 64,0-20-96,20 20 32,0-20-353,0 0-63,0 19-129,0-19 1,0 0-161,0 0-576,0-19-1698,-18 19-3876</inkml:trace>
  <inkml:trace contextRef="#ctx0" brushRef="#br1" timeOffset="290054.5902">19037 3854 7815,'0'0'993,"0"0"-833,-21 0 609,1 21 992,0-21-319,-19 19-674,19 1 1,0 0 224,0 0 160,1 0-448,19 0-225,0-1-31,0-19 31,19 20 97,1 1-97,0-21-95,21 19-97,-3-19-192,3 20 96,-21-20-96,19 0-96,-39 0-96,20 0-480,0 0-577,-20 0-994,0 0-2945</inkml:trace>
  <inkml:trace contextRef="#ctx0" brushRef="#br0" timeOffset="309831.7214">1487 5643 6758,'20'0'1025,"0"0"-352,-20 0 255,0 0 258,20 0 287,-20 0-128,0 0-384,0 0-224,0 0-65,0 0 1,0 0-192,0 0-161,0 20-32,0-20-192,-20 0-96,0 0 0,0 0-64,-19 21 32,-1-21 32,1 19 0,-22-19 64,3 20-32,-3-20 0,2 0 64,-1 19-96,21-19 0,-1 0 0,1 20 96,-1-20-96,19 0-96,1 21-32,20-21 32,0 20 32,0-20 64,0 19 0,0 1 0,0-1 0,0 2 64,0-1-96,20-1 64,-20 21-96,21 0 128,-21 19-96,20 1 96,0-1-96,-20 1 32,0 20 32,19-1-64,-19-19 64,0 19 64,0 2 64,0-3 65,20 2-129,-20-1-64,0 1 32,0 19 32,20-19-96,-20 19 64,20-20-128,-20 20 128,20-19 32,-20 0-96,0 19 64,19-19 32,-19 19-128,0 0 160,0-19-96,0 19 32,0 1-32,0-1 32,0 0-32,-19 1 97,19-21-65,0 21 32,0-41 64,0 20-96,0-19 96,0-1-128,0 21 32,0-20 96,0-1-96,0 21-32,0-1-192,19 1 288,-19-20-192,0 18 160,20 3-96,-20-22 161,20 1-1,-20-1 0,0 1-96,0-1 96,0-19-64,0 20-128,0 0 32,20-21 0,-20 21-64,0 0-64,0-1 32,0-19 288,0 0-192,20-21-64,-20 21 128,0-20 32,0 20-64,0-20-64,0 20 32,0-21 0,0 1 0,0 20 64,0-20-32,0 19-32,0 2 32,0-22-64,0 21 32,0-20 0,0 20 64,0-21-32,0 1 0,0 0 32,0 0-32,0-20-32,0 20 65,0 0-65,0-20 32,19 20 32,-19-20 64,0 19-32,0 2 0,0-2-64,20 1 64,-20-20-64,20 21-64,-20-21 64,20 0 0,-20 19 0,21-19 0,-1 0 0,-2 0 0,23 0-192,-21 0-513,19 0-1216,-19-19-2788</inkml:trace>
  <inkml:trace contextRef="#ctx0" brushRef="#br0" timeOffset="311788.8333">6787 11764 544,'0'-40'2723,"-20"20"223,20 0-575,0-19-930,-18 19-416,18 0 32,18 0 288,-18 0-352,20 20-288,1-20-225,-1 20 65,0 0-129,19 0 1,-19 20 127,20 0-160,-1 20-319,1 19 63,-20 1-224,0-1-257,-1 1-159,1 0-161,-20-22 289,-20 3 224,1-1-1,-1-20 97,0-1 96,-20-19 0,20-19 0,1-1-32,-1 0 33,0 0 95,20-21-32,0 22 32,20 19 64,0 0 0,19 0 193,1 0-193,-20 0-192,19 19 0,1-19 0,-19 21-256,-1-1-161,-2 0-416,2-20-576,-20 20-1217,0-20-5190</inkml:trace>
  <inkml:trace contextRef="#ctx0" brushRef="#br0" timeOffset="312250.8597">6490 12339 11851,'-20'0'1505,"20"0"-928,0 0 1312,-19 0-479,19 0-513,19 0 64,1 0-257,40 0-191,19-20 95,20 20-159,21 0-129,-2 0-288,-18 0-32,0 0 0,-21 20 64,0-20-192,40 0 32,39-20-64,-18 20 128,-1 0 0,-39-19-769,-62 19 64,-17 0 545,-42 0-865,1 19-1666,2-19-5092</inkml:trace>
  <inkml:trace contextRef="#ctx0" brushRef="#br0" timeOffset="313664.9406">6828 12717 9545,'-79'-40'3203,"38"20"-2691,21 20 129,0-19 416,20 19-609,0 0-96,20 0-63,20 0-289,-1 19 64,2 21 32,-1-20-64,19 39 0,-39-18-64,19 18 0,-19-19 32,-20 0 96,0 19 32,0-39 96,-39 20 0,19-20 65,-20 0-65,1-20-64,19 0-128,-21 0-320,21-20 448,2 0-640,18 0 191,18-20 129,2 20 128,21 1 224,-3 19-128,3 0-32,-1 0-32,-1 19-32,1 1 64,-20 0-32,0 0-96,-1 0-96,-19 0-769,0 0-1409,0-20-6663</inkml:trace>
  <inkml:trace contextRef="#ctx0" brushRef="#br0" timeOffset="314146.9682">7383 12737 12908,'0'-40'993,"0"20"-353,-19 0 1410,19 20-1217,-20-19-705,0 19-320,20 0 0,-20 0 96,-1 19 0,3 21 64,18 0 0,0 19 32,0-18 32,18 17 0,3 3-32,19-2 0,-1-19 32,1 0 0,19-1 32,1-39 64,-1 0 96,2 0-96,-2-19 96,-19-1 1,-1-20 63,-19 0 160,0-19 97,-20 19-193,-20 0-160,0-19-64,0 18 1,-39 2 31,18 19-160,-18-20-64,19 40-129,1 0-415,-21 0-321,41 0-288,-21 0-1185,40 20-1987</inkml:trace>
  <inkml:trace contextRef="#ctx0" brushRef="#br0" timeOffset="314695.9996">7423 12796 3331,'0'0'5925,"0"0"-5668,-20 0 1728,20 0 386,0 0-1154,0 0-1057,0 0-192,0 0 224,0 0-160,0 21 0,0-21 32,0 20 32,0-1 0,0-19-64,0 20 32,0-20-64,20 19 0,-20-19-192,0 0-288,20 0-129,-20 0 33,20 0-129,-20 0-352,0 0-32,19-19-448,-19 19 608,0 0 1121,0 0 448,0 0-287,0 0-65,0 0 64,0 0 321,0 0 384,0 0-256,0 0-129,20 0-31,-20 0-96,20 0-161,0 0 0,1 0-159,-3 19-161,22-19 0,-19 0 64,-1 0-128,-2 0-128,3 0-481,-1 21-320,-20-21-736,0 0-1891,0 0-5124</inkml:trace>
  <inkml:trace contextRef="#ctx0" brushRef="#br0" timeOffset="314884.0103">7721 12796 7046,'0'21'5477,"0"-21"-5188,0 20 1280,0-20 321,0 19-1185,0 1-545,0 20-128,0-20-449,0 20-768,20-21-2210</inkml:trace>
  <inkml:trace contextRef="#ctx0" brushRef="#br0" timeOffset="316326.0928">8039 13055 12203,'20'0'1538,"-20"20"-1218,0-20 1826,0 0-801,0 20-1185,0-20-32,0 20-128,0-1 64,0-19-128,-20 20-96,20 0-737,20 0-1088,-20-20-2340</inkml:trace>
  <inkml:trace contextRef="#ctx0" brushRef="#br0" timeOffset="316477.1015">8097 12976 15150,'-18'-20'993,"-2"0"-801,0 20 481,20-20-193,0 20-512,-21 0-1313,21 0-897,21 0-2050</inkml:trace>
  <inkml:trace contextRef="#ctx0" brushRef="#br0" timeOffset="316701.1143">8257 13095 14093,'20'79'961,"-1"-39"64,1 19 608,0-19-672,-20 19-673,0-18-95,0-1 31,0-1 256,0 1 33,0-20-129,-20 0-192,0 0-64,1-20-256,-1 0-480,-20-20-161,20 0-544,-19 0-1218,19-20-4739</inkml:trace>
  <inkml:trace contextRef="#ctx0" brushRef="#br0" timeOffset="317113.1378">8059 12438 8359,'0'0'1506,"0"-19"-898,0 19 1699,-20-20-546,20 20-672,0 0-512,-21 0-193,21 0-31,0 20-97,-20-1-96,20 2-32,0-1-64,0 19-96,0-18-128,0 18-417,0-19-416,20 0-512,1 0-1089,-21-1-2627</inkml:trace>
  <inkml:trace contextRef="#ctx0" brushRef="#br0" timeOffset="317451.1572">8178 12598 10185,'-20'0'1858,"20"0"-1858,0 20 512,0-20 770,0 0-65,20-20-609,-1 20-351,1-20-129,0 0 128,-20 1 64,20 19-192,0-21-96,-20 2-32,0-1-32,0 0-128,-20-1-64,0 2-96,0 19-33,20-20 129,-20 20 128,1 0 128,19 20 96,0-1 0,0 2 97,0-1-1,19 0-96,1 20-96,0-21-96,0 1-288,0-20-161,19 20-736,-19-20-2563,0 0-6341</inkml:trace>
  <inkml:trace contextRef="#ctx0" brushRef="#br0" timeOffset="317639.1679">8395 12438 8904,'-19'-39'2050,"38"39"-1121,-19 0 800,0 0-223,20 20-321,0-1-544,-20 2-417,0-1-128,21 19 0,-21-18-96,0-2-160,-21 1-289,21 0-512,-20 0-864,0 0-1827</inkml:trace>
  <inkml:trace contextRef="#ctx0" brushRef="#br0" timeOffset="317935.1849">7998 12319 6758,'-18'0'6950,"18"-19"-5860,0 19-258,0 0 417,18-20-31,23 20-418,-21 0 65,39 0-32,-19-20-224,39 20-385,-20 0-160,1 0-128,-1 0-257,-18 20-351,-3-20-449,-18 0-609,1 0-864,-21 0-1826</inkml:trace>
  <inkml:trace contextRef="#ctx0" brushRef="#br0" timeOffset="318461.215">8972 12062 15246,'0'0'641,"0"0"-802,20 19 962,-1-19 32,1 0-481,40 0-31,-1 0-225,0-19 0,1 19 0,-1 0-352,-18-20-833,-3 20-1218,-17 0-1728,-21 0-6598</inkml:trace>
  <inkml:trace contextRef="#ctx0" brushRef="#br0" timeOffset="318695.2283">9249 12081 1313,'-20'20'6886,"20"0"-5925,0 0 609,20 0 127,0 19-832,1 1-609,17 0-96,-17-1-160,-21 2 129,20-22 255,-20 1 449,-20 19 288,20-18-128,-21 19 0,-17-21-64,-3 2-65,1-2-351,1 1-449,-21-20-64,21 0-352,19 0-673,0 0-1057,0 0-1762,20-20-7335</inkml:trace>
  <inkml:trace contextRef="#ctx0" brushRef="#br0" timeOffset="319939.2995">9766 11961 12651,'0'-19'161,"-21"0"-129,21 19 480,0 19 257,-20 0 0,20 22-449,0-1-320,0 19 160,0 1 288,-18 19 193,18-19-225,0 0-223,-20-1-1,20-19-160,0 0-64,20 19-417,-2-19-255,-18 0-770,41-1-1024,-21-19-3588</inkml:trace>
  <inkml:trace contextRef="#ctx0" brushRef="#br0" timeOffset="320408.3263">10083 12161 9032,'-20'-40'4164,"20"40"-3716,-20-20 33,0 20 320,1 0-481,-1 20-224,0 20-128,0-1-32,20 1 64,0 20-64,0 0-32,0-21 0,20 0 64,-20 2-64,40-2 64,-21-18-97,21 18 97,1 1 0,17-20 160,1-1 65,-18 1-1,18-20 64,1-20-96,-20 1 64,-1-21 33,1 0 223,-19 0-95,-3 1-161,-18-21-96,-18-20-128,-3 21 192,-19-1 513,1 40-385,-1 1-32,-20-1 33,21 20-225,-22 0-128,23 0-993,17 20-993,1-1-545,20 1-1921</inkml:trace>
  <inkml:trace contextRef="#ctx0" brushRef="#br0" timeOffset="320719.3441">10122 12300 6918,'0'0'224,"0"0"417,0 0 2530,0 0-1474,0 0-1120,0 19-129,0-19 257,0 20-224,-18 1-257,18-21-128,0 19-32,-21-19-96,21 20 32,0-20 32,0 0-128,0 20-321,0-20-736,0 0-800,0 19-290,0-19-351,21 0-1025,-21 0 864</inkml:trace>
  <inkml:trace contextRef="#ctx0" brushRef="#br0" timeOffset="320872.3529">10122 12438 1377,'20'0'2466,"-20"0"-96,0 0 513,20 0-961,-20 0-993,21 0-673,-21-19-256,20 19 32,-2 0 0,3 0 0,-1 0-96,0 0-192,19 0-705,-19 0-1890,-20 0-3619</inkml:trace>
  <inkml:trace contextRef="#ctx0" brushRef="#br0" timeOffset="321014.361">10381 12379 9128,'0'0'1826,"0"0"32,0 0-481,0 20-704,0 0-481,-20-1-96,20 22-64,0-21-256,20-1-1090,-20 2-2273</inkml:trace>
  <inkml:trace contextRef="#ctx0" brushRef="#br0" timeOffset="321772.4043">10600 11961 1089,'-20'-19'9961,"20"19"-9769,0 0 289,0 0 1665,0 0-449,0 0-768,0 0 96,20 19-64,0 2-128,19 19-161,-19 0-95,20 19-65,-1 1-31,-19 19-257,0-20 0,0 21-96,-20-41 33,0 22-129,0-21 32,-20-1-32,20 21-385,-20-1 161,0-19-320,20-20-161,-20-1-896,1 1-1859,-1-20-10601</inkml:trace>
  <inkml:trace contextRef="#ctx0" brushRef="#br0" timeOffset="322746.4601">11434 12379 14573,'0'20'1730,"0"-20"-833,0 0 1281,0 0-801,18 0-544,3 0-224,-1 0-33,20 0-288,-21 0-160,21 0-96,0 0-128,-21 0-352,1 0-673,0 0-929,-20 0-577,0 0-1344,0 0-7464</inkml:trace>
  <inkml:trace contextRef="#ctx0" brushRef="#br0" timeOffset="322889.4682">11473 12499 13708,'-21'19'257,"21"-19"543,21 0 1443,-1 0-674,0 0-992,19 0-481,-19 0-224,20-19-769,-20 19-1345,-1 0-3428</inkml:trace>
  <inkml:trace contextRef="#ctx0" brushRef="#br0" timeOffset="323740.5169">12663 12459 10730,'20'-21'2562,"-20"2"-1569,0-1 544,0 0-31,0 1-161,-20-22-288,2 41-544,-3-19-481,-19 19-64,20 19-128,-19 1-33,-1 20 65,1 0 0,19 0-192,0-20 64,20 19-257,0 1 673,0 0-192,0 0-160,20-1 96,19-19 128,1-20 224,19 0 161,-19 0-65,19-20-224,-19-19 128,1 19-64,-23-20 97,3 1 63,-21-1-160,0 0-128,-21 19-128,-17 2 32,17-1 0,1 20 0,20 20-64,-20-1 96,20 2 96,20-1 32,-20 0-32,20 20 32,1-1-95,17-19 63,3 20-449,-1-21-127,-1 1-417,-19 0-608,20 0-834,-20-20-1793</inkml:trace>
  <inkml:trace contextRef="#ctx0" brushRef="#br0" timeOffset="324087.5368">13200 12697 14701,'0'0'1506,"20"20"-1762,-20-20 384,0 20 801,20 0-353,-20 19-448,0 2 0,20 17 161,-20-17-97,0-1-128,19 19 0,-19-19 0,0-20 96,-19 19-64,19-19 64,-20-20-128,0 20-320,0-20-833,-1 0-1858,21 0-1761</inkml:trace>
  <inkml:trace contextRef="#ctx0" brushRef="#br0" timeOffset="324215.5441">13100 12598 16527,'41'-40'64,"-41"21"-1761,20 19-417,-20-21-4100</inkml:trace>
  <inkml:trace contextRef="#ctx0" brushRef="#br0" timeOffset="324555.5635">13062 11664 11050,'-21'-19'1954,"1"19"-897,0 0-96,-19 19 0,19 1 32,0 20-321,0 0-287,20-1-193,0 21-128,0 0 0,20-22-416,0 3-321,0-1-160,-1-20-512,21-1-289,-20 1-1537,19-20-4260</inkml:trace>
  <inkml:trace contextRef="#ctx0" brushRef="#br0" timeOffset="324866.5813">13141 12042 11178,'-20'0'2498,"20"0"-2433,0 0 319,20 0-64,0 0 289,-2 0-577,3-20 224,-1 20-256,0-20 480,19-21 97,-39 22-97,20-21 1,-20 1-225,0-1-160,0 0 32,-20 1-160,1 19-96,-1-20-160,0 20 160,0 20 96,-1 20-256,21 0 127,0 20 257,0-1 33,0 21 63,21-1-96,-1 0 64,0-18-96,19-1 32,-19-20-64,20 19-160,-20-39-224,-1 20-321,1-20-1024,0 0-2371</inkml:trace>
  <inkml:trace contextRef="#ctx0" brushRef="#br0" timeOffset="325111.5953">13438 11684 15534,'0'-20'353,"0"20"-257,21 0 1185,-21 20-480,18 0-193,22 0-320,-19 20-31,-1 19-65,-2 1 0,2-1-288,-20 21-320,0-21 63,0-19-960,0 20-1057,0-21-1922</inkml:trace>
  <inkml:trace contextRef="#ctx0" brushRef="#br0" timeOffset="326561.6783">14192 12220 4772,'0'-39'8520,"0"19"-7559,-19 0-545,-1-20 641,0 20 96,0 1-544,0 19-513,1 0-96,-21 19-96,20 21 0,-1 20 32,3-1 0,18 20-32,0-19-128,0-1-193,0 2 193,18-21 160,3-21 32,-21 21 128,20 0 32,0-1 32,-20 1-64,20 0-32,-20-21 161,-20 1-33,20 1-64,-40-1 0,19-20-32,3 0-64,-23-20-32,21-1-32,0 1-32,2-19-32,18 19 32,0-20-64,18 20 0,2 1-321,0-1 1,1 0-65,17 20-448,-17 0-896,-1 0-1603</inkml:trace>
  <inkml:trace contextRef="#ctx0" brushRef="#br0" timeOffset="326828.6935">14431 12757 14285,'0'19'224,"0"1"-288,0-20 352,0 41 385,0-22-449,20 20-224,-20-18-192,0 19-32,20-20-577,-20-1-1665,20-19-6727</inkml:trace>
  <inkml:trace contextRef="#ctx0" brushRef="#br0" timeOffset="326957.7009">14471 12638 16399,'-40'-40'288,"19"20"-2594,21 0-833,0 20-5509</inkml:trace>
  <inkml:trace contextRef="#ctx0" brushRef="#br0" timeOffset="327239.7171">14550 11764 14381,'-20'-40'641,"0"20"-577,20 20 480,-19 0 65,19 20-33,-20 20-415,0-1-65,20 21-128,0 0-32,0-1-481,20 1-480,0-21-544,-1 1-706,1-20-1216,20 0-4579</inkml:trace>
  <inkml:trace contextRef="#ctx0" brushRef="#br0" timeOffset="327563.7356">14629 12042 10826,'-20'-20'2434,"20"20"-2178,0-20-96,0 0 353,20-1 31,0 2-319,0 0-33,0-21 256,-1 20 257,1-20-129,-20 0-351,0 21-97,0-21-64,0 20 32,-20 0 64,20 20-160,-19 0-64,-1 0-32,20 20 128,-20 0 64,20 0 192,0 19-63,0 1 63,20 0-32,-20-1 32,39 1-288,-19 0 64,0 0 65,1-20-386,-1 0-127,-2-20-481,2 19-704,-20-19-1154,21 0-3491</inkml:trace>
  <inkml:trace contextRef="#ctx0" brushRef="#br0" timeOffset="327736.7455">14907 11883 16111,'0'0'704,"20"0"-800,0 0 1281,0 0 257,0 0-609,19 0-673,-19 0-160,20 0-321,-21 0-479,-19 0-1378,20-20-1922,-20 20-7111</inkml:trace>
  <inkml:trace contextRef="#ctx0" brushRef="#br0" timeOffset="327887.7541">15026 11783 11594,'0'20'2275,"0"0"-1923,0 20 865,0-20 417,0 20-994,0-21-640,20 21-897,0-20-288,-20 0-737,20 0-2209</inkml:trace>
  <inkml:trace contextRef="#ctx0" brushRef="#br0" timeOffset="328061.7641">15244 11823 13901,'0'20'544,"-20"0"-448,20 0 1410,20 20-770,-20-2-607,21-17-994,-1 19-833,0-20-1249,-20-20-6085</inkml:trace>
  <inkml:trace contextRef="#ctx0" brushRef="#br0" timeOffset="328306.7781">15364 11664 13612,'40'20'1282,"-21"20"-706,1 0 1026,20-1 287,-1 1-960,-19 0-448,0 19-449,0-19-64,-20 20-128,0-1-225,0-19-480,-20 19 225,0-39-321,0 20-897,-19-20-1121,19 0-6438</inkml:trace>
  <inkml:trace contextRef="#ctx0" brushRef="#br0" timeOffset="329064.8214">17627 12002 12203,'0'-60'1954,"0"41"-897,-20 19 352,0-21 193,20 21-1,-20 0-576,0 21-640,20-2-129,-19 41 128,19 0-31,0 19-193,0-20-128,0 21-32,19-21 96,1 1-64,0 0-64,0-40-32,0 19-353,-1-18-287,21-2-449,-20 1-961,19-20-1474,2 0-10473</inkml:trace>
  <inkml:trace contextRef="#ctx0" brushRef="#br0" timeOffset="329441.843">18162 12101 13708,'0'80'769,"0"-41"-801,20 1-128,-20 19-32,21-18-128,-21-2-257,20 0-672,-20-18-449,20-21-2530</inkml:trace>
  <inkml:trace contextRef="#ctx0" brushRef="#br0" timeOffset="329572.8505">18203 12042 16303,'0'20'-993,"0"-20"-3683</inkml:trace>
  <inkml:trace contextRef="#ctx0" brushRef="#br0" timeOffset="329980.8738">18620 12200 15951,'-41'0'2082,"3"20"-1666,17 0-352,-19-20 0,20 40-160,1-20-352,19-1-257,0 1 0,19 1 257,1-2-33,20-19 129,-19 0 160,17 0 96,-18-19 128,1-2 128,-21 1 224,20 1-95,-20-21-161,0 20-192,0 0 32,0 20-129,0 20-191,0 0 256,0 20-256,20 20-353,-20-21 193,19 21 255,1-20 1,0 0 0,-20-1 384,20 1 833,-20-1 608,0 1 353,-20 0-64,0-40-257,0 20-640,-19-20-801,19 0-352,-21-20-544,3 0-674,-3 0-800,21 0-2947</inkml:trace>
  <inkml:trace contextRef="#ctx0" brushRef="#br0" timeOffset="330312.8928">18877 12161 11723,'0'39'480,"20"1"-736,-20 0 288,0 19 224,20-19 64,-20 0-191,20-21 287,-20 2 449,21-21 128,-21 0 32,0 0-289,0-21-383,0 2-65,18-21-32,-18 0-160,20 1-64,-20 19-160,20 0-224,-20 0 160,21 20 32,-21 0 256,0 20 160,20 0 32,-20 19 96,0 2-255,0-22-225,0 1-513,0 0-864,0-1-1827</inkml:trace>
  <inkml:trace contextRef="#ctx0" brushRef="#br0" timeOffset="330557.9068">19235 12280 13068,'-20'0'608,"0"0"-1344,0 20 1120,20-1 673,0 1-224,0 1-481,20-2-192,20 1-64,-20 0-128,19-20 64,-19 0 1,20 0 319,-21-20 609,-19 0-96,0 1-161,0-2-287,0-18-321,-19 19-801,-1 0-544,0 0-2114,0 20-6407</inkml:trace>
  <inkml:trace contextRef="#ctx0" brushRef="#br0" timeOffset="331010.9328">19513 12379 11082,'0'0'1986,"0"-19"-385,0 19 706,-21-21-994,21 1-769,-18 1-127,18-1-225,0 0-192,18-20-481,-18 20-191,21 20-33,-1-19 193,0 19-1,0 0 97,-20 0 128,19 0 159,-19 19-383,20 1 160,-20-20 63,0 20-191,20 0-1314,0 0-576,-20 0 1569,20-1 705,-1 1 320,-19-20 1057,0 21 705,0-2-320,20-19-641,-20 0-897,0 0-416,0 0-385,0-19-864,0-2-1122,0 1-1377,20 1 417,-20-1 2754,0-20 865,0 0 801,0 21 704,0-21 1570,0 20 1025,0 20-1730,0 0-1793,0 0-897,0 0 288,20 20-33,-20 0-1184,20 0-1794,-20-1-3395</inkml:trace>
  <inkml:trace contextRef="#ctx0" brushRef="#br0" timeOffset="331306.9497">19830 12260 6245,'0'0'4997,"0"-20"-3043,21 20 576,-21 0-864,0 0-1474,0 20-224,20 0 0,-20 19-64,0 21-128,18-20-449,-18 0-1313,20-20-160,-20 19-672,21 1-866,-21-20 609,0 20 3107,0-1 4356,-21-19 97,1 0-1154,2 0-481,-23-20-992,21 0-769,0-20-320,1 0-160,-1 0-129,20 1-320,0-21-256,39 0-160,22-19-64,18 19 63,0-20-31,-19 40-128,-1 1-737,-39-2-1538,0 1-5124</inkml:trace>
  <inkml:trace contextRef="#ctx0" brushRef="#br0" timeOffset="331668.9704">20863 12101 17840,'20'0'1634,"-20"20"-1890,0 0 160,0 0 128,-20 19 0,0 1-96,20 0-289,-20-1 1,20-19 352,-21 1-288,21-2-673,0-19-1249,0 0-1442,0-19-4035</inkml:trace>
  <inkml:trace contextRef="#ctx0" brushRef="#br0" timeOffset="331870.9819">20784 11764 15246,'0'-20'1025,"0"40"-897,18-1 769,23 1 0,-21 40-32,19-21-65,1 20-191,0 2 96,19-2-481,-18 1-96,-3-1-32,3-19-576,-21 0-866,19-20-319,-19 19-1250,0-39-5797</inkml:trace>
  <inkml:trace contextRef="#ctx0" brushRef="#br0" timeOffset="332678.0281">21657 11803 17872,'0'-20'1282,"0"20"-930,0 0-416,0 0-160,0 0-641,0 20-448,20 0-1506,-20 0-4388</inkml:trace>
  <inkml:trace contextRef="#ctx0" brushRef="#br0" timeOffset="332837.0372">21736 12161 13933,'0'79'1409,"0"-59"-288,0 20 288,0-21-480,-20 22-608,20-22-482,-19 1-31,19 0-224,-20-1-673,0 2-1986,0-1-7783</inkml:trace>
  <inkml:trace contextRef="#ctx0" brushRef="#br0" timeOffset="333436.0715">22590 12062 13773,'0'-20'2146,"0"0"-1986,20 40 256,-20 0 97,0 19-257,0 1-192,0 0-64,0-1-128,0-19 32,0 20-417,19-20-1216,-19-20-1186,0 0-5701</inkml:trace>
  <inkml:trace contextRef="#ctx0" brushRef="#br0" timeOffset="333591.0803">22610 11883 15118,'0'-20'-993,"0"20"-4260,19 0-3618</inkml:trace>
  <inkml:trace contextRef="#ctx0" brushRef="#br0" timeOffset="333918.099">22868 11863 4580,'40'-60'608,"-20"40"674,-20-19 704,0-1-673,-20 0-833,20 1-159,-20 19 255,0 0-256,-19 20-159,19 20 95,-1 20 160,1-1 225,20 21 95,0-1-447,20 21-193,-20-2-64,21-17-256,-1-2-65,-2 1 257,-18-20 64,21-1 0,-21-19 257,0-20 287,0 0 417,-21 0-512,3-20-65,18 0 481,-20 1 96,20-1-64,0 0 224,0 0-160,20 0-385,19 20-287,1 0-65,-1 0-192,21 0-256,-21-20-417,1 20-448,0 0-833,-21 0-1793,1 0-11466</inkml:trace>
  <inkml:trace contextRef="#ctx0" brushRef="#br0" timeOffset="334775.1481">19434 13294 15502,'40'0'961,"-40"0"-1025,0 0 320,0 0 257,0 0-321,-20 19-64,0 1-32,-21 19 0,21-18 32,1 18-192,-1-18-96,0 18-192,20-19-737,0-20-673,0 0-928,0 0-2659</inkml:trace>
  <inkml:trace contextRef="#ctx0" brushRef="#br0" timeOffset="334983.16">19393 13214 9833,'-20'-80'3235,"20"41"-1345,0 19-161,-19 0-768,19 20-64,0 20-64,19 0-321,1 19 257,0 1-96,1 0-385,19 19-192,-22-19 32,23 19-192,-21-18-160,19-22-289,-19 21-351,0-20-450,-20 0-383,20 0-1378,-20-20-6502</inkml:trace>
  <inkml:trace contextRef="#ctx0" brushRef="#br0" timeOffset="335222.1736">19930 13194 17840,'-21'20'545,"21"-20"-513,0 0 1185,0 0-384,21 0-641,19 0-672,-21 0-1218,21 0-864,0 0-2403</inkml:trace>
  <inkml:trace contextRef="#ctx0" brushRef="#br0" timeOffset="335377.1825">19909 13294 13260,'-20'39'1473,"20"-19"-1088,0-20 223,41 19 642,-1-19-674,-1 0-896,1 0-1378,-1 0-2530</inkml:trace>
  <inkml:trace contextRef="#ctx0" brushRef="#br0" timeOffset="335842.2091">20962 13194 16143,'-40'-20'256,"20"0"-480,-19 0 160,19 20 32,0 0 128,-1 0-96,3 20 96,-2 0 256,0 20 161,20-1-129,0 2-192,0-2 65,20 0 63,18-18-64,3-1 289,18-1 159,21-19-191,-21 0-129,2-19-32,-23-1 1,23-1 31,-42-18-224,1 0-128,-20 18-320,-20-18-353,-19 19-223,-2-20-578,3 40-255,-3 0-1122,-19 0-2722</inkml:trace>
  <inkml:trace contextRef="#ctx0" brushRef="#br0" timeOffset="336174.2281">21181 12856 14990,'20'39'800,"-1"-18"-703,21-1 159,0 20 865,-1-1-256,1 1-353,-1 0-320,1 19 225,1-19 223,-3 19 65,-18 1-385,-20-20-128,21 0-192,-42-1 0,21 1-384,-20-20-64,-18 20-193,17-20-416,1 0-352,0-20-1890</inkml:trace>
  <inkml:trace contextRef="#ctx0" brushRef="#br0" timeOffset="337739.3176">22351 13413 13164,'-39'0'4580,"39"19"-3939,0-19-833,19-19 1249,1 19-64,21 0-577,17-20-320,3 20-96,18 0-32,0-21-160,0 21-673,2 0-1153,-22 21-1089,-19-21-5349</inkml:trace>
  <inkml:trace contextRef="#ctx0" brushRef="#br0" timeOffset="338048.3353">22511 13194 10762,'39'0'2018,"-39"20"-1506,0-20-160,0 20-320,-20-1-32,1 22 0,-21-22 0,-19 21 0,18-21 257,-38 22 832,19-22 384,21 2-384,-1-2-512,1 1-353,39 0 288,0 0 65,39 0-289,21 0-416,-1-20-352,20 20-641,0-20-1954,2 19-8777</inkml:trace>
  <inkml:trace contextRef="#ctx0" brushRef="#br0" timeOffset="346366.8111">6749 13771 1089,'0'19'9000,"0"-19"-8135,0 20-417,0-20 1186,0 0 31,0 0-511,0 0-258,0 0-95,18 0-32,-18 0-225,20 0-95,1 0-129,-1 0-160,-20 0-64,20 0 32,-2 0 33,3 0-97,19 0-32,-20 0 64,19 0-96,-19 0-32,20 0 96,-1 0-64,1 0 0,1 0-32,-3 0 64,23 0-64,-22 0 32,21 0-192,-21 0 128,21 0 32,-1 0-1,20 0 33,0 0 97,2 0-129,18-20 64,0 20 32,1 0 96,19 0-256,-20-19 128,19 19 96,1 0-288,1-21 192,-1 21 0,21 0-32,-22-20 32,21 20-32,-20 0 0,19 0 32,2 0 0,0 0 0,-2 0 0,1 0 0,1 0 32,-23 0 32,23-19-64,-21 19-32,-19 0 32,-1 0-32,-20 0-96,0 0 128,1 0 0,-41 0-224,22 0 160,-23 0-256,-17 0-225,-1 0-1345,0 0-1953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0:26:09.25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436 2364 3971,'-61'21'5189,"41"-21"-4196,1 0-192,-1 0 320,20 0 96,0 0 64,0 0-480,0 0-353,0 0-63,20 0 31,-1 0 65,1 0-97,20 19-256,1-19 64,18 0-160,0 0-32,-19 0 32,19 0-64,-19 0-320,0-19-64,-1 19-673,-19 0-577,1-21-544,-1 21-1474</inkml:trace>
  <inkml:trace contextRef="#ctx0" brushRef="#br0" timeOffset="288.0165">753 2225 12940,'-40'0'416,"20"0"-640,20 20 224,0-20 256,20 0 225,0 0 480,0 0-449,-1 0-416,21 0 0,1 20 257,-3-20-33,3 21-224,-2-2-32,1-19-32,-20 19 32,0 2 0,-1-21 64,-19 19 225,20 2 159,-20-2-288,-20 1-32,1 0-159,-21 0-33,0-1-33,1 21-255,-2-20-673,3 0-1633,18 0-6695</inkml:trace>
  <inkml:trace contextRef="#ctx0" brushRef="#br0" timeOffset="8155.4665">2460 4132 960,'0'0'1314,"0"0"-546,0 0-63,0 0 416,0 0-64,-20 0-512,20 0-289,0 0 224,0 0 65,0 0-193,0 0 385,0 0 352,0 0-224,0 0-225,0 0-95,0 0-1,0 0-95,20 0-33,-20 0 65,0 0 127,21 0-255,-21 0-161,18-19-64,22-1-32,-19 20 0,-1-20 0,-2 1-32,3 19-32,-1-21-32,-20 1-32,0 20-224,20-19-32,-20-1-161,20 20 97,-20 0-257,0-20-384,0 20-768,0 0-1827</inkml:trace>
  <inkml:trace contextRef="#ctx0" brushRef="#br0" timeOffset="8530.4879">2580 3914 6662,'0'-20'1409,"0"20"-640,0 0 736,18 0-191,-18-19-386,21 19-415,-1 0-417,0-21-64,0 21 32,-1-19 0,1 19-32,0 0-32,0-20 0,-20 20 0,20 0 0,-20 0 0,0 0-96,19 0 0,-19 0 32,0 20 160,0-1 128,20 2-64,-20-2-160,0 1 64,0 0-32,20 0-128,-20 0-832,0-20-1283,0 20-2497</inkml:trace>
  <inkml:trace contextRef="#ctx0" brushRef="#br0" timeOffset="23994.3724">11452 2960 10441,'0'0'1506,"0"0"-449,0 0-96,0 0-96,0 0-353,-18 20-288,18 0-160,-20 0-32,-1 19 193,21 22 287,-20-3 353,20 3 0,0-2-193,20 21-223,-20-21-353,21 1 96,-1-21-160,19 2 0,-19-2 32,20 0-96,-21-18-128,1-1-353,20-20-832,-40 19-1986</inkml:trace>
  <inkml:trace contextRef="#ctx0" brushRef="#br0" timeOffset="26980.5432">11930 3358 6726,'0'-20'2306,"0"20"-801,0 0 97,0-20-449,0 20-160,0 0 192,0 0-512,0 0-609,0 0-64,18 20 352,-18 0-32,0 20-127,21-1 31,-21 1-128,20 0-64,0-1 0,20-18 0,-21-2 64,1 1 32,20-20 225,-1-20-65,-19 1-64,21-2-128,-21-18-128,-20-1 64,0 20-32,0-20-64,0 21 128,0-1-64,0 20 0,0 0-64,0 0-256,0 20 352,0 19 128,0-19-160,18 40 64,-18-21-32,20 1-352,1-20-449,19 19-480,-21-39-641,21 21-1729</inkml:trace>
  <inkml:trace contextRef="#ctx0" brushRef="#br0" timeOffset="27241.5582">12525 3398 15726,'-20'-20'64,"0"20"65,0 0-258,20 20-31,-19-1 96,19 1 32,0 0-64,19 20 32,1-1 32,0-19-64,0 20-64,0-20 64,-1 0 128,1-1 160,-20 2 96,0-21 193,-20 0 127,1 20-416,-1-20-192,-20 0-32,20 19-672,1-19-1667,-1-19-5412</inkml:trace>
  <inkml:trace contextRef="#ctx0" brushRef="#br0" timeOffset="27832.592">12683 3556 15022,'20'0'288,"1"0"1185,-21 0-544,20 0-352,-20 0 192,18-20-225,3 20-448,-21-19-128,20-1 32,-20 20-128,0-20-320,0 0-161,0 0-160,-20 20 33,-1 0 95,21 0 353,-18 0-1,-2 0 129,20 20 160,0 20 64,0-20-96,20-1-64,-2 22-416,3-22 31,19 1 129,-20-20 128,19 20 192,-19-20 64,0 0 96,0 0-64,-20-20-128,0 20 64,0 0 64,0 0-96,0 20-128,0-20 160,0 19 0,0 2 64,0-1-32,20-1 0,-1 1 128,21-20-32,-20-20-32,19 1-96,2-1 0,-21-20-64,-20-19 96,20 18 96,-20 2 193,-20-21-1,-21 21-448,3-1 64,-3 0 0,1 20 256,21 20 609,-21 0-481,20 40-96,20 0 160,-20 19 289,40 1 64,0-1-65,20 1-383,19-21-65,0 2-128,22-22-96,-22 1-384,0-20-577,-19 0-1217,-20-20-6503</inkml:trace>
  <inkml:trace contextRef="#ctx0" brushRef="#br0" timeOffset="28230.6147">14054 3358 17520,'0'20'449,"0"-20"-706,39 0 289,-19 0 64,20 0 65,19-20-33,-19 20-128,-1 0-481,22-20-288,-23 0-191,3 20-674,-21-20-1024,0 0-738,-20 1-2081</inkml:trace>
  <inkml:trace contextRef="#ctx0" brushRef="#br0" timeOffset="28575.6345">14431 3159 7142,'-41'0'3267,"23"0"-2017,-2 40-97,20 0-513,-21-1-159,21 21-33,0-20-288,0 19-128,21-19-640,-1 0 159,18-1 33,-17-18 0,19-2 319,-1 1 65,-19-20 64,20-20-160,-20 20-160,-1-19-449,-19-2-352,0 21 705,0 0 544,0 0-544,0 0-417,0 21 769,20-2 833,-20 1 736,20 0-480,20-1-544,-21 2 127,21-21 289,1 0 384,-23 0 353,2-21-225,1 2-512,-21-1-288,0-19-65,-41 18-480,23 1-384,-23 1-609,1-1-512,1 20-1346,19 0-5797</inkml:trace>
  <inkml:trace contextRef="#ctx0" brushRef="#br0" timeOffset="29116.6654">15900 3259 16303,'-60'-20'0,"40"20"0,1 20-352,19 19-257,-20 1 289,20 0 192,0-1-65,0 1 33,20 0 192,19-1 321,1 2 31,-1-41 128,1 19 257,1-19-64,17-19-353,-17 19-31,-3-21-65,-17 1 64,-21 1-192,0-1-352,0 20-289,-21-20 65,3 20 32,-2 20 95,0-20 1,-1 20-289,21-1-255,0-19 223,21 20 257,-1-20 416,18 0 256,-17 0 224,19 0 353,-20-20 256,-1 20 32,1-19-96,-20-1-288,0 0-449,-20 20-640,20-20-673,-19 0-1345,-1 20-4516</inkml:trace>
  <inkml:trace contextRef="#ctx0" brushRef="#br0" timeOffset="29440.6839">16417 3417 12587,'18'40'2371,"-18"-20"-2275,0 0 512,0 0-287,0-20-65,0 0 705,0 0 32,0 0-769,0-20-384,0-20 32,20 20-545,-20 0-352,0 1 577,0-1 448,20 20-32,-20 0-97,0 20 226,0-20 287,0 19-224,0 21-160,0-20 0,21 0-64,-21 0-64,20-20 64,-2 0 64,3 0 0,-21 0-320,20-20-1282,0 0-1601,-20 0-1634,0 0-1056</inkml:trace>
  <inkml:trace contextRef="#ctx0" brushRef="#br0" timeOffset="29557.6906">16615 3417 9577,'19'20'672,"-19"20"-31,20-20 96,20 19-161,-20 2 353,19-2-449,-19 21-512,0-21-1825,0 21-2724,-1-20-2241</inkml:trace>
  <inkml:trace contextRef="#ctx0" brushRef="#br0" timeOffset="29765.7025">16832 3815 3042,'0'79'5734,"-19"-79"-1666,-1 0-1570,0-19-1025,0-21-352,0 0-256,20-20-576,-19 1-289,19-21-577,0-19-928,0 19-1250,19 21 1282,21 19 1216,0 20 33,-21 20 609,21 20 415,-19 0 161,-1 20 224,-20-1-416,0 21-224,-20-40 127,-1 19-31,1-19-417,0 1-512,1-21-737,19 0-1378,0 0-4291</inkml:trace>
  <inkml:trace contextRef="#ctx0" brushRef="#br0" timeOffset="30062.7195">17091 3338 12427,'20'0'3107,"-20"20"-3267,-20 0 993,20 0-321,0 19 33,0-19-257,0 20-224,0-20-64,20-1-96,0 1 96,-1-20-32,1 0-64,0-20 64,0 1 64,0-1-32,-1 0-32,-19-20-128,0 20 160,0 1 0,0 19 128,0 0-288,0 19-64,0 1 256,20 0-32,-20 0-161,0 20-319,0-21-641,20-19 64,-20 20-673,0-20-544,21-20-4612</inkml:trace>
  <inkml:trace contextRef="#ctx0" brushRef="#br0" timeOffset="30198.7273">17330 3358 12587,'0'-40'2595,"18"40"-962,2-20-319,21 0-482,-21 20-63,39-19-481,-19-1-288,-1 20-192,1-20-576,-1 0-866,-39 20-1473,0-21-4965</inkml:trace>
  <inkml:trace contextRef="#ctx0" brushRef="#br0" timeOffset="30371.7372">17528 3040 1057,'19'80'10826,"-19"-22"-9097,0-17 962,0 38-705,0-19-993,-19 19-641,19-19-416,0-1-352,0-19-417,0-20 128,0 0-928,19-1-1827,-19-19-2337</inkml:trace>
  <inkml:trace contextRef="#ctx0" brushRef="#br0" timeOffset="30629.752">17646 3556 11370,'20'0'321,"20"-20"768,-19 1-225,-3-1-31,2 0 609,1 0-482,-1 0-223,-20 0 128,0 1-288,0-1-385,-20 20-96,-1 0-256,-17 0 96,-3 20 96,1-1 0,21 21-32,19 0-32,0-1 320,39 2 417,1-22-161,19 21-288,2-21-96,-22-19-95,21 21-97,-21-21-257,1-21-800,0 21-1505,-21-19-9193</inkml:trace>
  <inkml:trace contextRef="#ctx0" brushRef="#br0" timeOffset="31258.7879">19294 2324 12203,'0'-38'833,"20"38"224,20 0-833,-1 0 289,22 19-257,-2 21-128,1 19 0,-1 20-128,0 1 64,-19 0-96,-20-2 64,0 2-96,-20-40 160,0 0 160,-20-20 545,-20 0 256,20-20-224,-19 0-192,-1-20-225,20 20-32,1-20-95,-1 0-33,40 20-128,-1-20-256,1 20 32,40 0 192,-21 20-224,21 0 96,-21 0-96,22 0-705,-23-1-192,3 1-449,-21 0-992,-1-20-3524</inkml:trace>
  <inkml:trace contextRef="#ctx0" brushRef="#br0" timeOffset="31734.8152">18858 3259 11306,'-40'0'1410,"40"0"-994,0 0 897,0 0-320,20 0-673,19 0 609,42 0-256,18 0-321,39 0 65,1 0 576,40 0-65,19-20-95,21 0-416,-41 20-353,2 0-32,-42 0-865,-39 0-128,-39 0-224,-21 0-1025,-19 0-2370,-40 20-5062</inkml:trace>
  <inkml:trace contextRef="#ctx0" brushRef="#br0" timeOffset="32247.8445">18996 3497 14477,'0'-40'577,"0"20"-385,20 20-96,1 0-224,17 0 448,3 40 65,-1-20-257,-1 39-128,1 1 0,-20 0-64,-1 19 32,1-19-97,-20 0 129,0-21 65,0 1 255,-20-20 545,1 0-33,-1-20-159,0 0-160,0-20-193,0 0-192,1 0 64,-1 0-160,20 0-256,0 1-64,20 19-97,-1 0 1,1 0 288,0 0-128,0 19 192,0 1-513,19 0-832,1 0-801,-20-20-1794</inkml:trace>
  <inkml:trace contextRef="#ctx0" brushRef="#br0" timeOffset="32701.8705">19731 3596 13260,'20'-40'3139,"-20"20"-3011,0 1 224,-20 19 129,20 0-481,-20 0-64,0 19-32,20 22 32,-19-2 0,19 21 0,0-1 64,0-19-129,19 20 1,1-1 64,20-19 0,-1 0-32,1-20 32,19-1 96,-18-19 32,18 0 32,1 0-64,-21-19 64,1-21 129,-20 20 127,0-20-64,-20 0-96,-20-19 1,0 19-193,0-19 64,-19 18 32,-1 2 0,0 19 0,-19 1-96,18-2 0,3 21-160,17 0 64,1 0-193,0 0-95,20 21-417,0-2 97,20 1-1,-20 0-256,20-1-865,1 2-2402</inkml:trace>
  <inkml:trace contextRef="#ctx0" brushRef="#br0" timeOffset="33205.8993">19810 3715 9673,'20'20'1441,"-20"-20"417,0 20-577,0 0-672,0 0-257,0 0-128,0-20-224,0 20 0,0-20-96,0 0-192,0 19-449,0-19 0,0-19-224,0 19-352,0-20 32,0 20 96,0 0-1153,0-20 2049,21 20 994,-21 0 1569,0 0-544,20 0-897,-2 0-513,2 20-256,1-20 32,19 0-96,-21 0-160,1-20-256,0 20-1,0 0 1,-20 0 576,0 0 833,0 0-288,0 0-353,0 0 96,-20 0-31,20 0-129,-20 0-288,20 0-32,0 20 96,0-20 256,0 20 289,0-1-321,20 21-224,-20-40-512,20 20-1346,0 0-7783</inkml:trace>
  <inkml:trace contextRef="#ctx0" brushRef="#br0" timeOffset="33667.9257">20288 3398 10826,'0'0'1121,"0"0"-1121,0 0 192,0 19 96,-20 1 385,20 0 192,0 0-353,0 20-448,-21-1 64,21-18-256,21 18-929,-21-19-1185,20-1-1634,-2 2-1729</inkml:trace>
  <inkml:trace contextRef="#ctx0" brushRef="#br0" timeOffset="33984.9439">20387 3616 9224,'0'0'5285,"0"0"-5605,19-20 608,-19 20 97,20-19-321,0-2 256,0 1-64,0 1-192,-1-1 96,-19 0 289,0 0-193,0 0-256,0 0-32,-19 20-32,19-19-160,-20 19-225,20 0 129,0 0 128,0 19 96,-20 1 224,20 0 32,0 0 224,0 20 97,20-1 191,-20-18-127,20 18-449,-1 0 0,21-18-608,-20-1-545,0-20-737,19 0-2690</inkml:trace>
  <inkml:trace contextRef="#ctx0" brushRef="#br0" timeOffset="34187.9555">20644 3378 14093,'0'20'1409,"20"-20"-1409,-20 39 833,0-19 32,21 20-353,-21-1-95,18-19-353,-18 20-160,0-20-161,0 19-63,-18-18-609,-3-1-1377,1 19-4613</inkml:trace>
  <inkml:trace contextRef="#ctx0" brushRef="#br0" timeOffset="34425.9691">20426 3954 12459,'-20'20'2114,"20"-20"-1954,0 20 1154,0-1-33,0 1-608,20 1-257,-20-2-288,20 1-288,-20 0-64,0-20-193,0 0-736,20 0-1762,-20 0-8776</inkml:trace>
  <inkml:trace contextRef="#ctx0" brushRef="#br0" timeOffset="34553.9764">20406 3875 14413,'0'-21'2915,"0"21"-2883,0 0 160,20 0-128,-20 0-128,20 21-897,0-21-2274</inkml:trace>
  <inkml:trace contextRef="#ctx0" brushRef="#br0" timeOffset="34742.9872">20604 4054 8103,'20'78'2050,"-20"-57"-544,0 18 479,0-19-767,0 0-546,0 0-95,0 0-257,0-20 0,0 19 65,0-19-353,-20-19-833,1-1-576,-1 0-705,0 0-3203</inkml:trace>
  <inkml:trace contextRef="#ctx0" brushRef="#br0" timeOffset="34843.993">20545 3974 14894,'40'0'704,"-21"0"-415,1-20-193,0 20-2403</inkml:trace>
  <inkml:trace contextRef="#ctx0" brushRef="#br0" timeOffset="35457.0281">21181 3000 14477,'-20'0'705,"20"0"-193,20 0-223,0 0 31,39 0-32,0-20-128,1 20-96,-1-20-96,2 20-320,-23 0-353,-18 0-832,1-20-129,-42 20 1122,1 0 704,0 0 128,-19 20 353,19-20-97,-20 20-383,21 20-65,19 19-96,0 1-257,0 0-351,39 19-353,-19-19-480,21 0-481,-23-1 416,2-19 1282,0-1 1057,-20-19 1954,0-20 480,-20 0-513,0 0-1056,-19 0-257,-21-20-640,21 20-449,-1-19-480,1 19-544,-1-20-930,20 20-1281,20-20-4035</inkml:trace>
  <inkml:trace contextRef="#ctx0" brushRef="#br0" timeOffset="35759.0453">21796 3000 9673,'19'-20'5477,"-19"0"-5541,0 20 480,0 0 449,0 20-481,0 0 385,-19 20-32,19 19-161,-20 1 65,0 0 160,20-1-641,0 21-64,20-21-64,-20 1-96,39-20-320,-19 20-353,0-41-705,20 1-1248,-1 0-3684</inkml:trace>
  <inkml:trace contextRef="#ctx0" brushRef="#br0" timeOffset="36148.0676">22252 3139 13164,'-20'-19'801,"1"19"-961,-1 0 640,0 39 321,0-20 32,0 42-129,20-22-351,0 41-193,20-21-96,0 1 0,0-20-160,19-1-353,1 1 97,19-20 320,-19 0 64,1-20 128,-3-20 32,3 0-32,-21 1 129,19-22 159,-19 2 1,-20-1-33,0 0-224,0-19-288,-20 19 192,0-19 32,-19 19 417,-22 20-161,23-1-288,-23 2-192,42-1 32,-1 20-64,0 0-705,0 0-1345,20 20-2082,0-20-7943</inkml:trace>
  <inkml:trace contextRef="#ctx0" brushRef="#br0" timeOffset="36618.0945">22232 3358 9256,'0'0'673,"0"0"352,0 0 801,0 0-449,0 20-32,20-20-448,-20 20-352,0-20-225,0 19-64,20-19-160,-20 20-192,0-20-929,0 20-897,0-20-2049</inkml:trace>
  <inkml:trace contextRef="#ctx0" brushRef="#br0" timeOffset="36870.1089">22331 3417 1377,'20'0'2338,"0"0"-2242,1 0 1634,-1-19-193,-2 19-1249,-18 0-223,20 0-258,-20 0-671,0 0-225,21 0-65,-21 0 33,0-20 1922,-21 20 448,21 0-256,0 0 513,0 0 31,0 20-160,0-20-384,0 19-192,0 1-352,21 0-161,-21 0-288,0 0-993,0 0-3619</inkml:trace>
  <inkml:trace contextRef="#ctx0" brushRef="#br0" timeOffset="37275.132">22649 3020 7366,'0'0'7720,"0"0"-7624,0 0 544,0 0 1,20 20 512,20-1 192,-19 21-416,17 0-256,3 20-321,-21 0-224,19-21-31,-19 21-130,-20-20-159,0-1-352,0 1-193,-20 0-128,-1-21 0,21-19-672,-18 20-2211</inkml:trace>
  <inkml:trace contextRef="#ctx0" brushRef="#br0" timeOffset="37843.1645">22847 2662 3971,'-18'0'9737,"18"0"-9737,18 0 161,3 0 1088,19 20-64,-1 0 64,1 20-128,0 0-544,19-2 31,-19 3 65,-1 19-129,1 19-447,-1 0 31,2 1-64,-21 0 32,0-21-64,-2 1 64,-18-1-96,0 21-96,-18 0 128,-2 19-32,0 0-64,-1-20-32,1-39-96,2 0-481,-3 0-768,1-20-1506,0-1-9993</inkml:trace>
  <inkml:trace contextRef="#ctx0" brushRef="#br0" timeOffset="52370.9955">2440 4093 6854,'-20'0'3107,"20"0"-2114,-20 0 288,20 0-64,0 0 225,0 0-353,0 0-769,0 0-352,20 0 480,20 0 129,-1 0-193,22 0-31,-2 0-193,20 0-64,-19 0 128,19 0-96,0 0 0,2 0-32,18 0 0,0 0-96,0 0 97,1 0-97,-1 0 96,-20 0-64,-20 0 32,1 0-128,-21 0-64,-19 0-161,-20 0-351,20 0-289,-20 0-801,-20 0-1889</inkml:trace>
  <inkml:trace contextRef="#ctx0" brushRef="#br0" timeOffset="57089.2654">19215 4371 4580,'0'0'1922,"0"0"-33,0 0-95,20 0-513,-20 0-384,0 0-256,0 0-129,0-19-223,0 19 31,0 0-128,20 0-128,-1 0-32,1 19 32,20-19-96,19 0 128,22 0-64,18 20 96,19-20-64,21 0 33,1 0 95,-2 0-32,22 20 32,18-20-128,-20 0-32,40 0 0,-18 0-32,-1 0 0,-1 20 0,0-20-96,2 0-96,-2 0-192,1 0-33,-20 0 129,-1 0 96,-38 20 0,-1-20-225,-20 20-223,1-20 95,-21 19 257,-20-19-545,-19 20-2114,-20-20-5155</inkml:trace>
  <inkml:trace contextRef="#ctx0" brushRef="#br0" timeOffset="64852.7094">6253 4590 7591,'-21'0'1025,"21"0"160,0 0 705,0 0-417,21 0-352,-21 0-352,18 0-161,2 0-191,21 0-33,-21-20 32,19 20-191,-19 0-65,20 0 0,-1 0-96,1 0 0,-1 0-96,1 0 64,0 0-64,-21-20-32,1 20 32,0 0-128,-20 0 0,20 0-129,-20 0-127,0 0-257,0 0-384,0 0-288,-20 0-1185,20 0-2915</inkml:trace>
  <inkml:trace contextRef="#ctx0" brushRef="#br0" timeOffset="65341.7374">6411 4391 5925,'0'0'705,"0"0"640,0 0 769,0 0-480,-20 0-866,20 0-543,-21 20-225,3 0-65,-23 0-63,21 0 64,0-1-96,2 1 64,-3 0 96,21 0 0,-20 0-32,20 0-32,-20-1-192,20 2 64,0-21 63,20 19 129,0 1 64,-20-20 193,39 20-65,-19-1-96,21-19 32,-21 0-96,19 21-192,1-21-1249,-20 20-3620</inkml:trace>
  <inkml:trace contextRef="#ctx0" brushRef="#br0" timeOffset="67541.8632">8395 4291 4067,'0'-39'1474,"0"39"31,0-20 673,0 20-256,0 0-32,0-20-193,0 20-383,0 0-417,0 0-481,0 0-416,-19 20-96,19 0 64,-20 0 0,20 20 0,0 0 32,-20-1 160,20 1 64,0 19 193,0-19-97,0 20-128,0-20-128,20-1 0,0 0-96,-1 2-64,1-22-128,0 2-161,21-21-255,-23 19-609,2-19-993,-20 0-1890</inkml:trace>
  <inkml:trace contextRef="#ctx0" brushRef="#br0" timeOffset="67852.881">8555 4510 15054,'0'0'704,"0"0"161,0 0-160,20 0-289,-1 20 513,1-20-320,20 40-257,0-20-224,-1-1-64,1 2 96,-1-2-63,1 1-130,1 0-127,-23-1-64,23 2-352,-41-21-1,20 20-384,-20-20-608,0 0-225,0-20-1345</inkml:trace>
  <inkml:trace contextRef="#ctx0" brushRef="#br0" timeOffset="68099.8951">8893 4471 12299,'0'-20'929,"-20"20"-801,20 0 929,-21 0-480,21 0 63,-20 20-159,0-1-385,2 21-64,-3 0-32,1-1 96,0 1-96,20 0-32,-20-21-224,20 2-97,0-1-255,0-1-609,0-19-1570</inkml:trace>
  <inkml:trace contextRef="#ctx0" brushRef="#br0" timeOffset="68529.9197">8992 4113 13292,'-20'0'192,"20"19"161,0-19 255,-20 21 97,20 18 192,0-19-545,0 20-192,20-20-64,0 20 32,-20-21-96,19 2 97,1-2-129,0 1-257,0-20-223,-20 20-513,20-20-513,-1 0-1472,-19-20-6183</inkml:trace>
  <inkml:trace contextRef="#ctx0" brushRef="#br0" timeOffset="68688.9288">9170 4212 4003,'0'20'6054,"0"0"-4933,0 0 481,20-1-674,-20 2-671,0-2-161,0 2-705,19-2-2722</inkml:trace>
  <inkml:trace contextRef="#ctx0" brushRef="#br0" timeOffset="68868.9391">9170 4172 15662,'0'0'193,"0"0"-866,0 0 385,0 0-289,20 0-992,-20 0-3236</inkml:trace>
  <inkml:trace contextRef="#ctx0" brushRef="#br0" timeOffset="69100.9524">9308 4073 14862,'0'20'-289,"0"-20"674,20 20 479,1-1-255,-1 2-64,0 18-385,-2-19-128,-18 20-32,21-1-128,-21 1-129,20 0-575,-20-20-578,-20 20-127,20-20-1698</inkml:trace>
  <inkml:trace contextRef="#ctx0" brushRef="#br0" timeOffset="69409.9701">9587 4729 15246,'0'20'1057,"0"-1"-865,0-19 192,0 21 225,0 19 224,0-20-385,-40-1-320,20 21-928,-19 0-1346,-1-20-2851</inkml:trace>
  <inkml:trace contextRef="#ctx0" brushRef="#br0" timeOffset="70240.0175">10004 4510 12491,'-20'0'321,"20"-20"960,0 20-416,0 0-705,0 20-32,0 0 64,0 0-64,0 20-128,0-21 192,20 21 257,-1-20-289,-19 0 32,40-1 32,-20-19 225,1 0-65,-3 0 33,2-19-1,-20-1-96,20 0 129,-20 1-225,0-2-192,0 2-64,0 19-64,0-20-160,0 40-673,0-1 608,0 2 289,21 38-64,-21-19 128,20-1-64,-2 22 64,-18-22-64,21 1 128,-21 0 321,0-20 127,0-1 97,0 1 224,-39 0 0,19-20-353,-21 0-256,3 0-128,-3 0-224,1-20-576,21 0-513,-1-19-513,0 19-640,0-20-1346,20 1-8391</inkml:trace>
  <inkml:trace contextRef="#ctx0" brushRef="#br0" timeOffset="70615.039">10282 4093 11947,'0'-20'1505,"0"20"-416,0 0 289,-20 0-930,20 20-32,0 0 1,0-1-65,0 2-64,0 18 97,0 1 63,0 0-352,0 0 64,20-21-63,-20 21-162,20-20-127,-1 0-288,-19 0-193,20-20-640,0 0-897,0 0-2563</inkml:trace>
  <inkml:trace contextRef="#ctx0" brushRef="#br0" timeOffset="70788.0489">10440 4232 13516,'0'40'513,"0"-40"704,0 19-352,20 2-513,-20-2-128,0 2-96,20-21-384,-20 19-961,20-19-993,-20 0-4677</inkml:trace>
  <inkml:trace contextRef="#ctx0" brushRef="#br0" timeOffset="70931.0571">10460 4153 14477,'0'0'64,"0"0"-96,0 0 96,0 0-224,0 0-1153,0-21-4453</inkml:trace>
  <inkml:trace contextRef="#ctx0" brushRef="#br0" timeOffset="71150.0696">10600 4113 32,'0'19'11338,"20"-19"-11466,-2 21 1089,-18-2 352,21 1-128,-1 0 33,-20 20-770,0-20-320,0 20 0,0-21-64,0 2-64,0-2-640,-20 1-1218,20 0-2594</inkml:trace>
  <inkml:trace contextRef="#ctx0" brushRef="#br0" timeOffset="71639.0976">10818 4073 7334,'-20'0'6855,"20"0"-6599,0 0 1410,0 0-994,0 0 481,20 20-128,-1 0-640,1 20-193,0-21-96,20 21 96,-21 20 0,1-20-127,21 0 63,-21 19-32,-2 1-128,2-21 96,-20 21-32,0 0 32,-20-1-32,2-19 64,-2 20-128,-1-20-192,1-1 0,-19 1-33,19-20-159,0 0-225,0 0-480,0-20-1441,20 0-8008</inkml:trace>
  <inkml:trace contextRef="#ctx0" brushRef="#br0" timeOffset="71834.1087">11335 4908 18289,'0'0'-2467,"0"0"1314,0 0-5093</inkml:trace>
  <inkml:trace contextRef="#ctx0" brushRef="#br0" timeOffset="76903.3987">3949 6100 3843,'-20'20'6246,"20"-20"-5637,0 0 608,-19 0 641,19 0-193,0 0-544,19 0-512,1 0-65,0 0 65,20 0-225,-1 0 1,21 0-161,-1 0 32,20 0 32,-18 0-160,18 0 97,0 0-65,-20 0 128,1 0-256,-1 0-64,-39 20-641,1-20-2081,-1 0-5510</inkml:trace>
  <inkml:trace contextRef="#ctx0" brushRef="#br0" timeOffset="80019.5769">6093 6100 3587,'0'0'865,"-20"0"1153,20 0 288,0 0-96,-20 0-384,20 0-257,0 0-416,-19 0-96,19 0 64,0 0-64,0 0-352,0 0-257,0 0 1,0 0-289,19 0 64,1 0-32,20 0 1,-1 0-65,41 0 128,-21 0-192,20 0 128,2 0-160,-2 0 64,-20 0-64,1 0 64,-1 0-192,-18 0-192,-3-20-417,-17 20-480,-1 0-641,-20 0-1857</inkml:trace>
  <inkml:trace contextRef="#ctx0" brushRef="#br0" timeOffset="81953.6875">8713 5067 960,'0'0'641,"0"0"1185,-19 0-289,19 0 97,0-20 31,0 20-255,0 0 31,0 0-352,0 0-288,-20 0-97,20 0-159,0 0-353,0 0-128,-20 0 128,20 0 65,0 0 31,0 0 0,0 0 97,-20 0 255,20 0-127,0 0-129,0 0 96,0 0-31,0 0-129,0 0 417,0 0-353,0 0-31,0 0 31,20 0-192,20 0-96,-21 0 64,21-20-128,1 20-224,17 0 481,1 0-225,-18 0-32,18 0 0,1 20-32,-21-20-225,1 0 450,0 0-193,-21 0-289,1 0-1024,0 0-384,-20 0-1859</inkml:trace>
  <inkml:trace contextRef="#ctx0" brushRef="#br0" timeOffset="83315.7654">9170 4013 3619,'0'0'5317,"0"0"-4708,0 0 896,0 0-128,0 0-128,0 0-288,0 0-288,0 0-193,0 0 129,0 0 64,0 0-129,0 0 33,0 0 95,0 0 129,0 0-417,0 0-31,0 0-289,0 0 0,0 0-64,0 0-32,0 0-897,0 0-1441,0 0-3876</inkml:trace>
  <inkml:trace contextRef="#ctx0" brushRef="#br0" timeOffset="87327.9949">2003 6855 9737,'0'20'1185,"0"-20"-1313,20 0 288,-20 0 352,20 0-95,21 0-161,-23 0-288,23 0-32,-1 0-865,-22 0-1377,3 0-4356</inkml:trace>
  <inkml:trace contextRef="#ctx0" brushRef="#br0" timeOffset="87592.01">2143 6796 9480,'0'0'1090,"0"0"-1090,0-20 800,20 20 33,0 0-385,19 0-191,1 0-97,-20 0-128,-1 20 0,1-20-32,0 20 64,-20 0-32,0-1 32,0 1 160,-20 0-64,20 0 129,-20 0 31,1 0-96,-1-20-64,0 19-128,0-19-256,20 0-641,-21 20-1056,3-20-2788</inkml:trace>
  <inkml:trace contextRef="#ctx0" brushRef="#br0" timeOffset="89532.121">15979 7272 2562,'0'0'3203,"0"0"-1313,0 0 384,0 0 0,21 0-608,-3 0-321,2 0-448,0-19-257,1 19-31,19 0-321,-22 0 65,23 0-161,-1 0 0,-1 0-192,21 0 64,-1-20-32,0 20-32,2 0 32,-2 0-288,1 0-193,-21 0-736,1 0-929,-20 0-2434</inkml:trace>
  <inkml:trace contextRef="#ctx0" brushRef="#br0" timeOffset="90731.1896">19612 7233 4228,'0'0'736,"0"0"609,0 0 289,0 0-225,0 0 33,0 0-161,0 0-352,0 0-64,0 0 31,20 0-127,-20 0-160,20 0-289,0 0-224,-1 0-96,1 0-256,20-20-897,-20 20-1089,-1 0-3428</inkml:trace>
  <inkml:trace contextRef="#ctx0" brushRef="#br0" timeOffset="91272.2205">20466 7233 7783,'0'0'2018,"-20"0"-1474,20 0 1186,0 0-97,0 0-672,0 0-384,0 0-385,20 0-192,-20 0 32,20 0 32,-20 0-224,19 0-673,1 0-384,0 0-1409,20 0-4005</inkml:trace>
  <inkml:trace contextRef="#ctx0" brushRef="#br0" timeOffset="92189.273">22331 7272 2402,'0'0'9769,"-19"0"-8552,19 0 609,0 0 32,0 0-481,0 0-512,19-19-385,1 19-256,21 0-95,-3 0 63,3 0-64,18 0-32,-19 19 64,39-19-160,-19 0 32,19 0 32,-20 20-32,2-20-128,-2 0-512,-39 0-994,0 0-1697,-20 0-11946</inkml:trace>
  <inkml:trace contextRef="#ctx0" brushRef="#br0" timeOffset="100666.7578">10004 5306 2146,'-20'0'5253,"20"0"-4132,0 0 929,0 0-33,0 0-351,0 0-129,0 0-287,0 0-193,0 0 64,0-21-160,0 21-97,0 0-223,0 0-161,0 0 129,0 0-161,0 0-95,0 0 31,0 0-96,0 0-159,0 0 95,20 0-192,-20 0 32,19 0-32,1 0-32,20 0-32,-1 0 128,22 0-96,-2 0 0,20 0 0,-19 0 0,19-19-32,-18 19-32,-2 0 64,-1 0 32,-17 0-160,-1 0 0,-21 0 0,1 0-65,-20 0 33,0 0 0,20 0-224,-40 0-417,20 0-1601,-20 0-3332</inkml:trace>
  <inkml:trace contextRef="#ctx0" brushRef="#br0" timeOffset="101914.8292">4564 8464 12459,'0'0'64,"0"0"-96,20 0 1314,-20 0-225,21 0-385,-1-19-127,18 19-193,23 0-160,-22 0 96,40 0 1,-19 0-1,19 0-96,0 0 289,0-20-33,-18 20 33,-2-20-385,1 20-32,-1 0-32,-39 0-32,0-19-289,1 19-415,-21 0-674,0 19-832,-41-19-1345,21 0-6887</inkml:trace>
  <inkml:trace contextRef="#ctx0" brushRef="#br0" timeOffset="102570.8667">1924 7908 10281,'-40'20'1570,"40"-20"-1378,-19 20 1217,19-20 545,0 0-705,19 0-320,-19 0-192,20 0-97,20 0-191,-20 0-65,19 0-160,1 0-63,1 20-129,-3-20 32,3 0-64,-21 0-192,-2-20-225,3 20-576,-1 0-224,-20 0-737,0 0-1025,0-20-4292</inkml:trace>
  <inkml:trace contextRef="#ctx0" brushRef="#br0" timeOffset="102938.8878">2102 7849 4420,'-18'0'5765,"18"0"-5541,0 0 353,0 0 1761,0 0-897,18 0-864,2 0 32,1 0 31,-1 19-31,18-19-97,-17 20-127,19-20-129,-20 20-160,19 0-64,-19-20 0,0 20 0,0-20-32,-1 20 32,-19-20 64,20 0 0,-20 0 96,0 0 161,0 19 159,-20-19-31,20 0-193,-19 21-32,-1-1-96,20-20-64,-40 19-63,20 1-66,1-20 66,-1 20-194,-20 0-351,19 0-225,3 0-512,-2 0-1121,0-1-2723</inkml:trace>
  <inkml:trace contextRef="#ctx0" brushRef="#br0" timeOffset="106344.0826">9249 8386 5605,'0'0'2306,"0"0"-1409,0 0 0,0 0 352,0 0 160,0 0-160,0 0-384,20 0-352,-20 0-65,21 0 161,-21 0-33,18 0-95,2 0-33,1 0-160,-1 0 161,18 0-385,3 0 160,-1-21-192,-1 21-32,21 0 64,-1 0-64,2 0 0,-2 0 32,-19 0-32,19 0 64,0 0-128,1 0 96,-21 0-128,21 0 128,-21 0 0,22 0-64,-2 21 64,1-21-64,19 0 32,-20 0 64,1 0-192,-1 0 128,2 0-32,-22 0 32,21 0-64,-21 0 96,21 0-96,-21 19 0,21-19 32,-21 0-32,22 0-64,-2 0 96,0 0-32,1 0 64,-1 0 64,1 0-64,-21 0 32,22 0-64,-2 0 64,-19 0-64,19 0 32,-19 0 0,19 0-32,-19 20 96,19-20-96,-19 0 64,-1 0-32,22 0 0,-23 0 32,3 0-96,-1 0 32,-1 0-64,1 0-1,19 0 1,-19 20-32,1-20 64,-3 0 32,23 0-32,-22 0 64,1 0-32,-1 0 64,1 0-32,-20 19-96,19-19-96,1 0-128,19 0 63,-19 0 33,19 0 160,2 0 96,-2 0-32,1 0 96,-1 0 64,2-19 97,18 19-129,-20 0-32,20 0-96,-19 0 0,-1 0 0,2 0-96,-3 0 64,21 0 0,-18 0 64,18 0-32,-20 0 32,22 0 0,-2 0 224,0-20 64,0 20 33,0 0-65,1 0-128,-21 0 0,0 0-128,2 0-32,-2-20 64,-19 20-128,0 0-32,-1 0 32,-19 0-128,0 0-449,0 0-576,-20 0-1409,-20 0-3877</inkml:trace>
  <inkml:trace contextRef="#ctx0" brushRef="#br0" timeOffset="108891.2283">12148 7391 4484,'19'0'-96,"1"0"-2947</inkml:trace>
  <inkml:trace contextRef="#ctx0" brushRef="#br0" timeOffset="110217.3041">12228 7372 864,'0'0'1698,"-21"0"-193,21 0-608,0 0-352,0-20 288,-20 20-225,20 0-31,-20 0-97,1 0-160,-21 0-224,20 20-63,-19-20-33,-1 0 64,-21 0-64,23 0-32,-23 0 128,2 0 160,0 0 64,-21 0-96,21 0 65,0 0 95,-1 0 129,1 0-257,18 19-256,-18-19-32,19 0 0,20 0 0,-19 20 0,19-20 32,0 0-161,0 20-127,0-20 192,20 0 128,-19 0-32,19 20-32,-20-20 32,20 0 64,0 0 0,0 20 96,0-20-64,0 20 33,0-1-1,0 1 32,0 1-128,0-2 32,20 2-64,-20 17 0,19-17 64,-19 19 0,0 0 128,0-21 161,20 21 63,-20 0-192,20 19-160,-20-19-32,20 0 0,-20-21 0,20 22-32,-20-2 64,20-19 65,-20 20 63,0-20-32,19 0-96,-19-1-32,0-19 0,0 21-32,0-21 32,20 19-32,-20-19 0,0 0 32,0 0-64,0 0 64,0 0-32,0 20 32,20-20 0,-20 0 224,20 0-95,-20 0-65,21 0-64,-3 0 0,2 0 32,0 0-64,1 0 64,-1 0 0,-2 0-64,3 20 64,-1-20 0,0 0 0,0 0 96,-1 0 32,1 0-64,0 0-63,0 0-33,0 0-32,19 0 0,-19 0 32,20 0-32,-21 0 0,21 0 0,1 0 0,18 0-129,-19 0 33,-1 0-32,21 0 0,-21 0-64,21 0 32,-21 0-64,22-20 31,-23 20 97,3 0 0,-21 0-288,19-20 224,-19 20 160,0 0-96,-20 0 96,20 0 0,-20 0 0,0 0 96,20 0 0,-20 0-64,0 0 0,19 0-32,-19 0 32,0 0 0,0 0 0,20 0 32,-20 0 0,0-19 32,0 19 192,0-21-191,0 21 95,0-19 64,0-1-32,0 0 0,0 0-224,0 0-32,0-20 32,0 21 0,0-22 0,0 22 32,0-21-32,0 0 193,0 1-97,0-1-96,0 0 0,0 1 0,-20-1 0,20-21 0,0 2 0,-19 19 32,19 1 448,0-1 97,-20 20-33,20 0 33,0 20-193,0-20-224,0 20-192,0 0-64,0 0 64,0 0-32,-20 0-32,20 0-32,-20 0 64,0 0 32,1 0 32,-21 0 0,-1 0 32,-18-19-32,0 19-641,-21 19-1729,1-19-7335</inkml:trace>
  <inkml:trace contextRef="#ctx0" brushRef="#br0" timeOffset="111884.3995">14272 7372 5733,'0'0'384,"0"0"-352,0 0 577,0 0 672,19-20 417,-19 20-353,-19 0-800,19 0-481,-20 0-32,0 0 128,-20 0-96,1 0-64,-21 20 32,1-20-32,-20 0 0,18 0-64,-18 0 64,0 0 128,0 0 545,18 0-577,-18 0-96,21 0 0,-3 19 0,22-19 0,-1 0 0,0 0 0,21 20-128,-1-20 63,0 0-31,20 20-256,-20-20 128,20 0-64,0 0 159,0 20 161,0-20 33,20 0 159,-20 0 32,0 0 96,0 20 97,0-20-161,0 20-224,-20-1-64,20 22 0,0-22-32,0 21-96,0 0 32,0-20 32,0 20 64,0 19-96,0-19-32,0 0 128,-21 19-65,21-19 33,0 20 64,0-21-32,-18 21 97,18-20-1,0-1 0,0 1-96,0-20 32,18 20 0,-18-20 0,21 0-32,-21-1 64,20-19-32,0 20 32,-20-20 192,20 0-32,-20 0 193,19 0-129,-19 0-128,20 0-32,0-20-128,0 20 0,19 0 0,1-19-128,1 19 256,-3 0-128,23-20 0,-2 20 0,1 0-32,19 0-64,0 0-64,-20 0 32,22 20 0,-2-20-32,0 0 128,0 0 0,-19-20 32,-21 20 64,2 0-64,-3 0 160,3 0-64,-41 0 32,20 0 64,-20 0 97,0 0 95,0 0 321,0 0-193,0-20-192,0 20 65,-20 0-33,20-20 0,0 0 33,0 0-129,0 1-64,0-21-64,0 20 193,0-40-33,0 1-192,0-1-128,0-20 96,-21 1-160,21 0 96,-20-1 0,2 0 96,18 20 256,-20 1-63,-1 39-418,21-20-95,-20 40-961,20-19-1473,0 19-4549</inkml:trace>
  <inkml:trace contextRef="#ctx0" brushRef="#br0" timeOffset="118361.7699">1924 9041 9096,'0'0'1249,"-20"0"-608,20 0 1409,-20 0 128,20 0-609,0 0-544,-19 0-288,19 0-160,0 0-65,0 0-160,0 0 33,0 0-33,19 0-192,1 0 32,0 0-160,0 0 65,19 0-97,1 0 32,1 0 64,-3 0-128,3 0 32,-1 0-32,-22 0-321,3 0-63,-21 0-97,0 0-159,0 0-161,0 0-480,-21 0-641,21 0-160,0 0-2274</inkml:trace>
  <inkml:trace contextRef="#ctx0" brushRef="#br0" timeOffset="118781.794">2122 8862 3971,'-20'0'4709,"20"0"-4325,0 0 225,0 0 1569,0 0-385,0 0-672,20 20-512,-20-20-161,21 0-31,-1 20-33,18-20-95,-17 0-97,19 20 32,-20-1-192,-1-19 64,1 21-64,0-2 0,-20 1 0,20-20-64,-20 20 160,0-20-32,20 20 96,-20-20-95,0 0-1,0 20 64,0-20-96,0 0 64,-20 20-32,20-20 192,-20 19-95,-20 2-129,21-2 160,-1 1-224,-20 0 0,19 0 32,3 0-224,-2 0-769,0 0-1538,-1-1-2529</inkml:trace>
  <inkml:trace contextRef="#ctx0" brushRef="#br0" timeOffset="120799.9094">5755 9279 5252,'0'20'1474,"0"-20"-353,0 0-64,0 0 609,0 0-129,20 0-544,0-20-545,0 20-191,19 0 255,1 0 129,1-19-129,18 19-192,20-20-63,-19 20-97,39-20 128,-20 20-96,1 0-128,19 0-32,-20 0-32,1 0 32,-21 0-32,20 0 0,0 0 0,2 0-32,-22 0 32,-19 0 32,19 0 32,-18 0-64,-21 0 33,-2 0-1,-18 0 0,0 0-64,0 0-97,0 0-223,0 0-385,0 0-608,-18 0-2466</inkml:trace>
  <inkml:trace contextRef="#ctx0" brushRef="#br0" timeOffset="121737.963">8039 9339 5861,'0'0'2947,"-21"0"-1826,21 0 224,0 0 193,0 0 383,0 0-447,0 0-737,21-20-385,-21 20 160,20 0 33,0 0-129,19 0-31,1 0-97,-1 0 32,41-20-128,-21 20 33,20 0-129,0-20 64,21 20-64,-20 0-96,19 0 0,1-19 128,-21 19-128,20 0-96,0 0 224,-20-20-64,0 20-96,-18 0 96,-2 0-96,-39 0 0,0 0 64,0 0-128,-20 0 32,0 0 32,0 0-32,-20 0-256,20 0-161,-20 0-864,0 0-961,20 0-3236</inkml:trace>
  <inkml:trace contextRef="#ctx0" brushRef="#br0" timeOffset="122710.0186">11473 9379 8359,'0'0'1057,"0"0"-32,0 0 769,0 0 0,0 0-449,20 0-544,0 0-257,19-20 65,1 20-1,19 0-63,-19 0-257,39 0-192,-18-20 129,18 20-354,0 0 258,-19-20-129,19 20 32,-20-20 0,2 20-96,-23 0 128,3 0-449,-21 0-736,-1 0-1185,-19 0-3203</inkml:trace>
  <inkml:trace contextRef="#ctx0" brushRef="#br0" timeOffset="126065.2105">13736 8822 10730,'-20'-19'3235,"0"19"-2659,20-20-255,-19 0-321,-1 0-97,20 20-223,-20 0 0,0 0-97,-1 20 321,1 0 160,20 19 161,0 1-65,20 20-128,1-20-64,-1 19-160,0-19-353,0-1-224,19 1 353,-19 0 128,-20 0 160,0-20 128,0 0 224,-20-1 384,0-19 33,1 0-129,-21 0 33,-1 0-129,21-19-223,-18-1-161,38 0-64,0 0-97,0-20-63,20 20 64,18 1-96,-17-2 128,19 2-32,-1 19-577,-19-20-864,20 20-2019</inkml:trace>
  <inkml:trace contextRef="#ctx0" brushRef="#br0" timeOffset="126419.2308">13914 8703 10537,'-20'-19'897,"20"-2"-704,-18 21 992,18 0-192,-21 21-129,21-21-287,-20 39-193,20-19 97,0 20-65,0-1-288,20 1-96,-20-20-128,39 20-288,-19-21-257,0 2-640,21-21-961,-23 0-3235</inkml:trace>
  <inkml:trace contextRef="#ctx0" brushRef="#br0" timeOffset="126600.2412">14113 8723 12780,'-20'0'1889,"20"20"-1793,0-20 609,0 40 224,0-20-192,0-1-449,20 1-224,-20 0-32,20 0-128,-20 0-384,20-20-834,-20 20-1665,20-20-4003</inkml:trace>
  <inkml:trace contextRef="#ctx0" brushRef="#br0" timeOffset="126801.2526">14252 8644 13965,'20'19'384,"-1"-19"705,1 21 224,-20 18-384,20-19-128,-20 20-192,21-1-481,-21 1-64,0 0-128,-21-1-193,1-18-479,0-2-706,1 21-1152,-1-40-6182</inkml:trace>
  <inkml:trace contextRef="#ctx0" brushRef="#br1" timeOffset="128020.3224">13279 8684 10954,'-19'0'2594,"-1"0"-1569,20 0-416,0 0 96,0 0 480,20 0 64,-1 19-416,21-19-513,-20 20-64,39 0 0,-19 0 161,19 20-65,2-21-256,-2 21 64,20 0-128,1 20 65,20-21-1,-21 1-32,0 19-96,20-19 0,-20-20 32,0 20-32,2-20-65,-22 0-63,-19-20 96,-20 20-64,-1-20 32,-19 0-64,0 0-160,0 0 31,0 0-255,0 0-737,0 0-545,-19-20-1409,-1 20-6022</inkml:trace>
  <inkml:trace contextRef="#ctx0" brushRef="#br1" timeOffset="128488.3491">13161 9398 10249,'-20'20'737,"20"-20"-897,0 0 704,0 0 898,0 0 31,0-20-416,20 20-416,-2 0-193,-18-19 161,21 19 159,-1-20-191,0 20-193,19-20-31,1-20-33,19 20 32,22-19-160,-2-21 161,20 20 159,20-19 33,19-1 63,2 1-191,-1-1-225,-1 20-96,-39 0-96,1 1-128,-20-1-64,-21 20-97,-19 0-191,-1 1 0,-19 19-257,-20 0 0,0 0-736,-20 0-1410,0 0-5829</inkml:trace>
  <inkml:trace contextRef="#ctx0" brushRef="#br0" timeOffset="133642.644">1805 10074 10089,'-21'0'1057,"21"0"-1089,0 0 1409,0 0 897,0 0-736,0 20-481,21-20-416,-21 0 63,20 0-95,0 0-129,19 0-288,-19 0 1,20 0-65,19 0-64,-19 0-64,19 0 32,-18-20-320,-1 20-417,-22 0-448,-18 0-128,0 0-545,0 0-320,0 0-1570</inkml:trace>
  <inkml:trace contextRef="#ctx0" brushRef="#br0" timeOffset="134009.6649">2122 9935 8872,'0'0'3587,"-20"0"-3362,20 0 575,0 0 930,0 0-225,20 0-736,1 0-545,19 20 321,-22-20-129,23 20-160,-1-20-95,-1 20-129,-19-20 0,0 20 0,0-20-64,-1 20 0,-19-20 64,20 0 64,-20 20-96,0-20 128,0 0-32,0 19 160,0 1-128,-20-20-96,1 21 32,-21 18-128,20-19-32,-19-1 32,19 2-160,-20-1-256,19-1-642,3 1-1216,-2 0-4420</inkml:trace>
  <inkml:trace contextRef="#ctx0" brushRef="#br0" timeOffset="138489.9212">7383 10711 2146,'0'0'2082,"0"0"-641,-19 0 417,-1 19 256,0-19-161,0 0-351,20 0 96,-21 0-193,3 20-288,18-20-160,0 0-192,0 0-256,0 0-97,0 0-31,18 0 255,3 0-159,-1 0-33,20 0-320,-1 0-31,21 0-65,19 0 32,0 0-128,1-20 0,39 1 0,-20-1 0,41-1 0,-2 21-32,1-19-32,19-1 32,-18 20 0,-21-20 0,1 20 0,-21 0 0,-20 0-384,-20 0 224,1 0-97,-1 0 33,-19 0 32,-19 0-128,-3 20-65,-18-20 65,0 0-513,0 0-961,-18 0-1601</inkml:trace>
  <inkml:trace contextRef="#ctx0" brushRef="#br1" timeOffset="151569.6693">2481 9398 9801,'-21'20'961,"21"-20"-673,0 0 513,0 0 416,-20 0 288,20 0-544,20 0-384,-20 21-65,0-2-223,21 1-225,-3 19 32,-18 2 0,20 18-96,0-19 0,-20 0 0,0 20 64,21-1-32,-21-19-32,0 20 64,0-1-32,0-19 32,0 19-96,0-18 64,0-22-32,0 21 0,0-21 32,20 2-32,-20-1 32,0-20 0,0 19-32,0-19 0,0 20-96,0-20 0,0 0 32,0 0 64,0 0 0,18 20 0,-18-20 32,0 0-32,21 0 0,-21 20 0,20-20 0,-20 20 0,20-20 32,0 20 0,-20-1 0,19-19 32,1 21 32,0-2 64,0-19 0,19 0-96,-19 20-31,0-20-33,20 0 64,-19 20-96,-3-20 128,2 0-224,21 20 192,-21-20-64,-2 0 0,3 0 128,-1 20-32,20-20-32,-21 0-96,21 19 32,-20-19 96,19 0-160,1 0-32,0 0 96,19 0 0,-18-19 64,18 19 0,0 0-32,1 0 0,-21 0 32,21-20 0,-1 20-64,2 0-64,-3 0 64,3 0 0,-2 0-64,20-20 64,-19 20 64,-1 0-160,0 0 64,2 0 64,-2 20-32,20-20-32,-19 0 96,-1 0-96,22 0 32,-22 0 0,-1 0 0,3 0 0,18 0 32,-20 0-64,22 0 32,-23 0-32,22 0 64,-20 20-32,19-20-96,0 0 224,0 0-160,2 19-32,-22-19 96,20 0 0,0 21 0,1-21-32,0 0-64,-1 0 128,20 0 0,-20 19-160,20-19 160,-18 0-32,18 20-32,-20-20-32,20 0 0,-20 0 96,21 21-128,-1-21 96,-20 0 0,20 0-96,-18 0 96,18 0-32,0 19 0,0-19 0,-20 0 96,0 0-160,21 0 32,-21 20 64,20-20-32,-18 0 32,-2 0-32,20 0 0,-20 0-32,20-20 64,-20 20-32,20 0 32,-19 0-32,0 0-32,-21 0 96,20 0-128,2 0 64,-2 0 0,0 0 32,-20 0-32,21 0-32,-1 0 96,1 0-96,-1 0 32,-19 0 32,-1 0-32,-19 0 96,19 0-64,-18 20 32,-3-20-96,3 0 32,-21 0 0,19 0 96,-19 0-32,0 0-160,0 0 224,0-20 1,-20 20-33,19-19 0,-19-2-64,0 1 128,0 1-128,0-21 32,0 20-128,0-20 128,0 1-128,0-21 128,0 20-160,0-19 96,0-1-32,0 1-32,20-1 32,-20 0 32,0 0 32,0 1 0,0 19 0,0-20 0,0 21-32,0-21-64,0 21 32,0-1 32,0 0 96,0-1-288,0 22 192,0-1 64,0 0-128,0 1 64,0 19 96,0-21-192,-20 21 256,20 0-192,0-20 32,0 20 64,-19 0-160,19 0 96,-20 0 0,0 0 64,0 0-128,0 0 64,-19 0 0,-2 0 0,-17 0 0,17 0-96,-18 0-32,-1 0-161,-19 0 33,20 0 96,-22 0 32,2 0-96,0-19 192,0 19-65,0 0 130,-2 0-1,-18 0 96,20 0-96,-20 0 64,0-20-64,-1 20 0,1 0-128,0 0 160,0 0-96,0 20 32,-21-20-64,21 0 96,-20 0 32,19 0-64,-19 0-32,1 19 64,19-19 0,-20 0-64,-1 0 96,21 0-128,-20 0 160,19 0-96,-19 0-32,20 0 32,-21 0 32,21 0-32,0 0 0,20 0 0,-20-19 96,20 19-96,-21 0 64,21 0-128,-1-20 96,-20 20 64,21 0-192,0-20 32,0 20 96,-1 0 0,1-20 32,-1 20-64,1-20 0,0 20 32,-1-20 224,1 20-320,0 0 64,-21 0 0,21-19 0,-20 19 0,-20 0-32,19 0 96,-19 0-128,0 19 160,-1-19-192,1 0 96,1 20 0,-1-20-32,-21 20 64,21-20 0,-19 0-96,18 0 96,1 0 64,20 0 129,0 0-1,-21 0-192,21 0-32,0 0-96,20 0-801,0 20-577,18-20-1184,23 0-3940</inkml:trace>
  <inkml:trace contextRef="#ctx0" brushRef="#br1" timeOffset="158018.0381">6212 10412 2754,'0'0'1474,"0"-19"-257,0 19 769,0 0 63,0 0-703,0 0-385,0 0-161,0 0-31,0 0-160,20 0-97,-20 0-127,0 19-33,21-19-32,-21 20 33,18-20-33,-18 20 32,20 0-128,-20 0-31,20-1-65,1 2 32,17-2 0,-17 1-32,19 20-64,-20-20 32,19 0 32,1-1-64,-1 2 65,1-1-65,0-1 0,19-19-32,-18 20 64,-3 0-160,23 0 96,-22-20-64,1 20 0,-1 0 32,1-20 0,0 19-257,-1 1 161,1-20-128,1 20 128,-3-20 64,23 20 0,-2-20 160,20 0 224,0 20-287,20-20 31,0-20 32,1 20 32,19 0-192,0-20 64,1 0-32,-1 20 0,0-20 0,19 1-32,-18-1-192,19 20 96,-19-20-1,18 0 97,-19 0 64,0 0 0,19 20 97,-18-19-33,-21 19-64,20-20 32,-19 20 64,-1-21-64,0 21 0,0-19-64,-20-1 0,2 20 0,-2 0 96,-20-20-32,1 20-64,-21 0 0,2-19-32,-1 19 160,-22 0-96,3 0 0,-1 0 0,0-21 0,0 21 129,-20 0-290,19 0 97,-19 0-64,20 0-224,-20 0 96,0 0-32,0 0-1,20 0 97,-20 0-609,0 0-960,0 0-1410,0-20-8775</inkml:trace>
  <inkml:trace contextRef="#ctx0" brushRef="#br1" timeOffset="158278.053">10679 10452 13452,'0'0'1698,"20"0"-1858,0 0 160,19 0 160,21 0 448,-21 20 225,21-20-352,-21 0-353,2 20 160,-3-1 225,-18 2-353,-20-2-96,0 22 0,-20-22 32,2 1-96,-2 0 96,-21-1 96,21 2-192,-19-21 32,19 0-256,0 0-417,0 0-864,20 0-2211</inkml:trace>
  <inkml:trace contextRef="#ctx0" brushRef="#br1" timeOffset="158769.0811">11335 10511 12107,'-21'40'1025,"21"-40"-865,0 20 897,0 1-192,0-2-545,0 1-256,0 0-32,0-1-160,0 2-128,0-21-32,0 0-994,0 0-1824,0 0-3653</inkml:trace>
  <inkml:trace contextRef="#ctx0" brushRef="#br1" timeOffset="158875.0872">11274 10353 12139,'0'0'-288,"0"0"-1634,20 0-2338</inkml:trace>
  <inkml:trace contextRef="#ctx0" brushRef="#br1" timeOffset="159129.1017">11434 10571 6053,'39'80'3588,"-19"-61"-3140,-20 41 929,20-20 673,-20 0-160,0 19-545,0-19-832,0 0-321,-20-20 64,20-1 289,0-19 31,0 0 1,-20 0-321,20 0-160,-21-19-352,3-1-545,-2 0-416,20-20-865,-21 0-1185,21 1-5669</inkml:trace>
  <inkml:trace contextRef="#ctx0" brushRef="#br1" timeOffset="159244.1083">11533 10333 16399,'19'0'1954,"1"0"-1954,-20 0-288,0 20-898,20-20-1664,-20 19-7336</inkml:trace>
  <inkml:trace contextRef="#ctx0" brushRef="#br1" timeOffset="163340.3426">13576 9975 8584,'0'0'3459,"0"-20"-3043,0 20 321,0 0 897,20 0-257,-20 0-544,0 0-321,0 0-448,0 0 32,0 20 289,0 0-97,-20 0-96,20 0-96,-18 19 0,-23 2-32,21-2 0,-18 0 0,-3 2 65,1-22 127,21 21 128,-21-20-128,0 0-95,21 0 63,-1-1-128,0 2-64,20-21 32,0 0-96,0 19 160,20-19-32,19 0 32,1 20-128,0-20 64,19 20-64,0-20 0,2 20 32,-3-20-64,3 0 32,-2 20 0,1-20 32,-1 0-32,0 19 0,-19-19 64,1 0-32,-23 0 0,-18-19 97,0 19 63,0 0-32,-18-20-96,-2 0-128,-1 0 192,-19-19 32,22 18 0,-23-18 33,1-1-65,-19-19 32,19 18-256,1 2 64,19 0 0,0 18-64,-1 1-385,21 1-480,0 19-768,0 0-1474,21 0-2147</inkml:trace>
  <inkml:trace contextRef="#ctx0" brushRef="#br1" timeOffset="163795.3686">14054 9638 8936,'-20'-21'2114,"20"2"-1537,-20 19 992,20-20-192,0 20 1,-21 0-642,21 0-640,-18 20-64,18-1 289,-20 2 63,20 18-160,-21 1-32,21-20-95,0 19-194,0 1 482,0-20-481,0 20-417,21-21-287,-1 2-546,-2-2-928,3-19-3940</inkml:trace>
  <inkml:trace contextRef="#ctx0" brushRef="#br1" timeOffset="164141.3884">14153 9916 10345,'0'19'1282,"0"-19"-1379,20 20 418,-1-20 960,1 0 64,0-20-512,0 20-545,0-19-31,-1-2 383,1 2 65,-20-1-289,0-20-96,0 20-95,0-19-33,-20-1-160,1 0-192,-1 20 160,0 1-160,0-2 224,20 21-481,-20 0 545,20 21-32,0 18-160,0-19 128,0 20 33,0-1-97,20 1-32,0-20 64,20 0-64,-21 0-129,1-1-159,0 2-545,1-21-640,-1 19-833,-20-19-2307</inkml:trace>
  <inkml:trace contextRef="#ctx0" brushRef="#br1" timeOffset="164373.4017">14390 9638 4964,'20'0'6470,"1"0"-5957,-1 19 832,0 1-224,0 0-96,19 0-224,-19 20-449,0-1-160,0-19 97,-20 20-97,0-1-64,-20-18-160,20 18-96,-20-19-192,0-20-417,0 20-1057,-19 0-1953</inkml:trace>
  <inkml:trace contextRef="#ctx0" brushRef="#br1" timeOffset="165217.4499">14927 9995 6277,'20'0'11339,"-20"0"-10506,0 0 608,0 0 513,0 0-1281,0-20-609,20 20-256,-20 20-609,0-20-1633,0 0-2275</inkml:trace>
  <inkml:trace contextRef="#ctx0" brushRef="#br1" timeOffset="165381.4593">14907 10193 14862,'0'21'1313,"20"-21"-64,-20 20 1057,0-20-1281,0 0-737,0 0-288,0 19-544,0-19-737,0 0-865,0 0-3812</inkml:trace>
  <inkml:trace contextRef="#ctx0" brushRef="#br1" timeOffset="166147.5031">15344 10094 16047,'0'0'672,"0"0"-640,0 0 1922,20 0-576,0 0-354,19 0-607,1 21-161,0-21-160,-1 0 0,1 0-640,-1 0-994,-19 0-704,1 0-1698,-21 19-7943</inkml:trace>
  <inkml:trace contextRef="#ctx0" brushRef="#br1" timeOffset="166298.5118">15423 10214 11274,'-19'20'2467,"38"-1"-1827,1-19 1282,0 20 32,20-20-673,-1 0-544,1 0-577,-1 0-224,-19 0-1057,1 0-1153,-21 0-3556</inkml:trace>
  <inkml:trace contextRef="#ctx0" brushRef="#br1" timeOffset="167214.5642">16534 9995 9480,'21'0'1250,"-21"0"639,0 0 257,0 0-928,0 0-770,0 0-256,-21 20 0,3 0 161,-23 19-97,21 2-160,-18-22 0,-3 21 32,21 0 161,-19-20-1,-1-1 64,20 1 33,0-20-161,20 0 32,0 20-320,20-20 288,0 0-128,20 0-64,19 0-32,0 0-32,-19 0 128,19 0-128,2 0-64,-22 20-32,1-20 160,0 0-64,-21 0 96,1 0-128,-20-20 192,20 20 96,-20-20 65,-20 0 127,20-19 0,-39 18-159,19-18-225,0 19 32,-20-20-192,21 20-161,19 1-415,0-1-706,0 0-1120,0 20-2114</inkml:trace>
  <inkml:trace contextRef="#ctx0" brushRef="#br1" timeOffset="167503.5807">16972 9598 9737,'-21'0'672,"21"0"-1088,-18 0 960,-2 19 674,0 2-322,20-2-63,0 21 96,-21 0-128,21-20 96,21 19-513,-21-19-288,20 0-160,0 0-320,-2 0-513,3-1-1313,-1 2-4292</inkml:trace>
  <inkml:trace contextRef="#ctx0" brushRef="#br1" timeOffset="167841.6">17071 9876 9545,'20'0'-129,"0"0"-223,0 0 1633,-1-20-704,1 20-417,0-20-96,0 0 0,0 0 385,-20-19 415,0 19 1,0-20-384,0 20-65,0-19-256,-20 18-32,20 2 257,-20-1-129,20 20-256,-20 0-64,20 20 64,0-1 192,0 21 64,0 0 129,0 0-1,20-20-192,0 19-128,-20-19-32,20 0-32,-1 0-32,1 0-288,0-20-961,-20 0-1474,21 0-4580</inkml:trace>
  <inkml:trace contextRef="#ctx0" brushRef="#br1" timeOffset="168209.6211">17389 9498 11402,'20'19'1410,"-20"2"191,20-21 321,-1 20-769,1 20-416,20-21-193,-20 21-63,-1 0-97,-19 0-128,0-1-288,0 1 32,0-20 32,-19 20-224,-1-21-224,0 21-129,0-20-480,0 0-96,1-20-608,-1 0-1571,20 20-8261</inkml:trace>
  <inkml:trace contextRef="#ctx0" brushRef="#br1" timeOffset="168852.6579">17706 10154 9288,'0'0'5445,"0"-20"-4452,0 20 193,21 0 447,-3 0-192,2-19-384,41 19-416,-2 0-257,1 0-127,-1 0-161,0 0-96,1 0-128,-1 0-289,-18 0-864,-21 0-609,-2 0-1217,-18-21-2786</inkml:trace>
  <inkml:trace contextRef="#ctx0" brushRef="#br1" timeOffset="169025.6677">17905 9995 13805,'0'60'1217,"20"-41"0,0 22 545,19-2-321,-19 0-800,20 2-545,-21-2-289,1-19-351,0 0-737,0 0-1250,1 0-4451</inkml:trace>
  <inkml:trace contextRef="#ctx0" brushRef="#br1" timeOffset="169781.711">19075 9776 9480,'0'-39'2243,"-18"19"-1827,-2 20 513,-1-20-289,1 20-159,0 0-193,-19 0-32,19 20 1,0 20 95,0-1-64,20 1 1,0 0-129,20 19-32,0 1-32,21 0-32,-3-21-32,3 21-32,-3 0 32,3-21 0,-21 1 0,0-20-32,-1 0 64,-19 0 385,-19-20 640,-1 19-32,-20-19-417,1-19-159,-22 19-289,23-20-96,-3-20-96,1 20 160,40 0-32,0 1-288,0-1-192,20-20-417,20 20-160,-1 20-224,1-20-769,1 1-896,-2-2-4678</inkml:trace>
  <inkml:trace contextRef="#ctx0" brushRef="#br1" timeOffset="170121.7304">19413 9458 11370,'-20'-19'1922,"20"19"-1538,0 0 930,0 0 95,-20 19-448,20 1-609,-19 19-31,19 2-385,0 18 416,0-19-192,0 20-96,0-20-256,0-21-321,0 21-544,19-20-1153,1 0-2530</inkml:trace>
  <inkml:trace contextRef="#ctx0" brushRef="#br1" timeOffset="170467.7502">19474 9816 13004,'0'0'384,"0"0"-256,0 0 865,18 0-160,3-20-545,-1 0-96,0-19 33,19 19 31,-19-20 96,-20 20-192,20-20-63,-20 1-65,0-1-64,-20 0-289,20 0 33,-20 21 320,20-2 160,0 21-128,-19 0 32,19 21 321,-20-2 31,20 21 33,0 0-193,0 20-128,0-20 32,20-1-192,-1 1 96,1 0-128,-20-21 160,20 21-320,0-20-64,0 0-577,-20-20-704,19 20-1442,-19-20-5669</inkml:trace>
  <inkml:trace contextRef="#ctx0" brushRef="#br1" timeOffset="170648.7606">19731 9657 3651,'0'0'11499,"0"0"-11627,20 0 448,0 0 1346,-1 0-930,21 0-544,-19-19 257,17 19-481,3 0-481,-21 0-512,-20-21-1601,0 21-5830</inkml:trace>
  <inkml:trace contextRef="#ctx0" brushRef="#br1" timeOffset="170812.77">19871 9517 10922,'0'21'1697,"0"-1"-768,0 20 1185,0-21-320,18 21-1025,-18-20-609,0 20-224,20-20-641,-20 0-736,0-1-961,21 1-3268</inkml:trace>
  <inkml:trace contextRef="#ctx0" brushRef="#br1" timeOffset="171030.7824">20128 9498 4772,'0'40'9417,"0"-20"-9161,0 0 417,0 19 1217,0-18-962,20 18-735,-20-19-1,0 0-128,0 0-416,0 0-225,0-1-1633,0-19-2979</inkml:trace>
  <inkml:trace contextRef="#ctx0" brushRef="#br1" timeOffset="171802.8266">20327 9398 9961,'0'0'1025,"20"0"-384,-20 20 2177,20 1-1056,-20-2-449,20 1-288,-1 19-128,1 2-128,-20-21-97,20 19-191,-20 1-193,20 0-64,-20-20-224,-20 0 0,20 0 0,-20-1-192,0 1-545,20-20-832,-19 0-1186,-1 20-3298</inkml:trace>
  <inkml:trace contextRef="#ctx0" brushRef="#br1" timeOffset="172400.8608">21061 9617 13965,'0'-19'1473,"0"19"-1345,-20 0 385,0 40 320,0-21-65,1 41-63,-1 19-417,20-19 129,-20 19-161,20 1-32,0-1-64,20-19-128,0 0 128,-1-21-160,1 1-96,20 0-288,-19-20-257,17-1-320,3 2-1345,-21-2-3107</inkml:trace>
  <inkml:trace contextRef="#ctx0" brushRef="#br1" timeOffset="172869.8876">21776 10094 14573,'0'-39'1762,"-20"39"-1634,0-20 1121,-19 20 129,-1 0-674,-1 0-351,3 20-321,-3 19-32,3-18-32,17 18 64,1 0-32,20-18-96,20 18 31,19-19 65,-19-20-128,21 20 96,18-20 0,-19 0 32,-20 0-96,19-20 192,-19 0-32,0 1 129,-20-1 63,0-1-64,0 2 64,0-21-32,0 21-192,-20 19-32,20-21 0,0 21-64,0 21-32,0-21 288,20 39 65,0-19-1,-1-1 64,1 22-128,0-22-63,20 1-129,-1 0 0,-19 0-257,21-20-255,-41 20-481,20-20-801,-20 0-1761,0 0-9417</inkml:trace>
  <inkml:trace contextRef="#ctx0" brushRef="#br1" timeOffset="173568.9276">22094 9558 9801,'-20'0'32,"20"0"-32,-20 20 1601,20 0 33,-21-1-577,3 21-32,18 0-449,-20 0-255,20-1-257,0 1 32,0-20-128,0 0-160,20 0-449,19-1-672,-19-19-1666,0 0-6118</inkml:trace>
  <inkml:trace contextRef="#ctx0" brushRef="#br1" timeOffset="173893.9462">22153 9876 7879,'0'19'6790,"0"-19"-6661,0 0 319,20 0 897,0 0-672,0 0-449,-1 0-256,1-19-64,20-1-32,-20 0 64,-20 0-64,19-20 0,-19 21-1,0-1 33,0-20-64,0 20-256,-19-19 63,19 39 289,-20-21 96,0 21 32,20 21 129,0-2 159,-20 1-96,20 0-64,20 20 65,-20-20-97,20 19-160,0-19-192,-1 0-257,21 0-384,-19 0-448,-21-20-673,20 0-3106</inkml:trace>
  <inkml:trace contextRef="#ctx0" brushRef="#br1" timeOffset="174102.9582">22471 9657 7719,'0'0'3235,"20"20"-3043,0 0 1730,-20 0 352,19 20-1057,1-21-897,-20 1-255,20 20-33,-20-20-32,-20-20-97,20 20-351,-20-1-609,1-19-673,19 0-1857</inkml:trace>
  <inkml:trace contextRef="#ctx0" brushRef="#br1" timeOffset="174470.9792">22590 9598 5349,'0'0'6438,"0"0"-6054,-20 0 1089,40 0 225,-20 0-545,20 19-448,-1 2-193,1 18-352,0 1 1,0 0 127,0-1-160,1 21-96,-3-21 64,2 21 32,-20 0 96,0-1 33,0-18-1,0 18-64,-20-40-160,-19 22 64,19-22-128,0 1-160,-20 0-192,21 0-289,-1-20-448,0 0-1538,0 0-2465</inkml:trace>
  <inkml:trace contextRef="#ctx0" brushRef="#br1" timeOffset="174809.9986">22847 9558 11627,'21'0'512,"-1"0"-160,0 0 2371,19 0-1122,1-20-800,0 20-256,-1 0-225,1 0-384,-1 0 448,-19 0-384,0 0-128,0 0-256,-20 0-609,-20 0-1794,0-21-3010</inkml:trace>
  <inkml:trace contextRef="#ctx0" brushRef="#br1" timeOffset="174975.008">23046 9558 8808,'20'40'1922,"-20"-21"96,20 2 896,-20 18-832,20-19-961,-20 0-704,0 0-97,20 19-352,-20-19 160,0 0-480,-20 20-961,20-20-1314,0 20-2690</inkml:trace>
  <inkml:trace contextRef="#ctx0" brushRef="#br1" timeOffset="175207.0213">23463 10253 21716,'20'40'-737,"-20"-40"-1921,0 0 2562,0 0-2371</inkml:trace>
  <inkml:trace contextRef="#ctx0" brushRef="#br1" timeOffset="179470.2651">10282 9916 10473,'-40'0'3203,"40"0"-3171,0 0 673,0 0 993,20 0-833,0 0-385,39 0-288,-19-21-32,19 21-32,1-19 353,-1-1-129,2 20-288,-22-20-416,-19 20-545,0 0-256,0 0-1025,-40 0-1409,0 0-5926</inkml:trace>
  <inkml:trace contextRef="#ctx0" brushRef="#br1" timeOffset="179751.2812">10440 9677 8391,'20'-20'1826,"-20"20"-1409,-20 0 1440,1 20-1024,-1 0-481,-40 0-287,21 20-1,-21-21 96,21 21 737,-2-20-225,1 20-287,40-21-161,-18 2 64,18-2 32,18 1 1,2-20 31,21 20-128,-3-20 97,3 20-1,-1-20-256,-1 20-128,1-20-769,0 20-1954,-21 0-7206</inkml:trace>
  <inkml:trace contextRef="#ctx0" brushRef="#br1" timeOffset="181056.3559">11671 10154 10537,'0'20'833,"0"-20"-769,-20 0 1025,20 0 64,-19 0-320,-1 0-544,0 0-289,-20 0-97,1 0 33,-1 0 0,-19 0-160,18 0-32,3 0 224,-3 0-224,1-20 63,1 20 97,-1 0 128,20 0 32,0 20 97,1-20-65,-1 0 0,20 0 32,0 19-32,-20-19 0,20 21-32,0-1-64,0-1 32,0 1-32,0 20 96,0 0-64,-21 0 0,21-1-32,0 21 32,-20-1-32,20 1 0,0-1 96,0-18-96,0 18 64,0-19-64,0-1 65,0 1-33,0-20 0,0 0 64,0 0-64,20-20 32,-20 20 32,0-20 192,0 0 129,21 0-289,-1 0 0,0 0-96,19 0-96,1 0 32,0 0-96,19 19 31,-18-19 33,17 0-64,1 0-64,2 21-96,-2-21 96,1 0 192,-1 0 0,0 0-32,-19 0-129,-20 0 65,1 0 96,-3 0 0,-18 0 32,0 0 65,20 0 223,-20 0-96,0 0-192,0-21 0,0 2 32,0-1 0,0 0 32,21-20-96,-21 20 64,0-39-64,0 19 0,0-19-64,0-1-160,0-20 64,0 41 128,-21-21 160,21 20 64,0 20-224,0 1 0,0-2 64,21 2 0,-21-1-32,20 0-32,0 0 32,-20 20 32,18-20-32,-18 0 32,21 20 32,-21-19 385,-21 19 255,3-20-223,-22 20-33,-1 0 513,-18 0-288,-20 20-513,0-20-96,-1 19-961,1 1-2242,20 0-11050</inkml:trace>
  <inkml:trace contextRef="#ctx0" brushRef="#br0" timeOffset="188083.7578">3056 5226 5477,'0'0'897,"0"-19"-577,0 19 705,0 0-353,-20 0 610,20-21 191,0 21-512,-21 0-64,21 0 160,-18-20-192,18 20-353,-20 0-224,-1 0-288,-19 0-96,22 0-64,-43 20 96,21-20 64,-19 21 64,0-21 96,-22 0 161,22 0 31,-20 0 32,19 0-352,-19 0 32,40 0 32,-1 0 1,-1 0-97,3 0 192,18 0-96,20 0-128,-21 0-32,21 0 0,0 0-64,0 0-97,0 0 97,0 0 96,0 0 32,0 0 0,0 0 0,-20 19 64,20-19-32,0 20 32,0 19-64,0-18 0,0 18-32,0-19 32,0 20 0,0 0 0,0-1 0,0 21 0,0-20 0,20 19 32,-20 1-64,0-21 64,21 22 0,-21-3-64,0 2 32,0-20 32,0 20 129,0-1 63,20 1 0,-20 0-64,0 0-160,0-1 64,0 1-96,0-1 64,0 1 64,0-1 32,0 2-96,20-2-32,-20-19 0,0 19 64,0 1-64,0-21 65,0 21-194,0-1 97,0 1-96,0 0 160,-20-1-64,20-19 32,0 19 32,-20 1-32,20-1 0,-21 1 64,21-1-256,-20-18 128,20-1-64,0-2-128,0-17 160,0 19 160,-18 0 128,18 19 192,0-19-160,0 19-31,0-19-1,0 19 160,0 1-128,0 20-95,0-21 31,0 1 0,0 0 32,0-1 64,0 21 129,0-20-289,0-1 480,0 61-480,18-1-96,-18 0 96,20 0-160,-20-60 96,21 1-32,-21 0 32,20-1-32,-20 1-96,20-1 224,-20 1 129,0-1-482,18 2 514,-18-1-161,21-1 32,-21-19-224,20 19 64,-20-19-32,0 0-64,0 0 160,0-1 0,0 1-128,0 0 96,0-20 0,0 19-64,0 1 64,0-20-32,0 19-32,0-18-64,20-1 160,-20-1-64,0-19 32,0 20-32,0 0 0,0 0 32,0 0-160,0 0 32,0-1 0,0 2 32,0-21 96,0 0 0,0 19-64,0-19 0,20 20 64,-20-20 32,0 20-96,0 0-32,0 0-193,0-1 193,19 2-64,-19-2 160,0 1-96,0-20 64,0 21 32,0-21-32,0 0-32,0 19 96,0-19-32,0 0 96,0 20-64,0-20-96,0 0 161,0 0-33,0 20 64,20-20 32,-20 0-32,0 0 160,0 0-256,0 0 225,0 0-289,0 0 64,0 0 32,0 0-32,20 19 32,0-19-32,0 0 32,19 0 0,1 0 96,19 0-127,2 0 191,18 0-320,0 0 32,0-19 160,2-1-192,-23 20-321,1-20 97,2 20 192,-22-19 96,-19 19 0,0 0 0,0-21-32,0 21-32,-1 0-224,-19 0-129,20 0-191,-20 0-321,0-20-545,0 20-1440,0 0-4870</inkml:trace>
  <inkml:trace contextRef="#ctx0" brushRef="#br0" timeOffset="193396.0617">495 11585 5765,'-21'20'1121,"3"-20"-224,18 0 897,0 0 576,0 0-737,0 0-448,-20 0-192,20 0-224,0 0-352,0 0-225,0 0 64,0 0-64,20 0-96,-2 0 64,3 0 33,-1 20-1,0-20-128,19 0-128,1 0 64,0 0 32,-1 0-64,1 0 32,-1 0-289,-19 0-159,-20 0-128,20 20-1,-20-20 64,0 0-127,21 0-225,-21 0-1986</inkml:trace>
  <inkml:trace contextRef="#ctx0" brushRef="#br0" timeOffset="193735.081">792 11465 10570,'-39'0'576,"39"0"-544,0 0 192,0 0 1025,0 0-192,0 0-448,0 21-257,19-21-63,1 19-1,0-19-32,21 0-128,-23 21 0,2-21 33,21 19-1,-21 1 32,-1-20 0,1 20 128,0 0-31,-20-20-97,0 20 64,0 0 64,0-1 97,0 1-257,-20-20-64,0 20 64,1 0-256,-1 0 32,0 0-737,-1-20-992,1 19-2275</inkml:trace>
  <inkml:trace contextRef="#ctx0" brushRef="#br0" timeOffset="194449.1219">634 12936 10826,'-40'20'672,"40"-20"-511,-20 0 992,20 0 128,0 0-609,0 0-223,0 0-193,0 0 32,0 0-63,20 0 95,-20 0-64,0 0-64,20 0 33,0 0-33,0 0-96,-1 20 0,1-20 0,0 0 0,20 0-128,-21 0 64,1 0-64,21 0 32,-21-20-96,-2 20-160,2 0 0,1 0-193,-21 0-95,0 0-33,0 0 0,20 0-480,-20 0-1857,0 0-3204</inkml:trace>
  <inkml:trace contextRef="#ctx0" brushRef="#br0" timeOffset="194810.1425">891 12776 7431,'-20'0'576,"20"0"-127,-18 0 1248,18 0-544,0 0-352,18 0-96,-18 0 95,0 0-95,20 0-224,1 20-257,-1-20-96,0 0-32,-1 0-96,1 21 64,0-21-64,0 20 32,0-20-32,-1 19-32,-19 1-64,20-20 96,-20 19 32,20 2 32,-20-21 64,0 20 64,0-20 225,0 20-1,-20 0 97,20-1-161,-20 1-288,1 0-96,-21 0-641,20 20-1249,0-20-2273</inkml:trace>
  <inkml:trace contextRef="#ctx0" brushRef="#br0" timeOffset="197692.3074">8992 12280 3427,'0'0'2882,"0"0"-127,0 0-289,-20 0-544,20 0-448,0 0-257,20 0-481,-20 0-223,19 0 128,1 0-193,20 0 32,-1 0-223,41 0-1,-1 0-64,1 0-32,39 0-32,-20-20 97,0 20-161,1 0-257,-1 0 418,0 0-161,-20-20 0,0 20-224,2 0 96,-22 0 0,0 0-65,1 0 129,-20 0 0,-21 0-288,-19 0-545,0 0-704,0 20-1602,-19-20-3812</inkml:trace>
  <inkml:trace contextRef="#ctx0" brushRef="#br0" timeOffset="198396.3477">9290 13432 10537,'-21'0'1186,"21"0"-322,-20 0 706,20 0-129,0 0-512,0 0-288,20 0 95,1 0-319,17 0-65,3 0 65,-3 0 31,43 0-32,-22 0-127,40 0-257,0 0 64,21 0-32,-1 0-64,1 0-64,18 0 160,-19 0-96,-20-19 0,0 19 0,-20-20 0,-18 20-96,-2 0-192,-39 0-353,0 0-1089,0 0-544,-40 20-2050</inkml:trace>
  <inkml:trace contextRef="#ctx0" brushRef="#br0" timeOffset="205920.778">6589 12319 2562,'-20'20'3555,"20"-20"-608,-19 0-705,19 0-544,0-20-225,-20 20-192,20 0-127,0 0-162,0 0-63,0 0-128,0 0-545,0 0 65,20 0 159,-1 0-160,1 20-191,20-20 31,19 0-128,40 0 32,-20 0 32,41 0 0,-21 0 0,20 0-96,1 0 0,-21 0-32,0 0-32,0 0-128,-19-20-97,-1 20-351,-19 0-289,-20 0-705,-21 20-1472,1-20-4582</inkml:trace>
  <inkml:trace contextRef="#ctx0" brushRef="#br0" timeOffset="228784.0857">15702 13214 2978,'-20'0'2915,"20"0"-3267,0 0 224,0 0 256,0 0 96,0 0 96,0 0 449,0 0 736,0 0 97,0 0-65,0 0-319,0 0-258,0 0-191,0 0-160,0 0-449,0 0-128,0 0-32,0 0-32,0 0 64,0 0 96,20 0 32,-20 0 32,0 0 1,0 0-1,0 0-224,0 0-64,0 0-161,0 0-95,0 0 128,0 0 32,0 0-385,18 0-800,-18 0-1922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0:31:19.60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2460 10969 128,'21'0'2242,"-21"0"192,0 0-544,0 0-321,0 0-223,0 0 255,0 0-352,0 0-512,0 0-192,0 0-65,0 0-32,-21 0-127,21 0 31,-20 0-96,0 0-128,-19 0 65,-1 0-65,-19 0-128,-1 0-64,1 19 0,-2-19-65,2 21-31,-1-21 128,21 0 32,-40 0-64,-2 19-128,-18-19 160,0 0-64,0 0 96,20 0 0,0 0 0,20 20 0,-2-20 32,21 0-64,21 21 32,-1-21 0,0 0-32,0 0-128,20 0-64,0 0 159,0 19 65,0-19-32,20 0 0,-20 0 32,0 20 0,0-20 64,20 20 33,-20 0-1,20 0-64,-20 0-32,0 19 32,19-19 0,-19 20-32,0-1 32,0 1-32,20 19 32,-20-19-32,0 21 0,0-2 0,0 1-32,0-21 64,0 21-64,0-1 32,0 1 32,0 0-64,0 19 32,0-19 0,0 19 96,0-20-32,20 21 352,-20 19-320,0-19-96,0 0-32,0-1 32,0-20-32,0 1 32,0-1 32,0-18 0,0 17-32,20-17 0,-20-1 0,0-1 0,0 1 0,0 0 0,0-1-32,21-19 0,-21 20 0,20-20 32,-20 0 0,0-1 0,18 1 32,-18-20 0,20 21 0,-20-21-32,0 19 32,0 1 32,0-20-64,0 20-32,21-20 64,-21 19-32,0-19 0,0 21 33,0-21 31,0 20 0,0-20 0,0 19-64,0-19 32,0 21 32,20-21-32,-20 0 64,0 19 0,0-19-64,20 0-32,-1 0 0,-19 0 0,0 0 0,0 0 32,20 20 0,-20-20 0,20 0 96,0 0 0,-20 0 33,20 0 31,-1 0-32,1 20 0,0-20-32,0 0-64,0 20-32,19-20-32,-19 0 32,21 0-32,-3 0-32,3 0 96,-3 0-32,23 20-32,-22-20 96,1 0-64,0 20-32,19-20 64,-18 0 33,-3 0-97,3 0 64,-1 20-64,-1-20 32,21 19-64,-1-19 64,0 0-257,-19 0 161,19 0 96,-19 0-192,1 0 128,-23 0-160,3 20 32,-1-20 64,0 0 96,0 0-32,-20 0 96,0 0-64,19 0 32,-19 0-32,0 0 96,20 0 32,-20 0 32,0 0-32,0 0 0,0 0-224,0-20 128,0 20-96,0-19-32,0-1 0,0 0-32,0 0 96,0-20 0,0 1 32,0-1 0,0-1 32,0-18-64,0 19 64,-20-19-32,20-1 0,0 1-32,-19-1-64,19-19-64,-20-1 64,20-20 96,0 21 32,-20 0 0,20 0 0,0 19 32,-20 0-64,20-20 0,0 1 0,0 0 0,0-1 32,0 21-32,0-1-64,0-20 64,0 21-288,0-20-225,-21-1 225,3 21 224,-2-21 64,-1 40 320,21-19 64,-20 19 33,0 20-129,20-20 96,0 20 1,-18-19-129,18 19-160,0-20-32,0 20-128,0 1 128,0-1 0,0 0-160,0 20 32,0-20 128,18 20-32,-18-20-160,0 20 32,0 0 0,0 0 96,0 0 64,0 0-32,0 0-32,0 0-32,0 0 128,0 0-192,0-20 224,0 20-160,20 0 32,-20-19-192,0 19 288,0 0-160,0-21-128,-20 21 32,20 0-1,0 0 97,0 0 32,0 0-32,0 0-64,0 0-1025,0 0-1441,0 0-1250</inkml:trace>
  <inkml:trace contextRef="#ctx0" brushRef="#br0" timeOffset="2706.1548">15741 13333 928,'0'0'1666,"0"0"512,-21 0-641,21 0-255,0 0-257,0 0-257,0 0 193,0 0-96,0 0 32,21 0-96,-21 0-193,20 0-159,-20 0 31,20 0-127,0 0-97,-1 0-64,21 0-32,-20 0-96,19 0 0,1 0-64,1 0 0,-3 0 0,23 0 0,-23-20 0,23 20-32,-22 0 0,1 0 0,19-19 64,-19 19-64,19 0 64,2 0-64,-2-21 96,20 21-96,1-20 32,-1 20 32,0 0-32,0-19 0,21 19 0,-1-20 0,0 20 32,0-20-32,1 0 0,-1 20 32,20-20 32,-20 20 0,21-20-32,-1 20 0,0-19 32,19 19-64,-18-20 0,-1 20 33,21-20-1,-21 20-32,19-20 32,-19 0-32,21 20 0,-22 0 0,21-20 0,-19 20 0,19-20 0,-21 20 0,22-19 0,-1 19 32,-21-20-32,22 20-32,-21 0 32,20 0 0,-21-20-32,22 20-33,-1 0 65,-1 0 65,2-20-33,-1 20-32,-21-21 0,2 21 32,-1-19 0,-40 19-64,2-20 0,-2 20-321,-41-19-672,3 19-800,-41-20-2275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0:38:22.68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1586 2324 7238,'20'0'1442,"-20"0"-962,0 0 897,0 0 257,0 0 160,20 0-193,-20-19-672,0 19-416,0 0-97,-20 0 32,20 0-95,-20 0-65,1 0-128,-1 0-160,0 0-96,-20 0-96,-19 0 128,0 0 32,-2 0 64,3 19-64,-3-19 96,2 21-96,19-21 64,-19 19-64,19 2 32,1-21-32,19 0 64,0 19-32,-1-19 32,21 0-96,-20 0-32,20 0 32,0 0 0,0 20 96,0-20-32,0 0 32,0 0-32,0 0 32,0 20-160,0 0 224,20-1-128,-20 1 160,0 20-224,0 0 96,0-1 0,0 21 128,0 0-160,21-1 96,-21 21 0,0-1-96,20 1 128,-20 0 0,20 19-32,-1 0-64,-19-19 0,0 19 96,20 0-64,-20-19-32,0-1 32,20 1-32,-20-21 32,0 1 32,0-1-32,0-18 0,0 18 32,0-19-64,0-1-32,20 1 32,-20 0 32,0-21-32,0 21-64,0-19-64,0-2 192,0 1-128,0 0 64,0 0 0,0 0-32,0-20 64,0 20-32,0 19 0,0-19-32,0 0 64,0 20-32,0-21-32,0 2 32,0-2 64,0 1-96,0 0 32,0-1 64,0-19 0,0 21-128,0-21 128,0 20 97,0-20-129,0 0 96,0 19 0,0-19 64,0 0-64,0 0-64,0 0 128,0 0-31,0 0-65,0 0 0,0 0-64,0 0 128,0 0 32,0 0-32,0 0-96,0 0 0,0 0-64,20 0 96,-20 0-96,0 0 0,19 0 0,1 0 0,0 0 0,20 0 32,-21 0-32,21 0 0,21 0 65,-23 0-65,23 0-33,-2 0-223,0 0-224,1 0-577,-1 0-705,-19 0-3074</inkml:trace>
  <inkml:trace contextRef="#ctx0" brushRef="#br0" timeOffset="1842.1054">18877 3239 3010,'0'0'2339,"0"0"-834,0 0 577,0 0-416,0 0 31,20 0-191,-20 0-481,0 0-353,0 0 97,0 0-32,20 0-225,0 0-192,1 0-127,37 0-97,-17 0-32,38 0-32,0 0 32,0 0-96,20 0 0,0 0 96,21 0-96,19 20 64,19-20 0,-18 0 32,18 19-32,-18-19 0,-1 0 96,-21 0 64,1 0-96,-40 20-96,-18-20-96,-2 0-448,-19 0-802,-20 0-2337</inkml:trace>
  <inkml:trace contextRef="#ctx0" brushRef="#br0" timeOffset="4439.2539">5815 3338 3299,'0'0'448,"-20"0"193,20 0 1313,0 0 352,0-20-352,0 20-545,0 0-672,0 0-129,0 0 257,0 0-32,0 0-321,0 0-159,20 0-129,0 0-96,19 0 0,2 0-64,17 0-32,22 0 0,0 20 0,19-20 32,1 0 0,-1 0-64,0 0 32,0 0 0,0 0-32,1 0-64,-21 0-128,-20 0-384,-19 0-866,-20-20-1473,-20 20-4099</inkml:trace>
  <inkml:trace contextRef="#ctx0" brushRef="#br0" timeOffset="5420.3101">8356 3298 4964,'-20'20'3524,"20"-20"-2948,20 0-95,-20 0 576,20 0 544,19-20 97,2 20-289,-3 0-672,23 0-289,18-20 33,0 20 63,20 0-31,21-19-193,19 19-96,39 0-64,1 0-128,19-20 0,1 20 32,-1 0-64,0 0 32,-38 0 32,-2 0 65,-59 20-65,1-20-96,-40 0-449,-1 0-288,-39 19-63,0-19-578,-20 0-1761,0 0-4228</inkml:trace>
  <inkml:trace contextRef="#ctx0" brushRef="#br0" timeOffset="7923.4532">1507 5087 4644,'40'0'1890,"-40"0"-1506,20 0 673,-20 0 993,0 0 352,0 0-352,0 0-801,0 0-512,0 0-577,-20 0-32,20 0 0,-20-20-31,0 20-97,-19 0 32,-1 0-32,0 0 64,-19 0-64,18 0 0,-18 0 0,19 0 0,1 0-32,-1 0 0,0 0 0,21 0-32,-1 20 31,0-20-31,0 0 32,20 0 32,0 20-32,0-20 32,0 0 0,-20 0 32,20 0-32,0 0 0,0 0 32,20 19-32,-20-19 64,0 21-128,0-2 32,0 22 32,0-22 32,0 21-32,0 0 0,0-1 64,20 0-64,-20 22 0,0-22 0,0 21 0,0-1-64,0 1 128,0 0-31,0-21-33,0 2 32,0-2 0,0-20-32,20 2 64,-20-1-32,0-1-32,0 1 96,0-20 96,20 0 64,-20 20-160,19-20-96,1 0 128,0 0-32,20 20-96,19-20 33,-18 0-130,17 0 129,3 20-128,18-20-192,-20 0-865,1 0-1730,-1 0-9128</inkml:trace>
  <inkml:trace contextRef="#ctx0" brushRef="#br0" timeOffset="10599.6063">6232 5861 6630,'-20'21'1217,"20"-21"-865,0 0 609,0 0 416,0 0 193,0 0-97,20 0-384,1 0-384,-3 0-192,22 0-1,19 0-32,2 0-127,-2 0-65,40-21 32,0 21-159,41 0-129,-2 0 64,1 0-96,21-19 96,-2 19-32,0 0 352,-18 0-31,-1 0-129,-1 19-64,-18-19 32,-1 0 0,0 0-127,-19 21-1,-1-21-32,-20 0-96,0 0 128,2 20 64,-23-20-160,-17 0 96,-2 0-128,-19 0 32,0 0-64,0-20-801,-20 20-865,0 0-2305</inkml:trace>
  <inkml:trace contextRef="#ctx0" brushRef="#br0" timeOffset="18851.0783">9607 5861 448</inkml:trace>
  <inkml:trace contextRef="#ctx0" brushRef="#br0" timeOffset="19731.1286">9607 5861 1057,'-20'0'1057,"20"0"-289,0 0-191,0 0-193,0 0 257,0 21-1,0-21 161,0 0 384,0 0-96,0 0-256,20 0-224,-20 0-33,0 0-95,0 0 31,19 0-128,-19 0-127,0 0 31,20 0-32,-20 0-32,20 0 97,1 0-33,-1 0 32,-2 0-95,23 0-65,-21 20-32,19-20 32,1 0-32,0 0-32,-1-20 32,1 20 0,-1 0-64,1 0 33,1-21-1,-3 21 64,3 0-64,-3 0 0,23 0-96,-22 0 32,1 0-32,20 0 0,-21 0 0,22 0 32,-23 0-32,23 0 0,-2 0 32,0 0-32,1 0-32,-21 0 0,1 0 32,19 0-128,-19 0 128,19 0-64,-18 0 0,18 0 32,1-19-32,-1 19 64,1 0 0,-1 0-32,2 0-32,-2 19 32,0-19-129,1 21-95,-1-21 64,1 0-128,-1 20 128,20-20 159,-18 0 1,-2 19 64,1-19-32,19 0 33,0 0-66,0 0 98,1 0-65,-20 0 96,19 0 0,-20 0-96,1 20 0,-1-20 0,2 0 0,-2 0 64,1 20-32,-1-20 0,0 0-32,22 0 32,-2 0 0,0 0 32,-20 0 160,1-20-96,-1 20 161,20 0 31,-18 0 32,18 0-256,-19 0 0,19 0-96,0 0 32,0 0-32,0 0 32,-18 0-32,-2 0 32,1 0 129,-1 0 63,-19 0 64,-1 0-32,2 0 65,-21 0-193,-2 0-64,2 0-96,1 0-128,-1 0-321,-20 20-480,20-20-1313,-20 0-2723</inkml:trace>
  <inkml:trace contextRef="#ctx0" brushRef="#br0" timeOffset="22093.2637">16137 5981 9256,'-18'0'1442,"18"0"-289,0 0-609,18 0 225,-18 0 448,21 0-384,-21 0-545,20 0-224,0 0-32,0 0 0,-1 0 96,1 0 1,20 0 31,-1 0-128,1 0 0,19 0 0,2 0 0,-2 0 0,20 0-64,1-20 0,-1 20 0,21 0-96,-1-20 192,20 20-128,0-20 64,-19 20 0,18-19 0,1 19-128,-20 0-417,21 0-96,-1-20-159,0 20 447,19 0 321,22 0 64,-22 0 257,22 20 607,18-20 322,-18 0-65,18 0-128,-20 0-225,-18 0-223,-1 19-481,-40-19-128,0 0 32,-19 0 0,19 0-96,0 0 32,-20 0 128,0 0-96,-18 0 128,-2 0-64,1 0 32,-41 0 32,1 0-384,-20 0-1762,-20 0-2851</inkml:trace>
  <inkml:trace contextRef="#ctx0" brushRef="#br0" timeOffset="26637.5236">19215 3536 10089,'0'0'641,"0"0"-481,0 0-224,-20 20 384,20-20 577,0 21-128,0-21-289,0 19-256,-20 1 417,20 0 352,0-1-192,0 2-353,0 18-64,0-19-95,0 20-129,20-20-32,-20 20-64,40 0 32,-20-21-32,19 21 32,1-20 64,-20 0-64,19 0-31,2-20-162,-1 19 33,-1-19-96,1 0 64,-20 0-160,-1 0-193,1 0-31,-20 0 0,0 0 159,0-19-255,0 19-609,0 0-1090,0 0-2305</inkml:trace>
  <inkml:trace contextRef="#ctx0" brushRef="#br0" timeOffset="27005.5447">19573 3875 8936,'-20'0'288,"20"0"-96,20 0 897,-20 0 353,0 19 191,19-19-576,1 0-480,0 20-225,20 0 65,-1-20-97,-19 20-224,0 0-64,0-20 32,-1 20-64,1-20 0,-20 19 256,0-19 193,-20 20-33,20 1-96,-19-21-127,-1 19-193,0 1 0,0-20-289,0 20-351,1-1-802,19-19-1376,-20 21-2531</inkml:trace>
  <inkml:trace contextRef="#ctx0" brushRef="#br0" timeOffset="27885.595">18917 4928 4964,'0'0'2082,"0"0"-1249,0-20 352,0 20-64,0-20 96,0 0-192,0 1-544,20-1-193,-20-1 481,21 2 224,-21-2-129,18 2-287,-18-22-97,20 22-127,0-1-257,21 0-64,-23 1-96,23-2 64,-1 2 0,-1-1 32,1 0-64,-1 0 0,21 20 32,-21-20 0,1 20 0,1-20 0,-3 20 0,3 0-32,-1-19 0,-1 19 32,1 0 32,-1 0-32,-19-20 0,0 20 0,-20 0-32,20 0-96,-20 0-129,0 0 1,0 0-513,0 0-672,-20-20-961,20 20-1506</inkml:trace>
  <inkml:trace contextRef="#ctx0" brushRef="#br0" timeOffset="28181.6119">19632 4331 9801,'0'0'2114,"0"0"-2755,20 0 865,0 21 385,-20-21 832,19 0-31,21 0-834,-20 0-255,0 19 511,19-19 193,2 0-256,-3 20-289,-18-20-287,1 20-33,-1-20-128,-20 20 128,0 0-224,-20-20 320,-1 20-320,1-1 160,2 1-32,-2 0-96,-1-20-224,1 20-192,0-20-161,20 0-320,-19 20-865,19-20-1921,0 0-3652</inkml:trace>
  <inkml:trace contextRef="#ctx0" brushRef="#br0" timeOffset="28938.6552">20426 3875 9513,'20'-21'1729,"-20"21"-127,0 0-641,0 0-97,0 0 225,0 21-224,20-21-192,-20 19-161,20 21 1,-20-20 63,19 39-287,-19-18-161,0-2 0,20 21-96,-20-21 32,0 1-64,0 0-128,0 0-224,20-21-225,-20 2-256,0-2-288,20-19-1185,-20 0-2499</inkml:trace>
  <inkml:trace contextRef="#ctx0" brushRef="#br0" timeOffset="29228.6718">20703 3854 12940,'0'40'256,"0"-20"32,0 20 417,0 19 32,0-18 288,20 18-225,-20-19-479,21 19-225,-21-19 0,20-1-64,-20 1-64,0-19-160,20 18-129,-20-19-127,0-20-321,0 20-512,0-20-1506,-20 0-5508</inkml:trace>
  <inkml:trace contextRef="#ctx0" brushRef="#br0" timeOffset="29710.6994">20406 3835 11723,'0'-20'1217,"0"20"-993,0 0 320,20-20 225,20 20 96,-1 0 96,21 20-513,-1-20-255,2 20 127,18 20 96,-20-21-256,1 21-352,-21 0-192,-19-20 64,0 19-33,-20-18 33,0 18 192,0-19 96,-20-1 64,-20 2 64,21-2 128,-21-19 64,-1 20-31,23 0-1,-2-20-96,20 20-64,0 0 128,20 0 161,-2-1-161,23 2-128,-1-2-96,-1 2-224,1-2 0,-1 1-449,1 0-256,-20-20-352,1 0-929,-1 0-929,-20 0-6182</inkml:trace>
  <inkml:trace contextRef="#ctx0" brushRef="#br0" timeOffset="30200.7274">21082 3715 3555,'0'0'1121,"20"0"1057,-20 0 481,0 20-1090,0 0-672,0 0-513,0 0-224,0 0-64,0 0 129,0-20 223,0 0 97,0 19 255,0-38 418,0 19-738,0-20-256,0 0 96,0-20-31,18 20-65,-18-19-96,20 19-64,1-1 64,-1 2 129,0 19-33,-1-20 0,21 20 449,-40 20-193,20-1-32,0 22-223,-20-2-97,19-19-64,-19 20-160,0-20-353,0 19-736,0-18-801,0-2-4163</inkml:trace>
  <inkml:trace contextRef="#ctx0" brushRef="#br0" timeOffset="33475.9148">21499 3775 1313,'0'0'2658,"0"0"-287,-21 0-1,21-20-577,0 20-255,21 0-513,-21 0-256,0 0 159,18 0-159,2 0-96,-20 0-129,20 0-127,1 0-129,-1 0-192,-2-20-64,3 20-128,-21 0-448,20 0-578,-20 0-639,0 0-770,0 0-672,0-20-4196</inkml:trace>
  <inkml:trace contextRef="#ctx0" brushRef="#br0" timeOffset="33677.9263">21537 3676 6309,'0'20'801,"0"-20"1057,20 19 224,-20 1-320,0 0-609,21 0-577,-21 0-352,0 0-127,20 0-65,-20-20-128,0 19-1026,18 2-1664,-18-21-3140</inkml:trace>
  <inkml:trace contextRef="#ctx0" brushRef="#br0" timeOffset="33879.9379">21756 3655 11851,'0'21'352,"0"-21"1057,0 20 225,20 19-833,-20-19-481,20 0-160,-20 20-416,19-20-1474,-19-20-3395</inkml:trace>
  <inkml:trace contextRef="#ctx0" brushRef="#br0" timeOffset="34514.9742">22590 3795 3395,'20'-60'7142,"-20"40"-6373,0 1 544,0 19 257,0 0-545,0 0-320,0 0-481,-20 19-160,20 1 288,-20 20 225,0 20-97,20-1-95,-20 1-97,20-1 64,0-18 33,20-2-321,-20 21 32,40-41-224,-20 21-673,-1-20-384,21 0-1122,-20-20-3202</inkml:trace>
  <inkml:trace contextRef="#ctx0" brushRef="#br0" timeOffset="34766.9886">22809 3974 13612,'0'39'321,"20"2"-417,-20-2 0,18 0 128,3-18 0,-1 18 32,20-19-96,-21 0-129,1-20 354,0 0 896,-20 0-64,0-20-225,20 0-127,-20 0 32,0-20-1,0 1-319,0 0-353,0 18-224,0-18-321,0 39-352,0-20-1153,0 20-4067</inkml:trace>
  <inkml:trace contextRef="#ctx0" brushRef="#br0" timeOffset="35106.008">23165 4093 14061,'0'20'-128,"0"-20"-417,20 0 1442,0-20-352,1 20-321,-3 0-160,23-20-32,-21 1 32,-20 19 352,20-21 353,-20 21-192,0 0-225,-20 0-192,0 0-96,-1 0-96,1 0 64,2 0-32,18 21-32,-21-2 32,21 1 0,0 0 32,0-20-64,21 19 32,-3 2-192,-18-21-64,41 19-129,-21-19-576,0 0-1089,-2 0-1793</inkml:trace>
  <inkml:trace contextRef="#ctx0" brushRef="#br0" timeOffset="35309.0196">23523 4093 13004,'0'20'448,"0"-20"-608,0 0 609,-20 0 319,20 19-383,0-19-161,0 21-192,0-21 32,0 19-96,0 1-32,20-20-192,0 20-321,-1-20 0,1 0-896,0 0-1634,1 0-3395</inkml:trace>
  <inkml:trace contextRef="#ctx0" brushRef="#br0" timeOffset="35460.0282">23643 4113 10826,'-20'-20'1345,"20"20"96,0 0-127,0 0-129,20 0-417,-2 0-415,23 0-225,-21 0-32,19 0-160,1 0 32,19 0-256,-39 0-865,20 0-1858,-20-20-2563</inkml:trace>
  <inkml:trace contextRef="#ctx0" brushRef="#br0" timeOffset="35632.0381">23781 3875 7334,'20'19'3236,"-20"1"-1507,0 0 417,20 20-672,-20-1-738,0 2-447,0-2-193,0 0-321,0 1-287,0 0-641,0 0-1410,0-20-4067</inkml:trace>
  <inkml:trace contextRef="#ctx0" brushRef="#br0" timeOffset="35878.0521">24040 4172 10730,'0'0'32,"-21"20"96,21 0 512,0 0-319,0 0-289,0 0-192,21-1-65,-21-19 321,18 21 417,2-21-97,21 0-127,-21 0 351,-2-21 193,-18 2-160,0-1-481,0 0-96,0 0-96,-18 0-224,-2 0-1890,-1 20-2819</inkml:trace>
  <inkml:trace contextRef="#ctx0" brushRef="#br0" timeOffset="36109.0654">24297 4291 12972,'20'21'993,"-20"-21"128,0 0 769,0 0-1154,-20 0-479,20-21-97,0 2-288,0-1-161,0 20 33,20-20-224,-20 0-385,20 0 128,-20 20 32,19 0-416,-19 0-640,20 20-802,0-20-4067</inkml:trace>
  <inkml:trace contextRef="#ctx0" brushRef="#br0" timeOffset="36370.0803">24595 4232 12812,'0'-20'128,"0"20"1025,-21 0 673,-17 0-1058,18 0-479,-1 0-33,1 0-160,2 20-32,18 0-32,18 0-192,2-1-353,1 2 193,19-2 128,-22 2 128,3-2 32,-1 1 32,0-20 352,-20 20 193,0-20-129,-20 0-256,0 0-128,-1 0-128,-17 0-480,18 0-610,-21 0-1792,23 0-5959</inkml:trace>
  <inkml:trace contextRef="#ctx0" brushRef="#br0" timeOffset="36629.0951">24574 3934 11915,'21'-20'-192,"19"20"1473,-20 0 1313,19 0-800,-19 20-257,20 20-416,-1-20-256,-19 40-192,21-21-385,-23 0-256,2 21-224,0 0-545,1-21-608,-21 22-897,-21-22-2050,-19 21-7431</inkml:trace>
  <inkml:trace contextRef="#ctx0" brushRef="#br0" timeOffset="38835.2213">9806 3577 12043,'19'-21'1473,"-19"1"161,0 20-449,0 0-160,0 0-160,0 0-481,0 0-512,0 20 160,-19 1-160,19-2 128,0 21 96,19 20-128,-19-21 96,0 1-64,20 20 64,20-20-32,-20-1 0,19 1 0,21-20 32,-21 19-96,22-39 0,-3 20 64,-17-20 0,18 21-96,-19-21-224,-21 0-64,21 0-193,-20 0-352,0 0-672,0 0-1378,-20 0-2979</inkml:trace>
  <inkml:trace contextRef="#ctx0" brushRef="#br0" timeOffset="39196.2419">10381 3894 11851,'0'0'1281,"0"20"-1345,0-20 256,20 20 96,0 0 257,-1 0 384,21 0-481,1-20-224,-3 19-160,3 1 33,18 1-33,-19-2-32,-1-19 64,-19 20-160,0 0 64,0-20 64,-20 0 32,0 0 480,-20 19 65,0-19-193,-19 21 33,-1-2-385,-1 1-32,23-20-32,-22 20-352,19 0-833,21 0-1186,-20-20-3042</inkml:trace>
  <inkml:trace contextRef="#ctx0" brushRef="#br0" timeOffset="41461.3715">11076 3835 4644,'0'-20'1185,"0"20"32,0 0 769,0-20-224,0 20-129,0 0-768,0 0-641,0 20 161,0 0-1,20-1 0,-20 2 129,0 18-161,20 1-192,-20 19-64,0-18-64,19-2-32,-19 21 97,0-41-97,0 21-64,20-20-33,-20 0-223,0-20-385,0 20-736,0-20-1025,0 0-2147</inkml:trace>
  <inkml:trace contextRef="#ctx0" brushRef="#br0" timeOffset="41865.3946">11254 3815 2402,'0'-20'1153,"20"20"737,-20 0-129,0 0 321,0 0-352,20 0-449,-20 20-192,0 19-512,20-18-1,-20 38-159,0-19-225,21 19-128,-21-19 96,0 19-128,0-19 0,18-20-96,-18 20-64,0-20-160,0-20-225,0 20-608,0-20-737,0-20-1185</inkml:trace>
  <inkml:trace contextRef="#ctx0" brushRef="#br0" timeOffset="42557.4342">11076 3795 5669,'-41'-20'2787,"23"0"-2307,18 20 833,0 0-128,0 0 193,0 0-417,18 0-289,23 0-159,-1 0-65,19 0-32,1 20-127,-1 0-129,0 0-128,-19 0-32,1-1 0,-2 2-96,-19 18-192,0-19 127,-20 0 97,0 0 96,0 0 64,-20-20 33,-21 19 31,23 1 32,-2-20-32,-1 0-96,1 21-32,20-21 0,0 19 0,20 1 96,1 0 129,-1-1-97,19 2-64,1-2-64,-1 1-128,1 0-64,0 0-257,-1 0-287,-19 0-353,0-20-897,-20 0-1474,0 0-6051</inkml:trace>
  <inkml:trace contextRef="#ctx0" brushRef="#br0" timeOffset="43603.494">11612 3577 7783,'0'19'1473,"0"1"-544,0 0 192,0-1-512,0 22-417,0-22-96,0 1-64,0 0-128,0 0 0,0-20 160,0 0 128,0 0 513,0 0-449,0-20 128,0 0-63,-20 0 95,20 1-96,20-1-288,-20-1-96,20 2 64,-1-1 0,1 20 96,0 0 161,0 0 159,-20 0 1,20 20-65,-1-1-224,-19 2-32,0-1-32,0-1-32,20 1-192,-20 0-256,0 0-321,0-20-608,0 20-1154,0-20-2337</inkml:trace>
  <inkml:trace contextRef="#ctx0" brushRef="#br0" timeOffset="43834.5072">11831 3655 11915,'0'21'1697,"0"-21"-1408,18 0 1184,2 0-608,1 0-64,-1 0-161,18 0-351,-17 0-161,19 0-64,-20 0-481,0 0-448,-20 0-1441,0-21-2114</inkml:trace>
  <inkml:trace contextRef="#ctx0" brushRef="#br0" timeOffset="44028.5183">11890 3577 8840,'0'19'64,"20"-19"1634,-20 20 223,0 0 33,0-1-576,20 2-802,-20 18-416,0-19-96,0 0-224,18 0-288,-18 0-673,0-20-1314,21 20-2754</inkml:trace>
  <inkml:trace contextRef="#ctx0" brushRef="#br0" timeOffset="44245.5307">12207 3556 12523,'21'0'1698,"-21"21"-1378,0-2 1058,20 1-225,-20 0-385,0 20-319,18-20-449,-18 19-128,0 1-1154,20-20-2625</inkml:trace>
  <inkml:trace contextRef="#ctx0" brushRef="#br0" timeOffset="77734.4462">2698 8028 12491,'0'0'673,"0"0"-641,0 0 256,20 0 865,0-20-160,0 20-672,19 0-289,1 0-32,0 0 0,-1 0 96,1 0-96,1 0 0,-2 0 0,1 0-32,-1 0 32,-19 0-160,0-21-97,0 21-63,-20 0-128,20 0-129,-20 0-416,-20 0-1697,20 0-3620</inkml:trace>
  <inkml:trace contextRef="#ctx0" brushRef="#br0" timeOffset="78108.4676">3015 7849 9673,'0'0'-128,"0"0"-321,0 0 930,0 0 1344,21 0 65,-1 19-929,0-19-513,0 20-95,19 0-1,1-20 32,-20 20-255,19 0-65,-19 0 32,20-20-64,-21 19 0,1-19 0,0 0 0,-20 21 0,21-21 32,-21 0 32,0 0 160,0 0 161,-21 20-129,1-20-64,0 19 161,1 1-161,-1 0 64,0 0-128,-20 0-64,21 0-96,-21 0 32,20 20-224,0-21-513,1 1-768,-1 0-2403</inkml:trace>
  <inkml:trace contextRef="#ctx0" brushRef="#br0" timeOffset="83013.7482">7383 7352 1729,'-19'20'7111,"-1"-20"-7015,20 0 288,0 0 1538,0 0-64,0 0-513,20 0-576,-1 0-161,1 0-31,20 0 96,19-20-193,2 20-128,18 0-223,0 0-65,20 0-32,0 0 96,0 0-192,1 0 96,-21 0-32,1 0 0,-21 0-128,0 0-65,-19 0-223,1 0-193,-41 0-960,18 0-5285</inkml:trace>
  <inkml:trace contextRef="#ctx0" brushRef="#br0" timeOffset="88096.0388">13200 8604 2626,'0'0'1569,"0"0"-447,0 0 511,-21 0 673,21 0-192,0 0-384,0 0-769,21 0 160,-1 19-96,-20-19-192,40 0-321,-21 0-352,21 0 64,0 0-159,19 0-1,0 0-32,22 0 0,18 0-64,-20 0 32,20 0-64,21 0 0,-1-19-193,-1 19 257,21 0-96,-19 0 96,-1-20 0,0 20 0,-1 0 0,-37 0-32,-2 0 0,-40 0 0,21 0-96,-21 0 0,-19 20 128,0-20 0,0 0-32,-20 0-224,0 0-673,0 0-1506,-20 0-1184</inkml:trace>
  <inkml:trace contextRef="#ctx0" brushRef="#br0" timeOffset="89172.1004">16634 8584 7046,'0'0'2691,"0"0"-1858,0 0-385,0 0 481,20 0 416,-20 0-64,20 0-416,20 0-416,-1 0-33,1 0 64,19-20 65,22 20-193,-2 0 65,20 0-289,0 0-96,1 0 64,-1 0-32,0 0-192,20 0 160,-19 0-64,19 0 32,-1 0-192,-19 0 31,0 0 161,-18 0 0,-2 0 0,-20 0 0,-19-20 0,-1 20 0,-19 0-64,-20 0-192,0 20-288,-20-20 63,20 0-127,-39 0-257,19 20-448,0-20-833,0 0-1666</inkml:trace>
  <inkml:trace contextRef="#ctx0" brushRef="#br0" timeOffset="89943.1445">20168 8584 10025,'0'0'1121,"0"0"-1025,0 0 1474,0 20 191,0-20-544,0 0-512,19 0-417,1 0-159,20 0-1,1 0 0,38 0 64,0 0-32,40 0 321,1 0-33,38 0 32,0 0-159,2 0-129,-21 19 32,19-19-64,-18 21 0,-2-21 1,1 19-33,-19-19-192,-21 0 192,-40 0-160,-19 0-32,-1 0-737,-39 0-833,-19 0-2498</inkml:trace>
  <inkml:trace contextRef="#ctx0" brushRef="#br0" timeOffset="95547.465">8158 3358 2786,'-20'0'545,"20"0"1441,-20 0 63,20 0 354,0 0-385,0 0-481,0 0-384,0 0-64,0 0-256,0 0-353,0 0-159,0 0 31,20 0-64,20 0-95,-21-20-1,41 20-96,-21 0-96,21 0 64,-1 0-64,20-20 64,-18 20-32,18 0-32,0 0 64,2-20-32,18 20-128,19-20 192,-19 20-96,20 0 0,-20 0 0,1 0 0,-1 0 0,0 20 64,0-20-192,-18 0-32,18 20 32,-20-20-64,20 0 160,-20 0-33,21 0 65,-21 0 0,1 0 0,-21 0-32,0 0 32,2 20-64,18-20-64,-20 0-192,21 0 0,19 20 127,-19-20 97,-1 0 64,0 0 32,1 0 128,-21 0 129,0 0-129,-19-20-32,1 20 0,-23 0-64,3 0 32,-1 0-64,0 0 0,0 0 0,-1 0-32,1 0 32,0 0 0,-20 0 0,0 0 32,0-20-64,0 20-32,0 0-32,0 0 64,0-20 64,-20 20-32,20-20-32,-20 20-32,20 0-32,-19-19 0,-1 19 0,0 0 32,0 0 31,-19 0-63,19 0 32,-21 0-256,-18 0-32,19 0-65,-19 0-95,-1 0-65,1 0 257,-2 0 224,2 19 64,0-19-192,-1 0 63,1 0 129,-1 0 32,1 0 0,0 0 0,-2 0 0,2 20 32,19-20-64,-19 0 64,19 0-32,-19 0 0,-1 0-32,21 0 32,-22 0 65,-18 0 31,20-20-32,-1 20-32,1 0-32,-1 0 0,1 0 0,0 0 0,-2 0 0,2 0 0,-20 0 32,19 0-32,-19-19 128,0 19 96,-2 0 224,2 19-95,0-19-129,0 0-192,18 20 0,-18-20 0,0 20 32,20-20-32,-1 0 0,1 20 224,-2-20 33,3 0-193,17 0-32,-18 20-32,19-20 0,1 0 0,19 0 0,0 0-64,0 0-32,20 0 64,0-20 0,0 20 0,-20 0-96,20 0-321,0 0-1120,-19 0-3300</inkml:trace>
  <inkml:trace contextRef="#ctx0" brushRef="#br0" timeOffset="97504.577">2758 9339 13741,'20'20'1697,"-20"-20"-2081,19 0 1120,1 0 610,0 0-417,0 0-545,21 0 0,-3-20-320,3 20-128,-3 0 128,3 0 65,-1 0-129,-21 0 0,21 0 0,-20 0 32,0 0-193,-1-20-223,-19 20-96,20 0-225,-20 0-288,0 0-448,0-20-1154,0 20-4323</inkml:trace>
  <inkml:trace contextRef="#ctx0" brushRef="#br0" timeOffset="97921.6008">3096 9180 12587,'0'0'-352,"0"0"224,19 0 1377,-19 0 128,20 0-416,0 0-320,0 20-193,0-20-31,-20 20-97,19-20-96,21 0-96,-20 20-128,0-20 161,-1 0-1,1 20-32,0-20-64,1 0-32,-21 19 256,20-19-96,-20 0 1,0 0 31,0 0 64,0 0 64,0 20-127,0-20 31,0 20-128,-20-20 64,-1 20-96,1 0 96,20 0-192,-20-1 64,1 1-128,-1 1-608,-20-2-673,20 21-1026,1-21-3490</inkml:trace>
  <inkml:trace contextRef="#ctx0" brushRef="#br0" timeOffset="101514.8064">3829 9776 8776,'-18'20'1729,"-2"-20"-1088,-1 0 512,1 0 737,20 0-32,0 0-385,0 0-512,0 0-320,0 0-1,0 0-223,20 0 479,21 20-383,-3-20-161,23 0-128,18 0-31,0-20 31,0 20-96,-18 0 192,18 0-288,-20 0 64,1 0-64,-21 0-32,1 20 0,-1-20-128,-19 0-32,0 0-192,-20 0-225,0 0-448,0 0-768,-20 0-1442,20 0-7720</inkml:trace>
  <inkml:trace contextRef="#ctx0" brushRef="#br0" timeOffset="102243.8481">5755 9816 10698,'-19'0'1473,"-1"0"-1345,20 0 641,0 20 704,0-20 193,0 0-705,20 0-225,-1 0-255,21 20-97,19-20 33,2 0-65,-3 0-64,22-20-31,-20 20-65,-1 0-32,1 0-160,-21-20-64,1 20-449,-19 0-672,-1 0-1249,-20 20-2691</inkml:trace>
  <inkml:trace contextRef="#ctx0" brushRef="#br0" timeOffset="102842.8823">7621 9876 12107,'-20'0'2146,"20"0"-1954,20 0 1185,21 0 193,18 0-481,0-20-224,21 20-289,-1 0-127,0 0-97,0 0 129,2 0-449,-2 0-128,-20 0-1122,-19 0-1248,-1 0-5221</inkml:trace>
  <inkml:trace contextRef="#ctx0" brushRef="#br0" timeOffset="104926.0015">13161 9836 8872,'0'0'1377,"0"0"-832,0 0 1184,0 0 385,0 0-192,18 0-769,23 20-416,-1-20-513,19 0-160,0 0 289,1 0-289,-21 0-32,1 0-353,1 0-575,-3 0-1154,-38 0-3556</inkml:trace>
  <inkml:trace contextRef="#ctx0" brushRef="#br0" timeOffset="105655.0432">14789 9876 8359,'-20'0'4549,"20"0"-3781,0 0 642,0 0 416,20 0-353,-20 0-128,38 0-544,3 0-385,-2 0-127,1 0-193,19 0 64,1 0-160,-1 0-32,2 0-192,-3 0-417,3 0-320,-22 0-448,-19 0-705,0 0-2723</inkml:trace>
  <inkml:trace contextRef="#ctx0" brushRef="#br0" timeOffset="106159.072">16575 9876 13708,'-20'0'1474,"-1"0"-1602,21 0 512,21 0 993,-1 0-223,20 0-802,19 0-160,0 0-160,21 0 96,20 0-128,-21 0 0,0 0-64,0-20-256,-39 20-833,-20 0-4933</inkml:trace>
  <inkml:trace contextRef="#ctx0" brushRef="#br0" timeOffset="130456.4617">1964 10909 7014,'0'20'2947,"0"-20"-2883,-20 20-96,20-20 1025,0 0 96,20 0-64,-20 0-352,19 0-65,1-20-288,0 20 33,0 0 31,21 0-96,18 0-95,-1 0-33,3 0-32,18-20-32,-20 20-32,40 0-32,0-20-32,-18 20-96,18 0-96,0 0-32,21-20-33,18 20 257,21-20 0,0 20 0,-1 0 0,1 0 0,0 0 32,0 0 0,40 0 0,-21 0-32,0 0 0,21 0 64,-19 0 1,18 0 31,0 0 0,1 0-96,-1 0 0,-19 0 64,19 0-32,1 0 32,-1 0 0,0-19 0,-19 19 0,21 0 32,-22-20 64,-20 20-64,2-20 32,-22 0-63,-19 20-33,-40-20 32,2 20-96,-42-20-417,1 20-1729,-40 0-5733</inkml:trace>
  <inkml:trace contextRef="#ctx0" brushRef="#br1" timeOffset="134415.6882">18223 6319 11723,'0'0'1377,"0"0"-736,0 0 608,0 0 64,0 0 64,0-20 1,0 20-386,0 20-479,0-1-33,0 2-191,20 18-129,-20 21 0,0-1-128,0 1 32,0 19 32,0-18-160,0-22 64,0 1-160,18 0-192,-18-1-129,21-39-448,-21 20-256,20-20-192,-20-20-1762,0 0-9033</inkml:trace>
  <inkml:trace contextRef="#ctx0" brushRef="#br1" timeOffset="134747.7072">17885 6656 1249,'-39'0'15502,"19"0"-14893,20 0 256,0 0 32,0-19-641,20 19 192,19-19-191,1-22-193,-1 1-64,21 1-64,-21-1 64,1-20 96,1 21-289,-23-1 161,2 0 64,1 21 161,-1-2 95,-20 1-32,20 20-224,-20 0 192,18 0 129,3 41-225,-1-22 96,0 21-64,0 0 0,-1-1-32,21 1-31,-20 0-97,0-1-97,19-19-479,-19-20-417,0 0-1089,1 0-1634</inkml:trace>
  <inkml:trace contextRef="#ctx0" brushRef="#br1" timeOffset="135663.7596">18441 3894 12139,'-20'0'1730,"20"0"127,0 0-607,0 0-322,0-19-223,20-2 64,-1 2-289,1-1-159,0 0 31,39 0 64,-19 0-127,1-20-129,-2 21-64,21-22 64,-21 22 0,1-21-96,-20 0-64,19 20 96,1 1-320,-20-21-288,1 20-385,-21 20-256,0-20-161,0 20-607,0 0-802,-21 0-480,1 0-1089,0 0 352,-19 0 2148</inkml:trace>
  <inkml:trace contextRef="#ctx0" brushRef="#br1" timeOffset="135915.774">18858 3437 960,'-60'20'3588,"40"-20"-481,1 0-609,-1 0-160,20 0-384,0 0-320,0 0-353,0 0-672,20 0-193,19 0-32,1-20-192,-1 20 1,1-20-129,1 1-64,-23 19 128,22 0-128,-19-20 64,-1 20-128,-2 0 96,-18 0 32,21 0 0,-21 20-32,0-20 224,0 19 257,-21 21-65,21-20-160,0 20-191,-18-21-1,18 22-96,0-22-96,18 1-673,-18 0-1089,21-1-2402</inkml:trace>
  <inkml:trace contextRef="#ctx0" brushRef="#br1" timeOffset="137456.8621">8893 3795 11915,'0'20'544,"0"-20"-319,0 0-193,0 0-97,0 0 130,0 0 447,0 0-32,0 0-95,0 0-33,0 0 417,0 0-64,0 0-97,0 0 161,18-20 0,-18 20-257,21-20-160,-1 0 65,0-20-161,19 1 32,1-1 1,0 0-1,-1 0 0,-19 20-96,20-19-128,-21 19 0,1 0 1,0 20-162,-20-20-447,0 20-801,0 0-1218,0 0-2818</inkml:trace>
  <inkml:trace contextRef="#ctx0" brushRef="#br1" timeOffset="137802.8819">8972 3596 9801,'-20'0'2818,"20"0"-1761,20 0-32,-20 0-544,20-19 480,-1-2 160,21 1-449,0 1-383,-1-21-129,1 20 96,-20 0 64,-1 20-95,1-20 31,0 20-128,-20 0 32,0 0-160,0 0 160,20 20 225,-20 0-161,0 0-64,0 0 32,0 0-96,21-1-32,-21 1-192,18 1-64,2 18-1185,1-39-2275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0:41:32.82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3333 3338 6245,'-20'0'2211,"1"0"-97,19 0 64,0 0-577,-20 0-128,20 0-480,0 0-480,20 0 95,-1 0 225,21 0-352,1 0 63,18 0-288,20 0-63,-19 0-65,19 0-32,0 0-32,-18 0-128,-2 0-32,-19 0-64,-1 0-641,1 0-1025,-40 0-928,20 0-866,-20 0-6021</inkml:trace>
  <inkml:trace contextRef="#ctx0" brushRef="#br0" timeOffset="1449.0829">6152 3259 11434,'0'19'225,"0"-19"-225,20 0 544,20 0 353,-20 0 160,39 0-64,2 0-481,-2 0-191,20 0-97,-19 0-96,-1 0-160,0 0-865,1 0-865,-1 0-2113</inkml:trace>
  <inkml:trace contextRef="#ctx0" brushRef="#br0" timeOffset="3503.2004">8911 3278 1505,'0'20'8712,"0"-20"-7687,-18 0 545,18 0-353,18 0-96,-18 0-128,21 0-257,19 0-255,-1 0-321,1 0-64,19 0-192,1 0-416,19 0-1090,-20 0-1665</inkml:trace>
  <inkml:trace contextRef="#ctx0" brushRef="#br0" timeOffset="5288.3025">1606 3358 1473,'-20'20'897,"20"-20"-897,0 0 640,-19 0 1859,19 0-33,0 0-384,0 0-577,0 0-255,0 0-97,0 0-160,0 0-417,0 0 257,0 0-128,19 0-225,21 20-63,1-20-97,18 0-224,20 19 0,0-19-192,40 0-705,-38 0-2914</inkml:trace>
  <inkml:trace contextRef="#ctx0" brushRef="#br0" timeOffset="7326.4191">4544 3318 3042,'-20'0'225,"20"20"-257,0-20 384,0 0 833,0 0 417,0 0-321,0 0-192,20 0-160,-20 0-65,20 20 129,0-20-224,1 0-160,17-20-225,3 20-64,-1 0-63,19 0 31,0 0-64,1 0-64,-1 0-160,2 0-160,-3 0-1762,-37 20-3907</inkml:trace>
  <inkml:trace contextRef="#ctx0" brushRef="#br0" timeOffset="8551.4892">7403 3298 4356,'-20'0'4132,"20"0"-3652,0 20 705,20-20 160,-20 0 321,20 0-193,0 0-480,19 0-224,1 0-224,19 0-129,-19 0-224,19 0-256,-18 0-673,-1 0-1473,-1 0-2947</inkml:trace>
  <inkml:trace contextRef="#ctx0" brushRef="#br0" timeOffset="32182.8408">693 4291 12043,'-39'0'576,"39"0"578,0 0 415,0 0-160,0 0-544,0 0-545,0 0-127,0 0-33,19 0 32,1 0 96,20 0-96,-20 0 1,19 0-161,22 21-32,-23-21 64,3 0 0,-2 0-32,-19 0 64,0 0-192,0 0-160,0-21-65,-1 21-191,-19 0-737,20 0-1058,-20 0-1568,0-19-6087</inkml:trace>
  <inkml:trace contextRef="#ctx0" brushRef="#br0" timeOffset="32527.8605">952 4172 7334,'-20'0'1186,"20"0"-193,0 0 704,0 0-800,0 0 192,0 0-160,20 0-224,-20 20-129,19-20-63,21 0-129,-20 0-64,19 20-31,-19-20-161,20 20-96,-1-20 0,-19 0 0,0 20 128,21-20-192,-21 20-64,-20-20 224,0 19 96,0-19-96,0 21 64,0-2 33,-20 2 31,-21-21-128,21 19 64,0 1-256,1-20-64,-1 20-224,0-20-673,20 20-1057,0 0-2371</inkml:trace>
  <inkml:trace contextRef="#ctx0" brushRef="#br0" timeOffset="33344.9073">693 5742 10025,'-20'0'993,"20"0"-128,0 0 768,0 0-287,0 0-225,0 0-32,20 0-353,0 0-223,20 0-97,-21 0-63,21 20-225,1-20-64,-3 0-32,3 0-32,-2 0-256,1 0-417,-20 0-448,-20 0-481,0-20-159,0 20-2627</inkml:trace>
  <inkml:trace contextRef="#ctx0" brushRef="#br0" timeOffset="33999.9447">971 5603 3715,'0'0'1249,"-19"0"673,19 0 576,0 0-736,-20 0-545,20 0-192,0 0-224,0 0-128,0 0-97,0 0 33,0 0-65,20 0-95,-20 0-1,19 0 33,1 20-193,0-20-64,20 0-128,-21 20 32,21-20-64,-20 0-128,19 20 128,-19-20-128,0 21 192,-20-21-32,0 0-96,20 19 225,-20-19-33,0 20-64,0-20 224,0 19-95,-20 1-193,20-20 96,-20 21-96,0-1 32,20-1-160,-19 1 96,-1-1-64,0 2 96,0-1-160,20-1-64,-20 1-865,1 0-1089,19 0-801,-20 0-3075</inkml:trace>
  <inkml:trace contextRef="#ctx0" brushRef="#br0" timeOffset="41636.3815">1646 4768 9929,'-20'21'416,"20"-21"-63,0 0-129,0 0 256,0 0 257,20 0 224,1 19-96,17-19-289,3 0-63,38 0-129,0 0-96,0 0 161,40 0-129,1 0-160,-21-19-128,-20 19 0,2 0 0,-23-21-256,1 21-352,-18 0-545,-21 0-705,0 21-1922,-20-21-4804</inkml:trace>
  <inkml:trace contextRef="#ctx0" brushRef="#br0" timeOffset="42596.4364">3969 4729 8648,'0'0'768,"0"0"-447,0 0 512,20 0 191,0 0 194,-1 0-322,1 0-319,20 0-97,19 0-95,2 0-1,18 0 1,20 0-97,0 0 32,0 0-128,21 0-160,18 0-32,-19 0 32,0 0-64,1 0 64,-1 20-32,-20-20 0,1 0 32,-21 0-32,0 0 64,0 0-31,-19-20 31,-21 20-64,1 0-481,-19 0-1345,-21 0-2113</inkml:trace>
  <inkml:trace contextRef="#ctx0" brushRef="#br0" timeOffset="56136.2109">7006 7690 3331,'0'0'1729,"0"0"-1440,0 0-289,0 0 96,0 0 1313,0 0 577,0 0-1057,0 0-577,0-20-224,0 20 96,0 0-63,0 0-161,0 0-64,0 0 64,0 0 0,0 0 0,0 0 0,0 0 32,0 0 0,0 0 64,20 0 256,-20 0-128,0 0 32,0 0-95,20 0-97,-20 0 0,20 0 32,-20 0-32,19 0-32,1 0-32,0 0 0,1 0 32,-1 0 0,-2 0 0,2 0-32,1 0 0,19 20 32,-22-20 0,23 0-32,-1 0 0,-21 0 64,21 0 96,0 0 32,-1 0 1,1 0-1,-1 0-96,22 0 0,-23 0-32,3 0-64,18 0 0,-19 0 0,0 0 0,-1 0-64,1 20 32,1-20 0,-3 0 32,3 0 0,18 0 0,-19 20 32,19-20-32,1 0 0,19 0 32,-20 0-32,2 0 0,-23 0 0,23 0 0,-2 0 0,1 0 32,-1 0-32,20-20 32,-18 20 96,-2 0 128,0 0-31,1 0-33,-1-20-96,1 20-64,-1 0 0,-18 0-64,-3 0 64,3 20-64,-3-20 32,3 0-64,19 0 32,-21 0 0,1 0 64,-1 0-32,1 0 0,1 0 32,-3 0-64,3 0 32,-2 0 0,1 0-32,0 0 0,-21 20-32,21-20 64,-20 0 0,19 0 0,-19 0 0,20 0-32,-19 0-32,-3 0-32,2 0 31,21 0-31,-21 0 96,19 0 0,-19 0 0,20 0 0,-1 0 0,-19-20 0,20 20-32,-20 0 0,19 0 64,-19 0-64,21 0 0,-23-20 0,23 20 0,-21 0-32,0 0 64,-2 0 0,3 0-32,-1 0 32,20 0-64,-21 20 32,1-20-64,0 0 0,0 0 32,19 20 0,-19-20 64,0 0 0,20 0 32,-21 0 0,1 0 64,0 0-96,1 0 32,-1 0-32,-2 0 0,2 0 0,1 0-96,19 0 96,-21 0 0,1 0-32,20 0 32,-20 0 0,19 0 0,-19 0 32,20 0-32,-19 0 0,17 0 0,-18 0 0,21 0 0,-23 0 0,23 0 0,-21 0-32,19 0 32,-19 0 0,20 0-32,-20 0 0,19 0 32,-19 0 32,20 0-64,-1 0 32,-19 0 0,21 0 0,-23 0 0,23 0 32,-1 0-64,-1 0 64,1 0-32,0 0-32,-1 0 64,1 0-64,-1 0 64,22 0-32,-23 0 0,3 0 0,-1 0 0,-1 0 0,1 0 0,-1 0-32,1 0 64,0 0-32,-1 19 0,1-19 0,-1 0 0,1 0 32,1 0 96,-2 0 32,1 0 32,0 0-64,-21 0-32,21 0-128,0 20 32,-1-20 32,22 0-32,-23 0 0,23 0 33,-22 0-1,21 0 0,-21-20 32,21 20 96,-1 0-32,-18 0-32,17 0-64,-17 0-32,18 0 0,1-19-32,-1 19-32,-19 0 32,19 0 0,0 0 32,-19 0 32,19 0-32,-18 0 0,18 0 32,-19 0-64,19 0 32,1 0 0,-21 0-32,22 0 32,-23 0 32,23 0-64,-2 0 64,1 0-32,-1 0 32,1 0 32,20 0 32,-22 0-64,3 0 0,18 0-32,-20 0-32,20 0 64,2 0-32,-2-20 0,0 20 32,-19 0 0,19 0-32,0 0 96,21 0-32,-21-20-64,0 20-64,1 0 64,-1 0-32,21 0 0,-21 0 64,20-20-32,-20 20 0,2 0 0,18 0 0,-20 0 0,20 0 0,-20 0-32,20 0 64,1 0-32,-21 0-32,20 0 0,0 0 64,0 0-32,-18 0 32,18 0-64,0 0 32,1 0 0,-1 0 0,0 0 0,0 0 32,0 0-32,-19 0-32,19 0 64,-20 0-32,0 0 0,20 0 0,-18 0-32,18 0 32,0 0 0,-20 0-32,20 0 64,1 0-32,-21 0 0,20 0 32,-20 0-32,2 0-32,-2 0 64,0 0-32,0 0 0,-19 0 0,19 0 0,-20 0 0,-18 0 0,18 0 0,-19 0 0,0 0 0,-1 0 32,1 0 32,-20 20-64,-1-20-64,-19 0-192,20 0-865,-20 0-2082</inkml:trace>
  <inkml:trace contextRef="#ctx0" brushRef="#br0" timeOffset="60095.4373">7880 6338 10826,'-20'-39'801,"0"39"159,0-20-543,0 20-225,-19 20 0,19 0 0,-20-1-160,19 22-32,3-2 64,18 1 1,0 0 31,0 19-32,18-19 0,23 0 0,-1-21 32,19 2-32,1-2 32,19-19 0,-20 0 0,2-19 257,-2-21 63,-19 21-96,-1-22-31,-19 1-65,-20 1-32,0-1 0,-20 0-32,-19 20-32,-1-19-96,-1 18 64,3 2-96,-3-1-96,3 20 0,-3 20-288,21-1-865,0 2-417,1-1-1665,19-20-4837</inkml:trace>
  <inkml:trace contextRef="#ctx0" brushRef="#br0" timeOffset="60492.46">7800 6398 9224,'0'0'1025,"20"0"577,-20 0 127,0 0-447,-20 20-514,20 0-415,0-20-161,0 20-128,-20 0-64,20-20-32,0 20-256,0-20-545,20 0-160,-20 0-288,20 0-577,-20 0-416,0 0 256,20 0-513,-20 0 738,20 0 1633,-20 0 1185,0 0 1793,0 0-255,0 0-802,20 0-576,-20 19-672,19-19-353,1 20-96,0-20-192,21 0-545,-23-20-544,2 20-384,1-19-1378,-1 19-1345</inkml:trace>
  <inkml:trace contextRef="#ctx0" brushRef="#br0" timeOffset="60622.4675">8079 6438 1377,'-20'0'4772,"20"20"-1665,-20-20-1217,20 20-737,0 0-352,0-1-417,0 1-288,0-20-160,20 20-640,0 0-674,-20-20-1472,18 0-4389</inkml:trace>
  <inkml:trace contextRef="#ctx0" brushRef="#br0" timeOffset="60884.4824">8376 6179 11466,'-20'0'1762,"0"21"-1634,20-2 737,-20 1 448,20 1-576,0-2-321,0 1-352,20 0 0,0-1-64,-20 2-192,20-1-512,-1-20-930,1 19-512,0-19-1121,-20 0-4324</inkml:trace>
  <inkml:trace contextRef="#ctx0" brushRef="#br0" timeOffset="61062.4926">8476 6219 11242,'18'0'481,"-18"20"544,0-20 640,0 21-320,20-21-448,-20 19-576,0 1-225,0 0-96,0-1-417,21 2-768,-21-21-769,0 20-1985,0-20-4517</inkml:trace>
  <inkml:trace contextRef="#ctx0" brushRef="#br0" timeOffset="61243.503">8614 6140 13708,'20'39'1250,"0"-39"-898,0 21 897,-20 18 449,20-18-545,-1-2-673,1 1-480,-20 0 128,0-1-31,0 2-546,-20-1-1024,1-1-2691</inkml:trace>
  <inkml:trace contextRef="#ctx0" brushRef="#br0" timeOffset="62071.5503">12505 6438 544,'0'-59'11243,"0"39"-10827,-20-1 481,20 2-224,-20 19-577,1 0 224,-1 0-192,0 19-96,-20 2-64,21 18 160,-1 1 192,0 20-127,20-1-97,0 2 0,40-23 0,-21 2 0,21 0 0,19-20 64,1 0 0,-21-20 193,21 0 95,-1-20-192,2-19 33,-22-1-1,1 0-32,-20 0 225,-20 0-65,0 0-32,-40 1-159,20 19-129,-19-20-32,-22 40-160,23-20 96,-23 1-64,22 19-64,19 0-449,-20 19-704,20-19-1057,20 20-353,0 0-2306</inkml:trace>
  <inkml:trace contextRef="#ctx0" brushRef="#br0" timeOffset="62289.5628">12465 6498 9577,'0'0'1729,"0"0"-1729,0 19 897,-19-19 224,19 20-352,0 0-225,0 0-351,0 0-97,0 1-32,-20-2 0,20-19-64,0 19-192,0-19-449,0 0-544,20 0-2018,-20-19-4901</inkml:trace>
  <inkml:trace contextRef="#ctx0" brushRef="#br0" timeOffset="62526.5764">12525 6597 3042,'39'0'6503,"-39"0"-5703,0 0 289,20 0-416,0 0-353,-20 21-224,20-21-416,1 0-737,-21 0-769,18 0 481,2 0 672,-20-21-928,0 21-1250,0-20 2563,0 20 2850,0 0 97,0 0-962,0 0-31,0 0-417,-20 20-544,20-20-513,0 21-160,0-2-160,20-19-545,0 19-1216,1-19-2916</inkml:trace>
  <inkml:trace contextRef="#ctx0" brushRef="#br0" timeOffset="62765.59">13021 6179 13644,'-40'21'417,"40"-2"-385,-19 1 833,-1 1 384,20-2-192,0 1-641,0 19-160,0-18-191,0 18-97,20-19-449,-1 0-1185,1 0-1216,0-20-2756</inkml:trace>
  <inkml:trace contextRef="#ctx0" brushRef="#br0" timeOffset="63024.6048">13062 6239 11947,'18'0'320,"-18"0"-32,20 21 417,1-21-96,-1 0 384,0 19-513,-2-19-448,3 20 32,-21-20 64,0 20 289,-21-20 63,21 0-160,0 19 97,-18-19-161,18 0-224,18 21-64,-18-21 96,21 0-288,-1 20-609,0-20-608,0 0-449,-1 0-1954</inkml:trace>
  <inkml:trace contextRef="#ctx0" brushRef="#br0" timeOffset="63225.6163">13299 6200 7975,'0'-21'2691,"20"21"-1250,0 21 417,0-2-193,-1 1-31,1 1-257,0-2-416,0 21-609,-20-21-127,21 2 63,-21-1-192,-21-1 128,1 1-160,0-20-384,0 20-705,-19 0-1441,19-20-3268</inkml:trace>
  <inkml:trace contextRef="#ctx0" brushRef="#br0" timeOffset="63968.6588">17071 6379 11851,'20'-60'1825,"-20"40"-607,0 0-1,0 1-577,-20-2-383,0 1-97,1 20-256,-1 20-97,-20 1 65,19 18 32,-17 0 32,38 21 32,-20 0-32,40-1 32,0 1-32,19 0 0,21-20-64,-1-21 128,0 2 0,21-21 128,0 0 96,-22-21 32,22 2 1,-20-21-97,-21 0 192,-19 0 257,0-19-33,-20-1-127,-20 20-289,-19-20-96,-21 21-128,1 0 32,18 18-64,-17 21-32,17 0-225,2 21-704,-1-2-768,20 1-546,0 0-2786</inkml:trace>
  <inkml:trace contextRef="#ctx0" brushRef="#br0" timeOffset="64243.6746">17051 6398 8423,'20'0'2403,"-20"0"-1474,0 0 256,0 0-417,0 20 65,0 0-64,0 0-545,0 0-160,-20 0 0,20-20 32,0 19-96,0-19-128,0 20-737,0-20-448,0 0-737,20 0-1793,-20-20-3588</inkml:trace>
  <inkml:trace contextRef="#ctx0" brushRef="#br0" timeOffset="64480.6881">17131 6478 6245,'19'0'3332,"1"0"-1667,0 20-1216,0-20-289,0 0-128,19 0-32,-19 0-256,1 0-97,-1-20-95,-2 20 288,-18 0 192,20-20 0,-20 20 0,0-20-32,-20 20 192,20 0 128,-18 0 129,18 20-33,-20-20 129,20 20-129,0 0-320,0 19-64,0-19-288,20 0-641,-2 0-352,2-20-1282,21 0-5092</inkml:trace>
  <inkml:trace contextRef="#ctx0" brushRef="#br0" timeOffset="64734.7027">17727 6060 13100,'0'0'1601,"0"0"-1344,0 0 543,0 0 418,0 20-482,0 0-255,0 0-417,0 20 32,18-21-96,-18 21 64,20-20-288,1 20-609,-1-20-320,0-20-289,0 0-319,-1 0-2787</inkml:trace>
  <inkml:trace contextRef="#ctx0" brushRef="#br0" timeOffset="65086.7228">17865 6060 12203,'0'0'320,"20"0"97,0 0 704,20 0-641,-21 0 33,21 0-321,-20 0-256,0 0 0,-1 20-32,-19-20 32,0 20 32,-19 0 32,-1 0 32,20-20 0,-20 20-32,20-20-64,0 0-321,20 19 33,0-19 96,-20 0 192,19 21 32,1-21 32,0 19-32,-20-19 96,0 20 32,0-20 128,-20 0 32,0 21 64,1-21-191,-21 0-97,20 19-160,0-19-481,1 0-480,-1 0-961,20 0-2306</inkml:trace>
  <inkml:trace contextRef="#ctx0" brushRef="#br0" timeOffset="65317.736">18123 5981 5477,'21'0'7431,"-3"-20"-7079,23 20 1698,-21 20-224,18-20-257,-17 20-416,19 19-961,-20-19-95,-20 20-33,19 0 0,-19-1-96,-19 1-801,-1 1-1025,-20 18-1025,19-19-2306</inkml:trace>
  <inkml:trace contextRef="#ctx0" brushRef="#br0" timeOffset="69551.9782">515 7312 10730,'-41'0'96,"23"20"512,18-20 866,0-20-1,0 20-192,0 0-736,0 0-289,0 0-96,18 0-96,3 0-32,19 0-64,-1 0-32,1 0-320,0 0-417,-1 0 0,1 0-320,-1-20-1569,1 20-3908</inkml:trace>
  <inkml:trace contextRef="#ctx0" brushRef="#br0" timeOffset="69875.9967">713 7154 6726,'0'0'929,"0"0"512,20 0 129,0 0-1,-1 0-448,1 19-544,0-19-289,1 20-128,-1 0 0,-2-20 64,2 20-127,1 0-1,-1-20-64,0 0 32,-1 19 0,-19-19 32,20 20 160,-20-20 96,0 20 225,0 0 192,-20 0-65,1 0-191,-21-1-353,19 1-128,-17 0 0,18 0-320,-1 0-1282,1 0-2273,0-1-6183</inkml:trace>
  <inkml:trace contextRef="#ctx0" brushRef="#br0" timeOffset="73160.1846">574 8207 5829,'-19'0'1762,"19"0"-289,-20-21-64,20 21-31,0 0-65,0 0-448,0 0-193,-20 0-127,20 0 128,0 0 159,20 0-127,0 21-449,-1-21-256,21 0 160,-20 0-31,19 0-33,1 0-32,0 19 0,-1-19-96,2 0-257,-21 0-928,-2 0-1089,2 0-1634</inkml:trace>
  <inkml:trace contextRef="#ctx0" brushRef="#br0" timeOffset="73476.2026">792 8067 9064,'-20'20'2979,"20"-20"-3395,0 0 640,0 0 865,0 0-128,20 0-353,0 20-287,1-20-193,17 20 0,-18-20 128,21 20-64,-2-20-128,-19 20 0,0-20 0,0 19-32,0-19 65,-1 21 255,-19-21 160,0 19-95,-19-19-1,-1 20-160,0 20-128,0-20-63,-19 0-194,19-1-351,0 22-993,-1-22-705,1 21-3780</inkml:trace>
  <inkml:trace contextRef="#ctx0" brushRef="#br0" timeOffset="74738.2748">4922 8524 1729,'-20'0'4548,"20"0"-3619,0 0 545,0 0 608,-20 0-128,20 0-481,0 0-352,0 20-448,0-20-97,0 0 33,20 0-65,0 20-127,-1-20-33,21 0-32,19 0-63,2 0-97,-2 20-96,1-20 0,19 0-128,-20 0 96,1 0-192,-1 0 32,2 0 0,-22 0-193,-19 0-351,0 0-481,0 0-257,-20 0-351,0 0-1666,0 20-5189</inkml:trace>
  <inkml:trace contextRef="#ctx0" brushRef="#br0" timeOffset="75409.3132">7919 8604 14189,'0'0'1057,"0"0"-865,0 0 609,20 0 512,21 0 0,-3 0-448,3 0-352,18 0-193,1 19-160,19-19 257,-20 0-225,20 0-224,2 0 64,-22 0-128,0 0-289,-19-19-383,0 19-97,-20 0-833,-20-20-1345,0 20-6342</inkml:trace>
  <inkml:trace contextRef="#ctx0" brushRef="#br0" timeOffset="75972.3454">10798 8604 13164,'-20'0'1954,"20"0"-2018,20 0 993,19 0 640,1 0-31,19 0-642,22 0-415,-2 0-353,20 0 224,-20-20-192,0 20-127,-18 0-418,-2-20-896,-19 20-1410,-20 0-3074</inkml:trace>
  <inkml:trace contextRef="#ctx0" brushRef="#br0" timeOffset="87705.0165">1667 9975 4580,'0'0'608,"0"0"-544,-21 0-384,21 0-545,-20 0 417,20 20 448,-20-20-352,20 0-289,-20 0 385,1 20 256,19-20 32,-20 0-96,20 0-801,0 0-160,0 0 1377,0 0 801,0 0 737,20 0 544,-20 0-191,0 0-546,0 0-448,0 0-448,0 0 0,0 0-128,0 0-97,0 0-63,0 0-129,0 0 32,0 0-95,19 0-65,21 0-224,1 0 128,-3 0-32,41 0 32,-18 20 225,38-20-289,0 0-96,41 0-32,-22 0 64,41 0-32,-39 0 64,18 0-32,-39 0-32,0 0 64,0 20 96,-18-20-32,-2 0-96,-20 0-224,1 0 448,-1 0-160,0 0-64,-18 0-32,-1 0 96,-21 0-224,1 0 128,0 0-96,-20 0-128,20 0-513,-20 19-1120,-20-19-1378</inkml:trace>
  <inkml:trace contextRef="#ctx0" brushRef="#br0" timeOffset="89669.1288">8773 10035 2530,'21'0'2018,"-21"0"-417,18 0-191,-18 0-161,0 0-128,0 0-288,0 0-225,0 0-223,0 0 159,0 0 65,0 0-33,0 0-95,20 0-33,-20 0-224,20 0-31,1 0-1,-1 0 0,-2 0 64,3 0-160,19 0 0,-1 0-32,1 0-64,0 0 32,19 0-32,0 0 32,1 0-32,-1 0 32,2 0-32,-2 0 0,-19 0 0,19 0 0,1-20 0,-21 20 0,22 0 0,-23 0 0,3 0 0,18 0 0,-19 0 0,-1 0 0,1 0 0,19 0 0,-19 0 0,19 0 0,2 0 0,-2 0 33,1 0-33,-1 0-65,-19 0 1,19 0 32,-19 0 0,-1 0 0,2 0 32,17 0 0,-17 0 0,18 0 32,-19 0 0,19 0 0,1 0-32,-21 0 0,22 0 32,-23 20 32,3-20-64,18 0 0,-19 0 65,0 0 31,-1 0 128,21 0 0,-21-20 128,22 20 33,-2 0-65,-19 0-192,19 0 0,-19 0-32,-1-20-96,1 20 0,0 0 0,-1 0-32,-19 20 96,21-20-32,-23 0 33,2 0-130,1 0 65,-1 0 0,-20 0-288,0 0-449,-20 0-896,20 0-2115</inkml:trace>
  <inkml:trace contextRef="#ctx0" brushRef="#br0" timeOffset="91245.219">12485 10055 672,'0'0'5894,"-20"0"-4869,20 0 160,0 0 961,0 0-96,0 0-801,0-20-544,0 20-417,0 0 224,0 0 161,20 0-96,-20 0-225,20 0-128,-20 0-128,20 0 160,0 0-224,-1 0 65,1 0-65,0 0 32,21 0-32,-23 0 32,22 0 32,1 0-64,-23 0-96,23-20-192,-1 20 512,-20 0-224,19 20-32,-19-20-32,20 0 32,-21 20 0,21-20 64,19 0-32,-18 0-32,-1 0 96,-1 0-96,1 0 0,-1 0 0,1 0 0,0 0 0,-1-20 0,1 20 96,-19 0-192,17 0 32,3 0 128,-3 0-64,-18 0 0,21 20 0,-1-20 32,-1 0 0,1 0-32,-1 0 64,1 0 0,-20 0-64,19 0 160,1-20-64,1 20 65,-23 0-161,23 0-32,-1 0 128,-1 0-128,-19 0 64,20 20 32,-21-20-64,1 0 32,-20 0-64,20 0 32,-20 0-32,0 0-96,0 0-353,-20 0-576,0 0-2178,-19 0-9321</inkml:trace>
  <inkml:trace contextRef="#ctx0" brushRef="#br0" timeOffset="95427.4582">1329 3715 11851,'0'-19'993,"0"19"-481,0-20-192,0 20 225,0 20 160,0-1-1,0 1-223,0 0 31,0 20-31,0 0-97,0 19-256,0 1 96,20-1-95,-20 1-65,0 20 128,0-1-192,0-20 64,0 21-32,0-20 32,0-1 0,0 1 64,0-1 32,0-19-224,0 0 160,20 0 32,-20-20 1,0-1-97,19 2 0,-19-2 32,0 2-96,20-21 64,-20 0 160,0 20-160,20-20 96,-20 0-32,20 0 0,0 0-64,-1 0-32,21-20 96,-20 20-192,19 0 128,1-21 0,1 21-32,-3 0 32,3 0-64,18 0 64,-19-19-64,-1 19 32,1 0 64,0 0-96,-1 0-32,1-21 64,1 21 64,-3 0 0,3 0-64,-21 0 160,19 0 65,-19-19 95,20 19-128,-21 0-192,21 0 160,-20-20-96,19 20 0,1 0 97,1 0-65,-23 0-32,22-21-96,-19 21 64,17 0 512,3 0-416,-1-19-192,19 19 32,-19 0 32,-1 0 32,1 0 32,19 19-160,-19-19 192,19 0-96,-18 0-96,18 0 160,-19 21-32,19-21-64,-19 0 64,0 0-32,19 0-96,-18 0 96,18 0 0,-19 20-64,-1-20 0,1 0 0,-1 0 160,1 0-128,0 0 32,-1 0 32,-19 0-32,21 19 0,-3-19 0,3 0-64,-1 0-32,-1 0 0,-19 0 128,20 0-160,-1 21 160,-19-21-64,20 0 0,-1 0 96,1 0-96,-1 0 64,2 0-32,17 0-32,-17 0 64,-1 0-32,19 0 32,-19 0-64,-1 0 32,1 19 32,1-19 0,-3 0-128,23 0 128,-22 0 0,21 0-128,-21 0 64,21 0-128,-1 0 0,0 0-1,-19 0 97,1 21 128,-2-21-96,1 0 0,-1 0-32,-19 20 32,0-20-128,0 0-128,0 0 192,-1 0-96,1 0 63,0 19 129,0-19-224,0 0 128,1 0-160,17 0 224,-17 0-224,-1 0 480,18 0-192,3 0-32,-21 0-385,19 0 65,1-19 256,-20 19-32,19 0 0,1 0-128,0 0-225,-1 0 97,2 0-32,-3 0 95,-18 0 65,1 0-32,-1 0 160,0 0 96,-20 0 0,0 0 0,19 0 0,-19 0 64,0 0 32,0 0 0,0 0-32,0 0 0,0 0-32,0 0 64,0-20 64,0 20-64,0 0-63,0 0 31,0 0-96,0 0 0,0 0-1,0-21-95,0 21 160,0 0-64,0-19 160,0-2-63,0 2 31,0 19 32,0-20 0,0-1 96,0 2-160,0-1 64,0-19-32,0 18 65,20-18-161,-20 19 0,0-20 64,0 1 0,20-1 0,-20 0 0,0-20-64,0 20 128,0-19-96,20 19 96,-20-20 0,20 21-160,-20 0 64,19-21-64,-19 0 96,0 20-64,0 0 0,0 1 64,0-1-64,0 0 96,0 1-128,0 19 96,0-1-160,0-18 64,20 19-96,-20 1 64,0-2 32,20 21 96,-20-20-128,0 20 128,0-19 0,0 19-32,0 0-64,0 0-96,0 0-64,0 0 160,0 0-64,0 0 32,0 0-32,-20 19 128,20-19 32,-20 0-64,1 0 32,-1 0 96,-20 0-128,1 20 32,-1-20 32,-1 21-64,3-21-64,-23 0 192,22 19-32,-21-19 32,21 0 128,-21 0 65,21 20-129,-22-20-96,3 0 0,-1 0-96,-22 0 128,22 0-96,-1 0-32,-19 0 64,20 0-128,-2 20 128,2-20-64,-20 0 32,19 0-32,1 0 64,0 0-160,-22 0 96,2 0 32,0 0-32,-20 0 32,0 0-64,-1 0-64,-19 0 64,20-20-96,0 20 32,-21 0 32,21 0 0,-20 0 96,-1 0-64,2 0 64,-21 0 0,20 0 32,-1 0 0,21 0 32,-39 0-32,19 0 0,-1 0-64,1 20 0,-1-20 0,21 0 32,40 0-32,-20 19-32,19-19 96,-19 0 32,-20 0-96,-1 0 0,1 21 32,20-21-96,0 0-32,18 0-672,3 0-866,-3 20-1057,22-20-3651</inkml:trace>
  <inkml:trace contextRef="#ctx0" brushRef="#br0" timeOffset="99782.7073">8614 9279 1729,'0'-39'2210,"0"19"-224,0 20-448,0-20-65,0 20-288,0-20-192,0 20-256,0-20-33,0 20 97,0 0 128,0 0-128,0 0-545,0 0-256,0 0 64,0 20 64,0 0 64,0 20-128,-20-20-32,20 19-32,0 1 0,0-20 0,-19 19 97,19 2-65,0 18 160,0-19-128,19 20 32,-19-1-96,0-19 64,0 20 0,0-1-32,20-19 0,-20-1-32,0 1 32,0 0 0,0 0 0,20-20 0,-20 19 0,0-19 0,-20 1 32,20-2-32,0 1 0,-20 0 32,20-1-64,0-19 0,0 0 33,0 0-1,0 0 0,0 0 64,0 0 0,20 0-32,-20 0 0,20 0-64,0 0 128,-20 0 0,40 0-64,-21 0 32,1 0-160,20 0 128,-1 0-64,1-19 0,1 19 0,-2 0-32,1-20 96,-1 20-64,1 0 0,0-20 64,-21 20-160,1 0 192,20 0-96,-20 0 32,-1 0 32,21-19 97,-20 19-65,19 0 64,-19 0-96,1-21 64,19 21-32,-22 0-32,3 0 0,-1 0 0,0-20 32,0 20-32,0 0-64,-1-19 97,1 19-129,0 0 96,0-20-353,19 20 1186,1 0-801,1-20 321,-3 20-193,23 0-160,-2 0 32,0 0-32,1-20 0,-1 20-64,2 0 32,18 0-64,-20 0 96,20 0-64,-19-20-32,-1 20-192,22 0 512,-22 0-288,20 0 32,-19-20-32,19 20-96,-20 0 96,1 0 32,-1 0 0,0 0-64,-18 0 0,18 0 32,1 0-32,-1 0-32,-19 0 224,19 0-192,2 0-64,-23 0 64,23 0 128,-22 0-160,1 0 128,19 0-160,-19 20 128,0-20-32,19 0 96,-18 0-192,18 0 160,-19 0-160,19 0 96,-19 0 0,19 0 0,-19 0 0,19 20 0,-18-20 96,17 0-480,-17 0 672,-2 0-352,21 0 32,-21 0 64,1 0-160,19 20 160,-19-20-224,19 0 128,-19 0 192,1 0-160,18 0-32,-19 0 64,-1 0 0,21 0 32,-21 20-64,1-20 96,19 0-32,-18 0-128,-1 20 96,19-20 96,-19 0-192,-1 0 96,1 0 0,-1 19 32,1-19-64,1 0 128,-23 0-192,22 0-161,1 0 514,-3 20-257,3-20 0,-1 0 0,19 0 0,-19 21 96,-1-21-160,22 0 64,-23 0-32,23 0 64,-22 0-64,21 0 128,-1 0-128,0 0 64,-19 0-32,19 0 32,-19-21-64,1 21 0,18 0 64,-19 0-32,-20 0-64,19 0 64,1 0 0,-1 0 0,-19 0-64,0 0 96,0 0 64,-20 0-128,20 0-128,-20 0 224,0 0-64,0 0 32,0 0 32,0 0 32,0 0-160,0 0 96,0-20-32,-20 20-32,20 0 96,0 0-64,0 0-64,20-19 128,-20 19-96,0 0 0,0 0-32,0-20 32,0 20 192,0-20-288,19 20 192,-19-20-96,0 0 160,0 0-160,0 0 32,0 1 32,0-2-96,0-18 160,0-1-192,0 20 224,0-19-192,0-1 64,0 0 32,0-20-96,0 21 32,-19-1 0,19-20-160,0 21 128,-20-2 32,20 2 160,-20-1-192,20 20 32,-20-19 96,20 19-96,-20 0 64,20 0-64,0 20 64,-19 0-96,19 0-33,-20 0 129,20 0-96,0 0 64,-20 0-128,20 0 160,-20 0 32,20 0-96,-20-20 96,1 20-128,-1 0 96,-20 0-64,-1 0 32,3-20-32,-23 20 32,2 0-32,-20 0-32,0 0-192,-2 20 128,-18-20 96,20 0-32,-20 0 0,0 0 64,-21 0 96,21 20-96,-20-20 32,1 0-64,-2 20 32,-19-20-256,20 0 512,-1 20-256,2-20-32,-1 0 0,0 0 64,-1 0-96,1 0 64,-1 0 0,3 0 0,-3 20 32,21-20 64,-20 0-192,19 19 64,-19-19 32,20 20 0,0-20 0,-1 0 0,1 20 0,20-20-32,0 20 32,-20-20-32,38 0 96,-18 0-96,0 0 64,-1 0-32,1 0 128,-1 0-32,22 0-64,-23 0-32,22 0-32,-20 0 64,19 0 0,-20 0-128,22-20 160,-22 20-128,20 0 64,1-20-64,-1 0 160,21 20 64,-22-19-64,2 19 32,-1 0-64,21-20 0,-21 20-64,21 0-64,-21-20 128,21 20-96,-1 0-128,1 0 0,-2 0-160,1 0-33,22 0-607,-23 0-1955,21 20-2755</inkml:trace>
  <inkml:trace contextRef="#ctx0" brushRef="#br0" timeOffset="102066.8379">5439 10074 10057,'18'0'865,"-18"0"-160,20 0 352,1 0 0,-1 0 256,0 0-160,19 20-481,1-20-191,19 0-97,20 21 65,1-21-65,20 0 129,18 0-257,21 0 0,21 0-64,-22 0-96,21 0 161,0 0-33,-20 0-32,-1 0 32,2 0 96,-21 0-127,-20 0-97,0 0 32,-40 0-160,2 0-128,-22 0 384,1 0-448,-40 19-417,0-19-672,0 0-1186,-20 20-3138</inkml:trace>
  <inkml:trace contextRef="#ctx0" brushRef="#br0" timeOffset="106004.0631">436 10532 13708,'-41'19'737,"1"-19"-801,40 0 513,0 0 960,0 0-384,0 0-385,20 0-223,0 0-65,21 0-96,-3 20 1,23-20-129,-2 0-32,-19 0-64,-1 0-96,21 0 128,-21 0-64,-19 0-256,21 0-65,-21 0-159,-2 0-321,2 0-480,-20-20-929,0 20-3299</inkml:trace>
  <inkml:trace contextRef="#ctx0" brushRef="#br0" timeOffset="106328.0817">753 10432 7302,'-20'0'961,"20"0"-704,0 0 1921,0 0-417,20 0-832,-1 20-512,1-20-289,0 0-32,1 0 64,17 0-32,-18 20 32,21-20-64,-21 20 161,-1-20 63,21 0-64,-40 19-32,20-19 1,0 0 95,-20 21-160,19-21 96,-19 19 129,0-19-65,-19 20-96,-1 1 192,0-2-63,0 1-161,-19 0-160,19-1-320,0 2-1250,-21-1-1953,23 19-9641</inkml:trace>
  <inkml:trace contextRef="#ctx0" brushRef="#br0" timeOffset="109328.2533">12525 10949 10217,'0'0'1217,"0"20"-1217,0-20 705,0 0 96,20 0 0,-20 0-161,39 0-256,1 0-95,-1 0 127,1 0 161,19 0-65,-18 0-320,19-20 1,19 20-129,-20 0 0,20 0-64,20 0 32,-18 0 0,-2-20-32,0 20 32,20 0-32,-20 0 32,2 0-32,-2 0 64,-20 0-64,20 0 64,-18 20-32,18-20 0,-20 0 32,21 0-64,-21 0 0,20 0 32,-18 0 0,-2 0-32,1 0 128,-1 0 96,0 20-31,21-20 31,-21 0 0,20 0 0,-18 0-128,-2 0-32,0 0-64,21 0 161,-21 0-129,-18 0-32,17-20-32,-17 20 32,-2 0 32,1 0-96,-20 0-577,-20 0-961,0 0-1793,0 0-9097</inkml:trace>
  <inkml:trace contextRef="#ctx0" brushRef="#br0" timeOffset="110972.3473">495 11346 10634,'-59'20'1057,"38"0"-321,1-20-512,0 0 673,20 0 481,0 20-417,20-20-545,-20 19-224,41-19-96,-21 21 0,19-21-32,1 0 64,19 0-128,-19 0 0,19 0 0,-19 0-352,-1-21-513,1 21-416,-19 0-577,-1 0-1185,-2 0-2594</inkml:trace>
  <inkml:trace contextRef="#ctx0" brushRef="#br0" timeOffset="111289.3654">733 11306 11530,'-20'20'-160,"20"-20"-224,0 0 416,20 0 384,0 0 513,-1 0-384,1 0-161,21 20-160,-21-20-128,18 20-32,-17-20-64,19 20-64,-21 0-192,21-1 128,-20 2 160,-20-2-32,20 2 32,-20-2 128,0 2 161,-20-2 319,0 1 161,0 0-225,0 0-319,-19 0-257,19 0-417,-21-1-1248,23 21-1987</inkml:trace>
  <inkml:trace contextRef="#ctx0" brushRef="#br0" timeOffset="112388.4283">12485 11863 7046,'-20'0'256,"20"0"-159,-19 0 1280,19 0 1217,0 0-672,0 0-673,0 0-288,0-20 0,0 20-32,0 0-192,0 0-193,19 0-31,1 0-33,0 0 33,20 0-385,-1 0 96,22 0-64,-3 20 0,22-20 32,19 0 1,0 0-65,20 0 0,1 20-128,19-20 64,-1 19 0,2-19-96,-1 0 64,19 21-256,21-21 672,-20 0-384,20 0 96,-21-21 65,-19 21-65,1-19-96,-22 19 64,1-20-64,-40 0-64,2 20 32,-42-20-544,-19 20 63,-20 0-384,0 0-576,-20 20-449,-39 0-1441,18-20-3683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0:46:22.047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574 2643 12587,'-19'0'705,"-21"0"544,40 0 417,-20 0-289,20 0-384,0 0-416,0-21-385,0 21 0,0 0 0,20 0 0,-20 0-128,40 0 65,-21 0-161,21 0 96,0 0-161,-1 0 97,1 0-160,-1 21-256,1-21 32,1 0-289,-23 0-224,2 0-416,1-21-449,-1 21-1153,-20 0-4323</inkml:trace>
  <inkml:trace contextRef="#ctx0" brushRef="#br0" timeOffset="325.0186">772 2503 13004,'-19'0'-96,"19"0"128,0 0 704,0 0 225,0 0 128,19 0-512,1 20-417,0-20-64,21 0-64,-3 0 0,3 20 0,-21-20-32,19 0 32,-19 20-32,0-20 32,0 20-32,-1-20 96,-19 0 257,20 19 159,-20 1 33,-20-20-97,20 21-95,-19-2-161,19 1-32,-20 0-160,0-1 160,20-19-288,-20 21-513,0-21-800,20 20-929,-19-20-513,19 20-1858</inkml:trace>
  <inkml:trace contextRef="#ctx0" brushRef="#br0" timeOffset="6810.3895">10897 3199 7302,'20'0'1506,"-1"0"-1538,1 0 32,0 0 96,21 0 545,-23 0 800,23 0-480,18 0-577,-19 0-128,20 0-127,19 0-33,-20 0 64,2 0 192,18 0-192,0 0-64,0 0-32,20 0-64,21 0 64,-21 0 161,40 0 63,-19 0 0,18 0-64,1 0 1,-1 20-33,2-20 128,-1 0 64,-1 0 1,2 20 95,-1-20 97,-1 0-129,2 0-127,18 0-129,-19 0-128,1-20 32,-2 20 32,-19 0-32,1-20 64,-1 20 129,-20 0-193,-20-21 160,21 21 0,-21 0-160,0 0 0,1 0 32,-21 0-192,-18 0 64,-3 0 64,-18 0-64,-20 0-448,21-19-577,-42 19-1409,1 0-5189</inkml:trace>
  <inkml:trace contextRef="#ctx0" brushRef="#br0" timeOffset="9831.5623">594 3835 14381,'-20'19'0,"20"-19"-352,0 0 640,20 0 417,-20 0 480,40 0-513,-1-19-511,1 19-129,0 0-32,-1 0 0,2 0 32,-3 0-64,-18 0-289,1 0-159,-1 0-1,0 0-351,-20-20-161,19 20 0,-19 0 32,0-20-96,-19 0 608,19 20 353,-20-20 96,0 0 225,-1 20 832,1-20 32,2 20-257,18-19 97,0 19-416,0 0-417,0 0 416,0 0 33,0 0-257,18 19-128,2-19-64,1 0-64,-1 20-64,0-20 32,-1 20-32,1 0 96,0-20-64,-20 40 32,0-20 65,0-1-33,0 2 96,0-2-32,-20 1 64,0 0-128,1 20-32,-1-40-128,0 20-577,-1-1-1312,1 1-2468</inkml:trace>
  <inkml:trace contextRef="#ctx0" brushRef="#br0" timeOffset="13023.7449">495 4849 12427,'-39'19'-288,"39"1"192,0-20 288,18 0 321,3 0 127,19 0-255,-1 0-257,1 0-64,19 0-64,-19 0 0,0 0-449,-1-20-864,2 20-673,-21 0-704,-2 0-1474</inkml:trace>
  <inkml:trace contextRef="#ctx0" brushRef="#br0" timeOffset="13281.7597">792 4749 9480,'-59'-20'1954,"39"20"-1441,20 0-193,0 0 641,0 0 128,20 0-256,0 0-353,-1 0-127,21 0-1,1 0 64,-3 20-95,3-20-129,-21 19 0,-1 2 0,1-2 96,-20 2 33,0-1 63,-20-1 1,1 21-225,-1-20-32,-21 0-224,3 0 32,-23-1-225,41 1-543,-19 0-1250,39-20-2082</inkml:trace>
  <inkml:trace contextRef="#ctx0" brushRef="#br0" timeOffset="14343.8204">11155 5186 10730,'-20'0'1505,"1"0"-224,19 0-320,0 0 0,0 0 128,0 0-640,19 0-321,1 0 64,20 0-32,0 0-32,-1 21 96,22-21-31,-3 0 31,1 0-64,2-21 32,38 21-32,-20 0 0,20 0 97,21-20-225,-1 20 64,0 0-64,-1 0-32,22 0 32,18 0 128,-19 0-32,40-19 64,-20 19 65,0 0-33,0 0-64,-21 0 160,22-21 33,-22 21-97,1 0-64,1 0 0,-2 0-96,2 0 0,-21 0-64,19 21 0,1-2 129,-19-19 127,18 20-32,-19-20 64,-20 0 129,1 21-33,-20-21-64,19-21-223,-40 21-65,0-20 96,2 1-96,-41 19-416,-2-21-481,3 2-1185,-42 19-2434,3-20-10218</inkml:trace>
  <inkml:trace contextRef="#ctx0" brushRef="#br0" timeOffset="18720.0707">5358 5207 7847,'0'0'1954,"-20"0"-545,20 0-224,0 0-192,0 0 192,0 0-224,20 0-640,0 0 95,20-21-224,-19 21-96,17 0 32,3 0 0,18 0 33,-19 0-97,39 0-32,0 0 32,20 0-32,21 0 0,38-20-64,1 20 64,0 0-64,39 0 0,0 0 32,2 0 0,-1 20-64,-21-20 32,21 0 32,-21 21 0,0-21 32,-18 0 0,-22 0 32,1 0 32,1-21 160,-41 21 32,0 0 65,1 0-129,-21 0 0,-20 0-128,1 0-32,-21 0-64,1 0 0,-20 21-32,0-21-128,-1 0-288,1 0-353,-20 19-320,0-19-705,0 0-1729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7T00:47:44.48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20268 7690 8776,'0'0'1729,"0"0"-768,0 0 64,0 0 160,0 0 385,0 0-609,20 0-481,19 0-191,1 0-97,-1 0 32,41 0-96,-21 0-128,40 0 0,1 0 32,19-20 0,0 20 0,19 0 0,2 0 32,18-20 128,22 20 129,-2 0-1,21 0 0,-1 0-31,-40 0-33,2 0 64,-22 0 129,-19 0-97,21 0-192,-21 0 96,-20 20-192,0-20-32,-40 0 0,-18 0-64,-3 0-64,-38-20-128,21 20-609,-21 0 161,0 0-257,0-21 64,-21 2-2690</inkml:trace>
  <inkml:trace contextRef="#ctx0" brushRef="#br0" timeOffset="7343.4201">1726 8306 14221,'-21'0'577,"1"0"-513,20 0 96,0 0 1057,-18 0 256,18 0-640,0 0-833,0 0 96,18 0 192,2 0-95,1 20-97,19-20-64,-1 0-64,21 19 96,-21-19-224,21 0-65,-1 0-287,-18 0-257,-3 0-512,3-19-1378,-41 19-3362</inkml:trace>
  <inkml:trace contextRef="#ctx0" brushRef="#br0" timeOffset="7610.4353">2023 8186 13708,'-20'0'161,"20"0"-866,0 0 929,0 0 545,20 0 32,0 0-417,21 0-288,-3 21-96,3-2 0,-21 1 96,19 20-96,-19-20 0,0 0 32,-20-1 32,0 1 32,-20 1 0,0-2 1,-1 21 31,-17-21-128,-3 2 0,21-1-225,2-1-607,-2 1-1154,-1-20-2434</inkml:trace>
  <inkml:trace contextRef="#ctx0" brushRef="#br0" timeOffset="8925.5106">4803 8703 7206,'-20'0'1410,"20"0"-1154,0 0 0,20 0 1121,-20 0 65,20 0-417,-1 0-449,1 0-191,20 0 63,-1 0 97,21 20 31,-1-20-159,41-20-161,-1 20-32,20 0-128,1 0 32,19 0-32,-21 0-64,1 0 0,1 0-128,-1 0-32,0 0-224,1 0-129,-2 0-31,-19 0 256,20 0 160,-40 0 160,20 0 64,-38 0-32,-2 0-64,1 0-32,-40 20-32,-1-20-160,1 0-577,-20 0-833,0 20-1408,0-20-4357</inkml:trace>
  <inkml:trace contextRef="#ctx0" brushRef="#br0" timeOffset="10269.5874">16852 8246 2498,'0'40'5509,"0"-20"-3747,0-20 448,0 0 801,0 0-1570,-20-20-384,20-20-224,-19 20-32,-1-20-97,20 1-127,0-1-481,0 20 0,0 0-160,0 0 64,20 1 0,-1 19-96,1 0 64,0 0 32,1 0-256,19 19-737,-22-19-993,3 20-3235</inkml:trace>
  <inkml:trace contextRef="#ctx0" brushRef="#br0" timeOffset="10585.6055">17131 8207 15855,'0'0'-65,"19"-21"130,1 21 575,0-19 65,0-1-161,0 0-255,-1 0-193,1 0 0,-20 0 128,0 20-64,0-20-192,-20 20-64,1-19 64,-21 19-32,0 19-32,21-19 96,-21 20-64,20 0 128,0 20-32,20-20 32,20 19 0,0-18-64,20-2-64,19 1-449,-19 0-191,19-20-257,0 0-801,2 0-1793,-2-20-5061</inkml:trace>
  <inkml:trace contextRef="#ctx0" brushRef="#br0" timeOffset="10852.6208">17666 8047 12299,'-20'0'3395,"1"0"-3170,-1 0 351,20 0 353,-20 0-481,0 20-287,20-20-258,0 20-127,0 0 128,20 0 0,0 0-160,0 0-225,-1-1 33,1-19 320,0 21 64,-20-2 128,0-19-32,-20 20 160,0-20-32,1 20-64,-1-20-96,-20 0 0,20 20-288,-19-20-609,19 0-1986,0 0-3811</inkml:trace>
  <inkml:trace contextRef="#ctx0" brushRef="#br0" timeOffset="11263.6443">17745 7789 12075,'0'-40'1601,"0"21"-1985,0-1 416,0 20 865,0 0-288,20 20 383,-20 19-607,21 1-193,-1 19 64,-20 1 161,20-1-321,0 1-32,-20-20-96,0 0-32,19 0 32,-19-21 32,0-19 64,0 0 0,0 0 160,0 0-160,0-19-32,0-1-64,0 0 32,0 0-160,20 0-128,0 0-33,-20 0 321,20 20 161,-20 0 127,20 20 160,-20 0 129,0 0-161,19 0-192,-19 20-31,0-21-290,20 2-543,0-2-481,0 1-1185,0 0-3460</inkml:trace>
  <inkml:trace contextRef="#ctx0" brushRef="#br0" timeOffset="12006.6868">18322 8087 12908,'-40'-20'1217,"19"20"-1057,3 0 1153,-2 0-32,0 0-544,-1 20-352,1 0-353,2 0 32,18 0-32,0 0 64,0-1 0,18 2-320,2-2 63,21-19 65,-21 20-32,19-20 0,-19-20 64,0 20 64,0-19 32,-1-2-64,-19 2 0,0-1 96,-19 20-64,-1-20 0,20 20 32,-20 0 0,0 0 32,20 0 0,0 20 128,0-20-95,0 20-97,20-1-97,0-19-383,19 21-289,-19-21-128,0 0 97,20 0-33,-40 0 64,19 0 289,-19-21 95,20 21 1,-20 0 288,0-19 160,0 19 128,0 19 0,0 2 33,0-2 63,0 1 0,0 20 32,0-20-159,20 19-161,-20-19 32,20 1 32,-20-2 32,21-19 384,-21 0 609,-21 0-320,21-19-577,-20-2-96,20 1 32,-20 1-96,20-21 0,-20 0-64,20 20-96,20-20-224,-20 1-193,40 19 1,-19 0 416,17 20 320,-18 0 96,21 20-96,-41-20 1,20 20 223,-20 0-64,0-1-256,0-19-96,-20 21-64,0-2 32,-21-19-64,21 0-96,2 0-288,-3 0-770,21 0-2273,0 0-7591</inkml:trace>
  <inkml:trace contextRef="#ctx0" brushRef="#br0" timeOffset="12345.7062">18719 8147 12395,'20'0'1313,"-20"0"-800,20 20 1121,-1-20-321,1 0-448,0 0-417,20 0-224,-1-20 161,-19 20 255,0-20-191,1 0-257,-21 20-192,0-20-256,-21 0-289,-19 20-352,20-20 64,-19 20-128,-1 20 321,20-20 448,1 40 64,-1-20 128,20 0 128,0 0 352,0 20 97,20-21 63,19 1 97,1-20-192,-1 20-289,21-20 64,-21 0 0,1 0 65,1 0-33,-2 0-160,-19 20-192,0-20-1441,-20 0-3043</inkml:trace>
  <inkml:trace contextRef="#ctx0" brushRef="#br0" timeOffset="15176.8681">10083 8763 3042,'-20'20'3460,"20"-20"-2083,0 0 929,-20 0 257,20 0-417,0 0-641,0 0-416,0 0-256,20 0-32,0 0-289,19 0-160,22 0-223,-2 0-65,20 0 32,1 0-128,-1 0 64,0 0 0,-18 0-192,-2 0-257,0 0-223,-19 0-481,0 0-353,-21 0-832,-19-20-1954</inkml:trace>
  <inkml:trace contextRef="#ctx0" brushRef="#br0" timeOffset="15804.904">11930 8763 13388,'-20'0'1249,"20"0"-1185,0 0 1154,20 0 415,-2 0-352,43 0-544,-2 0-417,1 0-95,19 0-33,0 0 64,1 0-352,-20 0 320,-21 0-192,1 0-705,-20 0-31,0-20-738,-20 20-896,0 0-2787</inkml:trace>
  <inkml:trace contextRef="#ctx0" brushRef="#br0" timeOffset="16338.9346">13696 8723 12587,'-39'0'1538,"39"0"-1538,-20 20 544,40-20 1026,0 0 192,19 0-802,21 0-511,-1 0-225,40-20-128,1 20 96,-1 0 1,0-20-129,0 20-64,-40-19-641,2 19-2082,-41 0-9640</inkml:trace>
  <inkml:trace contextRef="#ctx0" brushRef="#br0" timeOffset="21820.2481">9845 7868 800,'0'0'2178,"-20"-19"-192,20 19-480,0 0 191,0-20-191,-19 20-257,19 0-128,0-20-256,0 20-161,0 0-191,0 0-289,0 0-160,19 20 192,-19 0-95,0-1-33,20 1-32,-20 20 0,0 0 0,0 0 64,0 19 32,0-19-64,-20 20 1,20 19-65,0-19-64,0-1 0,0 1 32,0-21 0,0 21-32,0-20 64,0-20-64,0 19-64,20-18 128,-20-2 0,20 2-32,-20-2 128,20-19 64,0 20-64,-1-20-64,1 0-128,0 20 96,0-20-96,0 0 128,19 20-96,-19-20-64,0 0 32,19 0 0,-19 20 32,21-20 0,-3 0 32,3 20-64,-1-20 160,-1 0-31,1 0-65,19 19-32,-19-19 32,1 0-32,-3 20 0,23-20 32,-22 0-32,21 0 0,-1 0 0,0 0 0,1 0-128,-21 0-129,22 0 289,-3 0-64,3 0-32,-2 0 64,20-20 0,-19 20-32,19 0 96,1-19-32,-1 19 32,1-20-64,-1 20-32,-20 0 0,20 0-64,-18 0-128,-2 0 192,1 0 64,-1 0-64,1 0 32,20 20 0,-1-20-32,-20 0 96,21 19-96,-21-19 0,0 0-352,22 0-97,-23 0-480,1 0-224,2 0 192,-2 0 481,1-19 480,-1 19 128,20-20 64,-18 0 416,18 20 578,0-20-770,-19 20-224,-1 0-160,0 0 0,-19 0 32,1 0-64,-3-20 32,23 20 0,-22 0 0,1 0 64,0 0-32,-1 0 128,1 0 161,19 0 31,-18 0-128,18 20-128,1-20-32,-21 0 0,21 0-32,-1 0-32,0 0 32,2 0-32,-3 0 32,-17 0 32,-1 0 33,-1 0 255,1 0-128,-1 0-96,1 0-128,0-20 32,-1 20-64,2 0 32,-3 0-160,3 0-32,-1 0 32,-21 0 96,1-20 96,0 20-32,0 0 96,0 0 32,-1 0-32,-19 0 64,0 0 160,0 0 1,0-19-65,-19 19-96,19 0 64,-20-21-31,20 21 31,0-19-96,-20-2 0,20 2 192,0-1-95,0-20-97,0 20-32,0-40-128,20 21-128,-20-21 320,20 1-256,-1-1 32,1 0 0,0 1 96,-20 19-32,20-19 96,-20 39 0,0-20 0,0 20-32,0 0-64,0 0-32,0 0-32,0 0 96,0 20-64,0-19 32,0 19-64,0-20-160,0 20 352,0 0-32,0-20-192,-20 20 0,20 0-33,0 0 1,-20 0-96,20 0 0,-20 0 64,20 0 32,0 0-1,-19 0 65,-1 0 64,0-20-32,0 20 32,-19 0 64,-1-20-32,-1 20 33,-18-20 31,19 20-64,-19-19-32,19 19 96,-19-20-192,0 20 96,-22 0 0,23 0 64,-22-20-32,0 20 0,1 0 32,-20 0 128,19-20-288,-19 20 160,0 0-96,0 0 0,0-20 64,-21 20-64,1 0 192,-1 0-288,3-21 96,-23 21 128,21 0-96,19 0-96,-19 0 128,0 0-64,20 0 32,-39-19 32,18 19-96,1 0 192,-21 0-192,2 0 0,-1 0 96,1 0-32,18 0 128,1 19-96,0-19 0,-1 0-64,1 21 96,1-21 32,19 0 193,-21 0-33,1 0-128,0 0 96,-1 0-192,21 20 32,-20-20 32,20 0-192,-1 0 96,21 0 0,0 20-32,20-20 32,19 20-416,20 0-833,20-1-1634,0 1-8840</inkml:trace>
  <inkml:trace contextRef="#ctx0" brushRef="#br0" timeOffset="25188.4407">1705 9299 5637,'-20'20'2434,"20"-20"-1921,0 0 768,0 0 1217,-18 0-672,18 0-929,0 0-417,0 0 289,18 0-192,2 0-33,21 0-31,-3 0-193,-17 0-288,39 0 32,-21-20-64,1 20 0,19 0 192,-19 0-352,1 0 224,-3 0-160,3 0 32,-41-20-224,20 20-225,-20 0-95,0 0-161,0 0-384,0 0-385,0 0-704,0 0-2947</inkml:trace>
  <inkml:trace contextRef="#ctx0" brushRef="#br0" timeOffset="25636.4664">2102 9061 10185,'-18'0'417,"18"0"127,0 0 1410,0 0-577,0 0-1089,0 20 161,0-20-33,18 19-127,23-19-97,-21 21-96,18-21-32,3 0-32,-21 19 64,19-19-128,-19 20 0,0-20 0,-20 0 32,20 20 32,-20-20 32,0 20 0,0 0 0,0-20 32,0 20 32,-20 0 33,0-1 63,0 1 96,-19 0-160,-1 0-256,19 0 256,3 0-224,-22 19 64,19-18-352,1-2-1186,20 1-2113,0 19-8296</inkml:trace>
  <inkml:trace contextRef="#ctx0" brushRef="#br0" timeOffset="30700.756">16972 9717 864,'0'0'3171,"-21"0"-2722,21 0 480,0 0 960,0 0 354,0 0-482,0 0-672,0 0-480,0 0 160,0 0 95,0 0-287,0 0-193,0 0-160,0 0 65,21 0-1,-1 0-128,0 0 64,0 0 1,-1 0-1,21 0-96,0 0-64,-21 0-32,21-20-32,0 20 64,-1 0-32,22 0-64,-23 0 64,23-20-32,-2 20 0,0 0 0,21 0 0,-1-20-32,-20 20 0,22 0 32,-2 0-32,0 0 32,0-19 0,0 19 0,2 0 32,-2 0-32,0 0 0,20-21 32,-20 21-64,21 0 64,-20 0-32,-1 0 0,0 0 0,-20 0 0,22 0-32,18 0-64,-20 0 0,20 0 96,1 0-32,-1 0 96,0 0-64,-20 0 128,0 0-96,2 21-32,-2-21 32,-20 0-96,20 0 128,1 0-160,-1 19 32,1-19 32,19 0 64,0-19-32,0 19 64,-20 0 64,20 0 353,-18 0 63,18 0 193,-40 0-385,20 0 32,-18 0-95,-2 0-65,-19 19-32,-1-19-96,-19 0-64,-20 0-64,0 0-416,0 20-1250,-20-20 65,1 0-2820</inkml:trace>
  <inkml:trace contextRef="#ctx0" brushRef="#br0" timeOffset="31774.8175">23582 9876 1601,'-20'0'3171,"1"0"-1057,19 0-128,0 0-545,0 0-95,0 0-65,0 0-128,0 0-256,0-20-65,0 20-127,0 0-128,0 0-65,0 0-159,19 0-33,-19 0 0,40 0-160,1 0 32,18 0-63,20 0-1,0 0 0,20 0 96,20 0 32,1 0 1,-1 0-97,21 0-128,-23 0-449,-17 0-351,-1 0 127,-18 20-704,-43-20-3652</inkml:trace>
  <inkml:trace contextRef="#ctx0" brushRef="#br0" timeOffset="37179.1266">5121 10810 2081,'0'20'5734,"0"-20"-4773,0 0-545,-20 0 417,20 0 128,0 0-320,20 0-1,-2 0-95,3 0-129,-1-20-32,20 20 97,-21 0-1,21 0-63,-20-20-161,19 20 0,1 0-64,-20 0 33,21 0-1,-3 0-32,-17-20 64,19 20-96,-1 0 1,1 0-129,-1 20 0,-19-20-32,20 0 0,-1 20 0,1-20 0,19 20 0,-19-20 64,1 0-32,18 19 32,0-19 96,-19 0-32,19 0 64,21 0 32,-1 0 417,1 0-545,19 0-32,0 0-64,-20 0 32,20 0-64,0 20 64,1-20-32,-20 0 64,20 0-96,19 20 128,-20-20-128,0 0 32,1 0 0,17 0 32,-17 20-64,19-20 32,0 0 32,-19 0-96,19 0 160,-20 0-128,0 0 96,21 0-64,-21 0 0,20 0 0,-19-20 32,-1 20 0,0 0 0,0-20-32,-20 20 0,21 0 129,-21 0-129,-19 0 32,-21 0 0,21 0-32,-40 0 0,-1 0 0,1 0 0,-20 0-64,0 0-257,0 0-512,0 0-704,0 20-2050,-20-20-4421</inkml:trace>
  <inkml:trace contextRef="#ctx0" brushRef="#br0" timeOffset="42497.4308">10242 8862 5829,'-21'20'1954,"21"-20"-1281,0 0-481,0 0-64,0 0 769,0 0 480,21 0-480,-21 0-481,40 0-128,-20-20-127,19 20 31,1 0 64,0-20 0,-1 20-64,22 0 1,-23-20 31,23 20-128,-2 0 0,20 0-32,-19 0 0,19 0 0,0 0 0,21 0 32,-1 0-96,0 0 161,0 0 127,1 0 128,-1 0-63,0 0-65,-20 0-64,20 0-128,0 0-32,2-19-32,-2 19 64,19 0-96,2 0 64,-21-20-32,0 20-32,0 0 161,21 0-65,-21-20-64,0 20-32,0 0 64,1-20 64,-21 20 32,1 0-64,-1 0-96,0 0 192,0 0-64,2 0-128,-2 0 32,0 0 0,-20 0 33,22 0 31,-22 0-32,0 0 0,21 0-64,-21 0 32,-19 0 32,19 0-32,-18 0-96,-23 0 128,23 0-352,-21 0-97,-20 0-159,20 0-385,-40 0-1409,20-20-6247</inkml:trace>
  <inkml:trace contextRef="#ctx0" brushRef="#br0" timeOffset="46233.6445">12604 10830 7879,'-20'0'1537,"0"0"-704,1 0 64,19 0 673,0 0 159,-20 0-448,20 0-512,0 0-192,0 0-33,0 0 65,20-20-193,-20 20-96,0 0 65,19 0 31,-19 0-224,0 0-63,20 0 63,0 0 0,0-20-192,1 20 192,-3 0-192,22 0 32,-19 0 0,17 0-96,3 0 128,-21 0-64,20 0 32,-1 0-64,1 0 64,-1 0-32,21 0 0,-1 0 0,2 0-32,-2 0 160,20 0-384,-19 0 128,-1 0-128,0 0 31,2 0 65,18 0-32,-19-20 0,19 20 256,-20 0-256,2 0 64,18 0-353,-20 0 225,20 0-32,1 0-1,-21 0 33,20 0 0,0 0 64,2 0 96,-2 0 32,0 0 32,0 0 32,-18 0 32,18 0-32,-20 0 96,21 0 64,-1-20 64,-20 20 32,20 0-64,-18 0 193,-2 0-33,1 0 1,19 0-129,-20 0-32,22 0-32,-22 0-128,20 0 160,0 0 65,20 0 415,-18 0-159,18-20 127,-20 20-287,0-19 63,-19 19-32,-1-20-31,0 20-321,-19 0 64,1 0-32,-23-21-96,23 21 128,-41 0-160,20 0 128,-20 0-64,0 0 0,0 0-64,0 0-192,0 0-129,0 0-448,-20 0-544,0 0-1313,-1 0-3428</inkml:trace>
  <inkml:trace contextRef="#ctx0" brushRef="#br0" timeOffset="50172.8698">7959 6816 3619,'0'20'544,"0"-1"-512,0 1 129,-20 0 511,20 20 1314,-20-20 96,20 19-865,0 1-480,-20 0 0,20 0-225,0-21 193,-19 21-1,19 0-319,0 0-193,0-1-96,0 1-64,0 0 0,0-1 0,0 1 0,0 0-32,19-1 0,-19-18 32,0-2-32,0 21 0,0-21 0,0-19 32,0 21 64,0-1-96,20-20 64,-20 20-32,20-20 65,-20 20-1,20-20 32,1 0 32,-21 0 32,18 20 0,2-20 0,21 0-95,-21 0-65,-2 0 64,23 0-160,-21 0 128,0 0-64,19 0 32,-19 0 0,20 0 0,-1 0 0,1-20 0,-1 20-32,1 0 0,19 0 32,-18-20 0,18 20-32,1 0 0,-1 0 0,1-20-32,-1 20 0,2 0 0,-2 0-32,0 0 0,1 0 64,19-20-64,-20 20 64,1 0-96,-1 0 96,2 0 32,18-21-32,-20 21 128,1 0-192,19 0 128,-20 0-32,22-19 0,-22 19 32,0 0 32,1 0-64,-1 0 32,2 0 32,-3-19 32,-17 19 32,18 0 33,-19 0-161,-1 0-32,1 0 0,19 0 32,-19 0-64,1 0 64,-3 0-32,23 0-32,-22 0 64,21 0 0,-1 0 0,0 0-64,1 0 64,-21 0 0,22 0 0,-3 0-32,-17 0 32,-2 0-32,21 0 0,-20 0 0,19 0 0,0 0 32,2 0-32,-23 19 32,23-19 0,-2 0-64,-19 0 64,-1 0-32,21 0 96,-21 0 64,1 19 0,19-19 129,2 0 31,-23 0 64,23 0-160,-21 0-160,-1 0 33,21 0-1,-21 0-64,2 0 32,17 0-64,-17 0 0,-2 0 32,1 0-32,0 0 32,-21 0-32,21 0 32,0 0 0,-21 0-64,21 0 32,-20 0 0,1 0 0,-21 0 0,18 0 0,-18 0 0,20-19 0,-20 19-64,0 0 96,0 0 128,0 0-256,0-19 96,0 19 32,0-21 32,0 2 0,0-2-32,20 1 64,-20-19-96,0 19 128,0-20-96,0-19 128,0 19-96,21-19-31,-21 19 31,0 0-64,0-19 64,0 19-32,0 0 96,0-20-128,0 21 64,0-1-96,0 0 64,0 1-96,0 19 128,0 0-64,0 0 0,0 0 0,0 20 0,0 0 32,0 0 0,0-19-64,0 19-32,0 0 0,0 0 0,0 19 32,-21-19 0,21 0 32,0 0 0,-20 0 96,0 20-128,2-20 64,-3 0-128,-19 0 192,1 0-128,-1 0 32,-19 0-96,-21 0-65,0 0 65,-19 0 0,-20-20 96,-1 20 32,-38 0-64,19-19 32,-39-2 32,-21 21-32,1-19-32,-21 19 32,21 0 0,-21-21 0,21 21 64,-1 0-96,-19 0 128,0 0-128,0 0 193,-1 0-97,21 21 0,38-21 96,22 19-64,39 2-128,0-21-32,18 19 64,22 1-353,19 20-511,1-20-642,19 0-928,0-20-4196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11/2/11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customXml" Target="../ink/ink6.xml"/><Relationship Id="rId7" Type="http://schemas.openxmlformats.org/officeDocument/2006/relationships/image" Target="../media/image62.emf"/><Relationship Id="rId1" Type="http://schemas.openxmlformats.org/officeDocument/2006/relationships/tags" Target="../tags/tag54.xml"/><Relationship Id="rId2" Type="http://schemas.openxmlformats.org/officeDocument/2006/relationships/tags" Target="../tags/tag55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0.png"/><Relationship Id="rId12" Type="http://schemas.openxmlformats.org/officeDocument/2006/relationships/image" Target="../media/image61.png"/><Relationship Id="rId13" Type="http://schemas.openxmlformats.org/officeDocument/2006/relationships/customXml" Target="../ink/ink7.xml"/><Relationship Id="rId14" Type="http://schemas.openxmlformats.org/officeDocument/2006/relationships/image" Target="../media/image68.emf"/><Relationship Id="rId1" Type="http://schemas.openxmlformats.org/officeDocument/2006/relationships/tags" Target="../tags/tag56.xml"/><Relationship Id="rId2" Type="http://schemas.openxmlformats.org/officeDocument/2006/relationships/tags" Target="../tags/tag57.xml"/><Relationship Id="rId3" Type="http://schemas.openxmlformats.org/officeDocument/2006/relationships/tags" Target="../tags/tag58.xml"/><Relationship Id="rId4" Type="http://schemas.openxmlformats.org/officeDocument/2006/relationships/tags" Target="../tags/tag59.xml"/><Relationship Id="rId5" Type="http://schemas.openxmlformats.org/officeDocument/2006/relationships/tags" Target="../tags/tag60.xml"/><Relationship Id="rId6" Type="http://schemas.openxmlformats.org/officeDocument/2006/relationships/tags" Target="../tags/tag61.xml"/><Relationship Id="rId7" Type="http://schemas.openxmlformats.org/officeDocument/2006/relationships/slideLayout" Target="../slideLayouts/slideLayout47.xml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0.emf"/><Relationship Id="rId12" Type="http://schemas.openxmlformats.org/officeDocument/2006/relationships/customXml" Target="../ink/ink9.xml"/><Relationship Id="rId13" Type="http://schemas.openxmlformats.org/officeDocument/2006/relationships/image" Target="../media/image71.emf"/><Relationship Id="rId1" Type="http://schemas.openxmlformats.org/officeDocument/2006/relationships/tags" Target="../tags/tag62.xml"/><Relationship Id="rId2" Type="http://schemas.openxmlformats.org/officeDocument/2006/relationships/tags" Target="../tags/tag63.xml"/><Relationship Id="rId3" Type="http://schemas.openxmlformats.org/officeDocument/2006/relationships/tags" Target="../tags/tag64.xml"/><Relationship Id="rId4" Type="http://schemas.openxmlformats.org/officeDocument/2006/relationships/tags" Target="../tags/tag65.xml"/><Relationship Id="rId5" Type="http://schemas.openxmlformats.org/officeDocument/2006/relationships/tags" Target="../tags/tag66.xml"/><Relationship Id="rId6" Type="http://schemas.openxmlformats.org/officeDocument/2006/relationships/slideLayout" Target="../slideLayouts/slideLayout47.xml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62.png"/><Relationship Id="rId10" Type="http://schemas.openxmlformats.org/officeDocument/2006/relationships/customXml" Target="../ink/ink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4" Type="http://schemas.openxmlformats.org/officeDocument/2006/relationships/customXml" Target="../ink/ink10.xml"/><Relationship Id="rId5" Type="http://schemas.openxmlformats.org/officeDocument/2006/relationships/image" Target="../media/image73.emf"/><Relationship Id="rId1" Type="http://schemas.openxmlformats.org/officeDocument/2006/relationships/tags" Target="../tags/tag67.xml"/><Relationship Id="rId2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20" Type="http://schemas.openxmlformats.org/officeDocument/2006/relationships/customXml" Target="../ink/ink11.xml"/><Relationship Id="rId21" Type="http://schemas.openxmlformats.org/officeDocument/2006/relationships/image" Target="../media/image82.emf"/><Relationship Id="rId10" Type="http://schemas.openxmlformats.org/officeDocument/2006/relationships/slideLayout" Target="../slideLayouts/slideLayout47.xml"/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Relationship Id="rId15" Type="http://schemas.openxmlformats.org/officeDocument/2006/relationships/image" Target="../media/image68.png"/><Relationship Id="rId16" Type="http://schemas.openxmlformats.org/officeDocument/2006/relationships/image" Target="../media/image69.png"/><Relationship Id="rId17" Type="http://schemas.openxmlformats.org/officeDocument/2006/relationships/image" Target="../media/image70.png"/><Relationship Id="rId18" Type="http://schemas.openxmlformats.org/officeDocument/2006/relationships/image" Target="../media/image55.png"/><Relationship Id="rId19" Type="http://schemas.openxmlformats.org/officeDocument/2006/relationships/image" Target="../media/image71.png"/><Relationship Id="rId1" Type="http://schemas.openxmlformats.org/officeDocument/2006/relationships/tags" Target="../tags/tag68.xml"/><Relationship Id="rId2" Type="http://schemas.openxmlformats.org/officeDocument/2006/relationships/tags" Target="../tags/tag69.xml"/><Relationship Id="rId3" Type="http://schemas.openxmlformats.org/officeDocument/2006/relationships/tags" Target="../tags/tag70.xml"/><Relationship Id="rId4" Type="http://schemas.openxmlformats.org/officeDocument/2006/relationships/tags" Target="../tags/tag71.xml"/><Relationship Id="rId5" Type="http://schemas.openxmlformats.org/officeDocument/2006/relationships/tags" Target="../tags/tag72.xml"/><Relationship Id="rId6" Type="http://schemas.openxmlformats.org/officeDocument/2006/relationships/tags" Target="../tags/tag73.xml"/><Relationship Id="rId7" Type="http://schemas.openxmlformats.org/officeDocument/2006/relationships/tags" Target="../tags/tag74.xml"/><Relationship Id="rId8" Type="http://schemas.openxmlformats.org/officeDocument/2006/relationships/tags" Target="../tags/tag7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customXml" Target="../ink/ink12.xml"/><Relationship Id="rId3" Type="http://schemas.openxmlformats.org/officeDocument/2006/relationships/image" Target="../media/image8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4" Type="http://schemas.openxmlformats.org/officeDocument/2006/relationships/customXml" Target="../ink/ink13.xml"/><Relationship Id="rId5" Type="http://schemas.openxmlformats.org/officeDocument/2006/relationships/image" Target="../media/image84.emf"/><Relationship Id="rId1" Type="http://schemas.openxmlformats.org/officeDocument/2006/relationships/tags" Target="../tags/tag77.xml"/><Relationship Id="rId2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4" Type="http://schemas.openxmlformats.org/officeDocument/2006/relationships/image" Target="../media/image72.png"/><Relationship Id="rId5" Type="http://schemas.openxmlformats.org/officeDocument/2006/relationships/customXml" Target="../ink/ink14.xml"/><Relationship Id="rId6" Type="http://schemas.openxmlformats.org/officeDocument/2006/relationships/image" Target="../media/image86.emf"/><Relationship Id="rId1" Type="http://schemas.openxmlformats.org/officeDocument/2006/relationships/tags" Target="../tags/tag78.xml"/><Relationship Id="rId2" Type="http://schemas.openxmlformats.org/officeDocument/2006/relationships/tags" Target="../tags/tag7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20" Type="http://schemas.openxmlformats.org/officeDocument/2006/relationships/image" Target="../media/image11.png"/><Relationship Id="rId21" Type="http://schemas.openxmlformats.org/officeDocument/2006/relationships/image" Target="../media/image12.png"/><Relationship Id="rId10" Type="http://schemas.openxmlformats.org/officeDocument/2006/relationships/tags" Target="../tags/tag11.xml"/><Relationship Id="rId11" Type="http://schemas.openxmlformats.org/officeDocument/2006/relationships/slideLayout" Target="../slideLayouts/slideLayout47.xml"/><Relationship Id="rId12" Type="http://schemas.openxmlformats.org/officeDocument/2006/relationships/image" Target="../media/image3.png"/><Relationship Id="rId13" Type="http://schemas.openxmlformats.org/officeDocument/2006/relationships/image" Target="../media/image4.png"/><Relationship Id="rId14" Type="http://schemas.openxmlformats.org/officeDocument/2006/relationships/image" Target="../media/image5.png"/><Relationship Id="rId15" Type="http://schemas.openxmlformats.org/officeDocument/2006/relationships/image" Target="../media/image6.png"/><Relationship Id="rId16" Type="http://schemas.openxmlformats.org/officeDocument/2006/relationships/image" Target="../media/image7.png"/><Relationship Id="rId17" Type="http://schemas.openxmlformats.org/officeDocument/2006/relationships/image" Target="../media/image8.png"/><Relationship Id="rId18" Type="http://schemas.openxmlformats.org/officeDocument/2006/relationships/image" Target="../media/image9.png"/><Relationship Id="rId19" Type="http://schemas.openxmlformats.org/officeDocument/2006/relationships/image" Target="../media/image10.png"/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3.png"/><Relationship Id="rId12" Type="http://schemas.openxmlformats.org/officeDocument/2006/relationships/image" Target="../media/image74.png"/><Relationship Id="rId13" Type="http://schemas.openxmlformats.org/officeDocument/2006/relationships/image" Target="../media/image75.png"/><Relationship Id="rId14" Type="http://schemas.openxmlformats.org/officeDocument/2006/relationships/image" Target="../media/image76.png"/><Relationship Id="rId15" Type="http://schemas.openxmlformats.org/officeDocument/2006/relationships/image" Target="../media/image77.png"/><Relationship Id="rId16" Type="http://schemas.openxmlformats.org/officeDocument/2006/relationships/image" Target="../media/image78.png"/><Relationship Id="rId17" Type="http://schemas.openxmlformats.org/officeDocument/2006/relationships/image" Target="../media/image79.png"/><Relationship Id="rId18" Type="http://schemas.openxmlformats.org/officeDocument/2006/relationships/customXml" Target="../ink/ink15.xml"/><Relationship Id="rId19" Type="http://schemas.openxmlformats.org/officeDocument/2006/relationships/image" Target="../media/image94.emf"/><Relationship Id="rId1" Type="http://schemas.openxmlformats.org/officeDocument/2006/relationships/tags" Target="../tags/tag80.xml"/><Relationship Id="rId2" Type="http://schemas.openxmlformats.org/officeDocument/2006/relationships/tags" Target="../tags/tag81.xml"/><Relationship Id="rId3" Type="http://schemas.openxmlformats.org/officeDocument/2006/relationships/tags" Target="../tags/tag82.xml"/><Relationship Id="rId4" Type="http://schemas.openxmlformats.org/officeDocument/2006/relationships/tags" Target="../tags/tag83.xml"/><Relationship Id="rId5" Type="http://schemas.openxmlformats.org/officeDocument/2006/relationships/tags" Target="../tags/tag84.xml"/><Relationship Id="rId6" Type="http://schemas.openxmlformats.org/officeDocument/2006/relationships/tags" Target="../tags/tag85.xml"/><Relationship Id="rId7" Type="http://schemas.openxmlformats.org/officeDocument/2006/relationships/tags" Target="../tags/tag86.xml"/><Relationship Id="rId8" Type="http://schemas.openxmlformats.org/officeDocument/2006/relationships/tags" Target="../tags/tag87.xml"/><Relationship Id="rId9" Type="http://schemas.openxmlformats.org/officeDocument/2006/relationships/slideLayout" Target="../slideLayouts/slideLayout47.xml"/><Relationship Id="rId10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4" Type="http://schemas.openxmlformats.org/officeDocument/2006/relationships/slideLayout" Target="../slideLayouts/slideLayout47.xml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customXml" Target="../ink/ink16.xml"/><Relationship Id="rId9" Type="http://schemas.openxmlformats.org/officeDocument/2006/relationships/image" Target="../media/image98.emf"/><Relationship Id="rId1" Type="http://schemas.openxmlformats.org/officeDocument/2006/relationships/tags" Target="../tags/tag88.xml"/><Relationship Id="rId2" Type="http://schemas.openxmlformats.org/officeDocument/2006/relationships/tags" Target="../tags/tag8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slideLayout" Target="../slideLayouts/slideLayout47.xml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png"/><Relationship Id="rId12" Type="http://schemas.openxmlformats.org/officeDocument/2006/relationships/customXml" Target="../ink/ink1.xml"/><Relationship Id="rId13" Type="http://schemas.openxmlformats.org/officeDocument/2006/relationships/image" Target="../media/image23.emf"/><Relationship Id="rId1" Type="http://schemas.openxmlformats.org/officeDocument/2006/relationships/tags" Target="../tags/tag17.xml"/><Relationship Id="rId2" Type="http://schemas.openxmlformats.org/officeDocument/2006/relationships/tags" Target="../tags/tag18.xml"/><Relationship Id="rId3" Type="http://schemas.openxmlformats.org/officeDocument/2006/relationships/tags" Target="../tags/tag19.xml"/><Relationship Id="rId4" Type="http://schemas.openxmlformats.org/officeDocument/2006/relationships/tags" Target="../tags/tag20.xml"/><Relationship Id="rId5" Type="http://schemas.openxmlformats.org/officeDocument/2006/relationships/tags" Target="../tags/tag21.xml"/><Relationship Id="rId6" Type="http://schemas.openxmlformats.org/officeDocument/2006/relationships/slideLayout" Target="../slideLayouts/slideLayout12.xml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20" Type="http://schemas.openxmlformats.org/officeDocument/2006/relationships/image" Target="../media/image30.png"/><Relationship Id="rId21" Type="http://schemas.openxmlformats.org/officeDocument/2006/relationships/image" Target="../media/image31.png"/><Relationship Id="rId22" Type="http://schemas.openxmlformats.org/officeDocument/2006/relationships/image" Target="../media/image32.png"/><Relationship Id="rId23" Type="http://schemas.openxmlformats.org/officeDocument/2006/relationships/image" Target="../media/image33.png"/><Relationship Id="rId24" Type="http://schemas.openxmlformats.org/officeDocument/2006/relationships/customXml" Target="../ink/ink2.xml"/><Relationship Id="rId25" Type="http://schemas.openxmlformats.org/officeDocument/2006/relationships/image" Target="../media/image35.emf"/><Relationship Id="rId10" Type="http://schemas.openxmlformats.org/officeDocument/2006/relationships/tags" Target="../tags/tag31.xml"/><Relationship Id="rId11" Type="http://schemas.openxmlformats.org/officeDocument/2006/relationships/tags" Target="../tags/tag32.xml"/><Relationship Id="rId12" Type="http://schemas.openxmlformats.org/officeDocument/2006/relationships/slideLayout" Target="../slideLayouts/slideLayout12.xml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image" Target="../media/image28.png"/><Relationship Id="rId19" Type="http://schemas.openxmlformats.org/officeDocument/2006/relationships/image" Target="../media/image29.png"/><Relationship Id="rId1" Type="http://schemas.openxmlformats.org/officeDocument/2006/relationships/tags" Target="../tags/tag22.xml"/><Relationship Id="rId2" Type="http://schemas.openxmlformats.org/officeDocument/2006/relationships/tags" Target="../tags/tag23.xml"/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5" Type="http://schemas.openxmlformats.org/officeDocument/2006/relationships/tags" Target="../tags/tag26.xml"/><Relationship Id="rId6" Type="http://schemas.openxmlformats.org/officeDocument/2006/relationships/tags" Target="../tags/tag27.xml"/><Relationship Id="rId7" Type="http://schemas.openxmlformats.org/officeDocument/2006/relationships/tags" Target="../tags/tag28.xml"/><Relationship Id="rId8" Type="http://schemas.openxmlformats.org/officeDocument/2006/relationships/tags" Target="../tags/tag29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customXml" Target="../ink/ink3.xml"/><Relationship Id="rId15" Type="http://schemas.openxmlformats.org/officeDocument/2006/relationships/image" Target="../media/image42.emf"/><Relationship Id="rId1" Type="http://schemas.openxmlformats.org/officeDocument/2006/relationships/tags" Target="../tags/tag33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Relationship Id="rId5" Type="http://schemas.openxmlformats.org/officeDocument/2006/relationships/tags" Target="../tags/tag37.xml"/><Relationship Id="rId6" Type="http://schemas.openxmlformats.org/officeDocument/2006/relationships/tags" Target="../tags/tag38.xml"/><Relationship Id="rId7" Type="http://schemas.openxmlformats.org/officeDocument/2006/relationships/slideLayout" Target="../slideLayouts/slideLayout12.xml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20" Type="http://schemas.openxmlformats.org/officeDocument/2006/relationships/image" Target="../media/image43.png"/><Relationship Id="rId21" Type="http://schemas.openxmlformats.org/officeDocument/2006/relationships/image" Target="../media/image44.png"/><Relationship Id="rId22" Type="http://schemas.openxmlformats.org/officeDocument/2006/relationships/image" Target="../media/image45.png"/><Relationship Id="rId23" Type="http://schemas.openxmlformats.org/officeDocument/2006/relationships/image" Target="../media/image46.png"/><Relationship Id="rId24" Type="http://schemas.openxmlformats.org/officeDocument/2006/relationships/image" Target="../media/image47.png"/><Relationship Id="rId25" Type="http://schemas.openxmlformats.org/officeDocument/2006/relationships/image" Target="../media/image48.png"/><Relationship Id="rId26" Type="http://schemas.openxmlformats.org/officeDocument/2006/relationships/image" Target="../media/image49.png"/><Relationship Id="rId27" Type="http://schemas.openxmlformats.org/officeDocument/2006/relationships/image" Target="../media/image50.png"/><Relationship Id="rId28" Type="http://schemas.openxmlformats.org/officeDocument/2006/relationships/image" Target="../media/image51.png"/><Relationship Id="rId29" Type="http://schemas.openxmlformats.org/officeDocument/2006/relationships/image" Target="../media/image52.png"/><Relationship Id="rId1" Type="http://schemas.openxmlformats.org/officeDocument/2006/relationships/tags" Target="../tags/tag39.xml"/><Relationship Id="rId2" Type="http://schemas.openxmlformats.org/officeDocument/2006/relationships/tags" Target="../tags/tag40.xml"/><Relationship Id="rId3" Type="http://schemas.openxmlformats.org/officeDocument/2006/relationships/tags" Target="../tags/tag41.xml"/><Relationship Id="rId4" Type="http://schemas.openxmlformats.org/officeDocument/2006/relationships/tags" Target="../tags/tag42.xml"/><Relationship Id="rId5" Type="http://schemas.openxmlformats.org/officeDocument/2006/relationships/tags" Target="../tags/tag43.xml"/><Relationship Id="rId30" Type="http://schemas.openxmlformats.org/officeDocument/2006/relationships/image" Target="../media/image53.png"/><Relationship Id="rId31" Type="http://schemas.openxmlformats.org/officeDocument/2006/relationships/image" Target="../media/image54.png"/><Relationship Id="rId32" Type="http://schemas.openxmlformats.org/officeDocument/2006/relationships/customXml" Target="../ink/ink4.xml"/><Relationship Id="rId9" Type="http://schemas.openxmlformats.org/officeDocument/2006/relationships/tags" Target="../tags/tag47.xml"/><Relationship Id="rId6" Type="http://schemas.openxmlformats.org/officeDocument/2006/relationships/tags" Target="../tags/tag44.xml"/><Relationship Id="rId7" Type="http://schemas.openxmlformats.org/officeDocument/2006/relationships/tags" Target="../tags/tag45.xml"/><Relationship Id="rId8" Type="http://schemas.openxmlformats.org/officeDocument/2006/relationships/tags" Target="../tags/tag46.xml"/><Relationship Id="rId33" Type="http://schemas.openxmlformats.org/officeDocument/2006/relationships/image" Target="../media/image58.emf"/><Relationship Id="rId34" Type="http://schemas.openxmlformats.org/officeDocument/2006/relationships/customXml" Target="../ink/ink5.xml"/><Relationship Id="rId35" Type="http://schemas.openxmlformats.org/officeDocument/2006/relationships/image" Target="../media/image59.emf"/><Relationship Id="rId10" Type="http://schemas.openxmlformats.org/officeDocument/2006/relationships/tags" Target="../tags/tag48.xml"/><Relationship Id="rId11" Type="http://schemas.openxmlformats.org/officeDocument/2006/relationships/tags" Target="../tags/tag49.xml"/><Relationship Id="rId12" Type="http://schemas.openxmlformats.org/officeDocument/2006/relationships/tags" Target="../tags/tag50.xml"/><Relationship Id="rId13" Type="http://schemas.openxmlformats.org/officeDocument/2006/relationships/tags" Target="../tags/tag51.xml"/><Relationship Id="rId14" Type="http://schemas.openxmlformats.org/officeDocument/2006/relationships/tags" Target="../tags/tag52.xml"/><Relationship Id="rId15" Type="http://schemas.openxmlformats.org/officeDocument/2006/relationships/tags" Target="../tags/tag53.xml"/><Relationship Id="rId16" Type="http://schemas.openxmlformats.org/officeDocument/2006/relationships/slideLayout" Target="../slideLayouts/slideLayout12.xml"/><Relationship Id="rId17" Type="http://schemas.openxmlformats.org/officeDocument/2006/relationships/image" Target="../media/image40.png"/><Relationship Id="rId18" Type="http://schemas.openxmlformats.org/officeDocument/2006/relationships/image" Target="../media/image41.png"/><Relationship Id="rId19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Networks: Learning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1962150"/>
            <a:ext cx="4255345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Advanced optimization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6410" y="839852"/>
            <a:ext cx="8899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unction [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gradient] =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endParaRPr lang="en-US" sz="20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optTheta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fminunc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options)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410" y="2232958"/>
            <a:ext cx="829039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Neural Network (L=4):</a:t>
            </a:r>
          </a:p>
          <a:p>
            <a:pPr lvl="6">
              <a:spcBef>
                <a:spcPts val="600"/>
              </a:spcBef>
            </a:pPr>
            <a:r>
              <a:rPr lang="en-US" sz="2400" dirty="0" smtClean="0"/>
              <a:t>- matrices  (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Theta1, Theta2, Theta3</a:t>
            </a:r>
            <a:r>
              <a:rPr lang="en-US" sz="2400" dirty="0" smtClean="0"/>
              <a:t>)</a:t>
            </a:r>
          </a:p>
          <a:p>
            <a:pPr marL="0" lvl="6">
              <a:spcBef>
                <a:spcPts val="600"/>
              </a:spcBef>
            </a:pPr>
            <a:r>
              <a:rPr lang="en-US" sz="2400" dirty="0" smtClean="0"/>
              <a:t>			- </a:t>
            </a:r>
            <a:r>
              <a:rPr lang="en-US" sz="2400" dirty="0"/>
              <a:t>matrices </a:t>
            </a:r>
            <a:r>
              <a:rPr lang="en-US" sz="2400" dirty="0" smtClean="0"/>
              <a:t> (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D1, D2, D3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smtClean="0"/>
              <a:t>“Unroll” into vectors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194538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96" y="2724151"/>
            <a:ext cx="1743456" cy="3059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76" y="3201517"/>
            <a:ext cx="1814703" cy="3059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313560" y="829800"/>
              <a:ext cx="8662680" cy="31122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3120" y="819000"/>
                <a:ext cx="8683920" cy="31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2659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4" y="897682"/>
            <a:ext cx="2789110" cy="24098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204490" y="1660119"/>
            <a:ext cx="304723" cy="302031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204490" y="1042963"/>
            <a:ext cx="304723" cy="302031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04490" y="650323"/>
            <a:ext cx="304723" cy="302031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027242" y="1042963"/>
            <a:ext cx="304723" cy="30203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6"/>
            <a:endCxn id="9" idx="2"/>
          </p:cNvCxnSpPr>
          <p:nvPr/>
        </p:nvCxnSpPr>
        <p:spPr>
          <a:xfrm>
            <a:off x="6509213" y="801338"/>
            <a:ext cx="518029" cy="3926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9" idx="2"/>
          </p:cNvCxnSpPr>
          <p:nvPr/>
        </p:nvCxnSpPr>
        <p:spPr>
          <a:xfrm>
            <a:off x="6509213" y="1193979"/>
            <a:ext cx="518029" cy="6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9" idx="2"/>
          </p:cNvCxnSpPr>
          <p:nvPr/>
        </p:nvCxnSpPr>
        <p:spPr>
          <a:xfrm flipV="1">
            <a:off x="6509213" y="1193979"/>
            <a:ext cx="518029" cy="6171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2" idx="6"/>
          </p:cNvCxnSpPr>
          <p:nvPr/>
        </p:nvCxnSpPr>
        <p:spPr>
          <a:xfrm>
            <a:off x="8124244" y="1057908"/>
            <a:ext cx="304723" cy="6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027242" y="1660119"/>
            <a:ext cx="304723" cy="30203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8" idx="6"/>
            <a:endCxn id="14" idx="2"/>
          </p:cNvCxnSpPr>
          <p:nvPr/>
        </p:nvCxnSpPr>
        <p:spPr>
          <a:xfrm>
            <a:off x="6509213" y="801339"/>
            <a:ext cx="518029" cy="10097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14" idx="2"/>
          </p:cNvCxnSpPr>
          <p:nvPr/>
        </p:nvCxnSpPr>
        <p:spPr>
          <a:xfrm>
            <a:off x="6509213" y="1193979"/>
            <a:ext cx="518029" cy="6171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14" idx="2"/>
          </p:cNvCxnSpPr>
          <p:nvPr/>
        </p:nvCxnSpPr>
        <p:spPr>
          <a:xfrm>
            <a:off x="6509213" y="1811135"/>
            <a:ext cx="518029" cy="6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09213" y="801339"/>
            <a:ext cx="518029" cy="6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6"/>
          </p:cNvCxnSpPr>
          <p:nvPr/>
        </p:nvCxnSpPr>
        <p:spPr>
          <a:xfrm flipV="1">
            <a:off x="6509213" y="801338"/>
            <a:ext cx="518029" cy="3926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21" idx="2"/>
          </p:cNvCxnSpPr>
          <p:nvPr/>
        </p:nvCxnSpPr>
        <p:spPr>
          <a:xfrm flipV="1">
            <a:off x="6509213" y="801339"/>
            <a:ext cx="518029" cy="10097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027242" y="650323"/>
            <a:ext cx="304723" cy="30203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819521" y="906891"/>
            <a:ext cx="304723" cy="30203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1" idx="6"/>
            <a:endCxn id="22" idx="2"/>
          </p:cNvCxnSpPr>
          <p:nvPr/>
        </p:nvCxnSpPr>
        <p:spPr>
          <a:xfrm>
            <a:off x="7331964" y="801338"/>
            <a:ext cx="487556" cy="2565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6"/>
            <a:endCxn id="22" idx="2"/>
          </p:cNvCxnSpPr>
          <p:nvPr/>
        </p:nvCxnSpPr>
        <p:spPr>
          <a:xfrm flipV="1">
            <a:off x="7331964" y="1057907"/>
            <a:ext cx="487556" cy="1360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6"/>
            <a:endCxn id="22" idx="2"/>
          </p:cNvCxnSpPr>
          <p:nvPr/>
        </p:nvCxnSpPr>
        <p:spPr>
          <a:xfrm flipV="1">
            <a:off x="7331965" y="1057907"/>
            <a:ext cx="487556" cy="7532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511" y="967298"/>
            <a:ext cx="353689" cy="145829"/>
          </a:xfrm>
          <a:prstGeom prst="rect">
            <a:avLst/>
          </a:prstGeom>
          <a:ln w="12700">
            <a:noFill/>
          </a:ln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86" y="1419073"/>
            <a:ext cx="25718" cy="20745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372" y="1414194"/>
            <a:ext cx="25718" cy="20745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5" y="1354176"/>
            <a:ext cx="5157025" cy="30594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6" y="1885951"/>
            <a:ext cx="5226177" cy="305943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96410" y="2419350"/>
            <a:ext cx="8899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thetaVec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[ Theta1(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:); Theta2(:); Theta3(:)];</a:t>
            </a:r>
          </a:p>
          <a:p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DVec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[D1(:); D2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(:); 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D3(:)];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98122" y="3279636"/>
            <a:ext cx="8899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Theta1 = reshape(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thetaVec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(1:110),10,11);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Theta2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reshape(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thetaVec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(111:220),10,11);</a:t>
            </a:r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Theta3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reshape(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thetaVec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(221:231),1,11);</a:t>
            </a:r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US" sz="20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" name="Ink 4"/>
              <p14:cNvContentPartPr/>
              <p14:nvPr/>
            </p14:nvContentPartPr>
            <p14:xfrm>
              <a:off x="127800" y="1173240"/>
              <a:ext cx="7147080" cy="31194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7720" y="1166040"/>
                <a:ext cx="7165440" cy="313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6964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81000" y="662285"/>
            <a:ext cx="8229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Have initial parameters</a:t>
            </a:r>
            <a:r>
              <a:rPr lang="en-US" sz="2800" dirty="0"/>
              <a:t> </a:t>
            </a:r>
            <a:r>
              <a:rPr lang="en-US" sz="2800" dirty="0" smtClean="0"/>
              <a:t>                      .</a:t>
            </a:r>
          </a:p>
          <a:p>
            <a:r>
              <a:rPr lang="en-US" sz="2800" dirty="0" smtClean="0"/>
              <a:t>Unroll to get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2800" dirty="0" smtClean="0"/>
              <a:t> to pass to</a:t>
            </a:r>
          </a:p>
          <a:p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fminunc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options)</a:t>
            </a:r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Learning Algorithm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477" y="797435"/>
            <a:ext cx="1743456" cy="305943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96410" y="2419350"/>
            <a:ext cx="874759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unction [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gradientVec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thetaVec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400" dirty="0" smtClean="0">
                <a:latin typeface="+mj-lt"/>
                <a:cs typeface="Courier New" pitchFamily="49" charset="0"/>
                <a:sym typeface="Wingdings" pitchFamily="2" charset="2"/>
              </a:rPr>
              <a:t>From 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thetaVec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, </a:t>
            </a:r>
            <a:r>
              <a:rPr lang="en-US" sz="2400" dirty="0" smtClean="0">
                <a:latin typeface="+mj-lt"/>
                <a:cs typeface="Courier New" pitchFamily="49" charset="0"/>
                <a:sym typeface="Wingdings" pitchFamily="2" charset="2"/>
              </a:rPr>
              <a:t>get                            .</a:t>
            </a:r>
          </a:p>
          <a:p>
            <a:pPr lvl="1"/>
            <a:r>
              <a:rPr lang="en-US" sz="2400" dirty="0" smtClean="0">
                <a:latin typeface="+mj-lt"/>
                <a:cs typeface="Courier New" pitchFamily="49" charset="0"/>
                <a:sym typeface="Wingdings" pitchFamily="2" charset="2"/>
              </a:rPr>
              <a:t>Use forward prop/back prop to compute                            and         .</a:t>
            </a:r>
          </a:p>
          <a:p>
            <a:pPr lvl="1"/>
            <a:r>
              <a:rPr lang="en-US" sz="2400" dirty="0" smtClean="0">
                <a:latin typeface="+mj-lt"/>
                <a:cs typeface="Courier New" pitchFamily="49" charset="0"/>
                <a:sym typeface="Wingdings" pitchFamily="2" charset="2"/>
              </a:rPr>
              <a:t>Unroll                             to get 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gradientVec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. </a:t>
            </a: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824927"/>
            <a:ext cx="1743456" cy="30594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164218"/>
            <a:ext cx="1814703" cy="3059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402" y="3212065"/>
            <a:ext cx="569976" cy="28079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268" y="3528136"/>
            <a:ext cx="1814703" cy="3059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/>
              <p14:cNvContentPartPr/>
              <p14:nvPr/>
            </p14:nvContentPartPr>
            <p14:xfrm>
              <a:off x="164160" y="901080"/>
              <a:ext cx="5502960" cy="980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6240" y="891720"/>
                <a:ext cx="5522760" cy="9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/>
              <p14:cNvContentPartPr/>
              <p14:nvPr/>
            </p14:nvContentPartPr>
            <p14:xfrm>
              <a:off x="600120" y="2396160"/>
              <a:ext cx="8361360" cy="15314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9680" y="2385000"/>
                <a:ext cx="8379360" cy="155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7841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Networks: Learning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1809750"/>
            <a:ext cx="4331545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checking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06033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Numerical estimation of gradients</a:t>
            </a:r>
            <a:endParaRPr lang="en-US" sz="24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2057400" y="707284"/>
            <a:ext cx="4686300" cy="1710839"/>
            <a:chOff x="1562100" y="707284"/>
            <a:chExt cx="5733288" cy="2093066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1708982" y="828836"/>
              <a:ext cx="0" cy="197151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1562100" y="2647950"/>
              <a:ext cx="544830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 7"/>
            <p:cNvSpPr/>
            <p:nvPr/>
          </p:nvSpPr>
          <p:spPr>
            <a:xfrm>
              <a:off x="1981200" y="847683"/>
              <a:ext cx="4603897" cy="1495467"/>
            </a:xfrm>
            <a:custGeom>
              <a:avLst/>
              <a:gdLst>
                <a:gd name="connsiteX0" fmla="*/ 0 w 4603897"/>
                <a:gd name="connsiteY0" fmla="*/ 116958 h 1094566"/>
                <a:gd name="connsiteX1" fmla="*/ 1222744 w 4603897"/>
                <a:gd name="connsiteY1" fmla="*/ 903768 h 1094566"/>
                <a:gd name="connsiteX2" fmla="*/ 2902688 w 4603897"/>
                <a:gd name="connsiteY2" fmla="*/ 1052624 h 1094566"/>
                <a:gd name="connsiteX3" fmla="*/ 3944679 w 4603897"/>
                <a:gd name="connsiteY3" fmla="*/ 297712 h 1094566"/>
                <a:gd name="connsiteX4" fmla="*/ 4603897 w 4603897"/>
                <a:gd name="connsiteY4" fmla="*/ 0 h 1094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3897" h="1094566">
                  <a:moveTo>
                    <a:pt x="0" y="116958"/>
                  </a:moveTo>
                  <a:cubicBezTo>
                    <a:pt x="369481" y="432391"/>
                    <a:pt x="738963" y="747824"/>
                    <a:pt x="1222744" y="903768"/>
                  </a:cubicBezTo>
                  <a:cubicBezTo>
                    <a:pt x="1706525" y="1059712"/>
                    <a:pt x="2449032" y="1153633"/>
                    <a:pt x="2902688" y="1052624"/>
                  </a:cubicBezTo>
                  <a:cubicBezTo>
                    <a:pt x="3356344" y="951615"/>
                    <a:pt x="3661144" y="473149"/>
                    <a:pt x="3944679" y="297712"/>
                  </a:cubicBezTo>
                  <a:cubicBezTo>
                    <a:pt x="4228214" y="122275"/>
                    <a:pt x="4416055" y="61137"/>
                    <a:pt x="460389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5412" y="707284"/>
              <a:ext cx="569976" cy="280797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0" y="4347686"/>
            <a:ext cx="906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Courier New" pitchFamily="49" charset="0"/>
                <a:sym typeface="Wingdings" pitchFamily="2" charset="2"/>
              </a:rPr>
              <a:t>Implement: </a:t>
            </a:r>
            <a:r>
              <a:rPr lang="en-US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gradApprox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(J(theta + EPSILON) – J(theta – EPSILON)) 			     /(2*EPSILON)</a:t>
            </a:r>
            <a:endParaRPr lang="en-US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064160" y="335880"/>
              <a:ext cx="7876080" cy="44715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5520" y="326520"/>
                <a:ext cx="7897320" cy="449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7142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Parameter vector </a:t>
            </a:r>
            <a:endParaRPr lang="en-US" sz="2400" b="1" dirty="0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363" y="387232"/>
            <a:ext cx="149352" cy="2560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895350"/>
            <a:ext cx="1018794" cy="2693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1428752"/>
            <a:ext cx="3045714" cy="3227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01" y="2020444"/>
            <a:ext cx="6816852" cy="5253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766505"/>
            <a:ext cx="6816852" cy="52273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28" y="4179952"/>
            <a:ext cx="6851523" cy="52539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562350"/>
            <a:ext cx="40005" cy="3227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286000" y="799200"/>
            <a:ext cx="6276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(E.g.      is “unrolled” version of                              )</a:t>
            </a:r>
            <a:endParaRPr lang="en-US" sz="2400" dirty="0"/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895350"/>
            <a:ext cx="1743456" cy="30594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052" y="922782"/>
            <a:ext cx="117348" cy="2011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" name="Ink 2"/>
              <p14:cNvContentPartPr/>
              <p14:nvPr/>
            </p14:nvContentPartPr>
            <p14:xfrm>
              <a:off x="428040" y="979560"/>
              <a:ext cx="7947360" cy="3849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9400" y="970200"/>
                <a:ext cx="7966800" cy="386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465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8122" y="514350"/>
            <a:ext cx="84410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for i = 1:n,</a:t>
            </a:r>
          </a:p>
          <a:p>
            <a:pPr lvl="1"/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thetaPlus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theta;</a:t>
            </a:r>
          </a:p>
          <a:p>
            <a:pPr lvl="1"/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thetaPlus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(i) =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thetaPlus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(i) + EPSILON;</a:t>
            </a:r>
          </a:p>
          <a:p>
            <a:pPr lvl="1"/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thetaMinus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theta;</a:t>
            </a:r>
          </a:p>
          <a:p>
            <a:pPr lvl="1"/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thetaMinus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(i) =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thetaMinus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(i) – EPSILON;</a:t>
            </a:r>
          </a:p>
          <a:p>
            <a:pPr lvl="1"/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gradApprox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(i) = (J(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thetaPlus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 – J(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thetaMinus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))</a:t>
            </a:r>
          </a:p>
          <a:p>
            <a:pPr lvl="1"/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		  /(2*EPSILON);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end;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310068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Check that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gradApprox</a:t>
            </a:r>
            <a:r>
              <a:rPr lang="en-US" sz="2400" dirty="0" smtClean="0"/>
              <a:t> ≈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DVec</a:t>
            </a:r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70960" y="357840"/>
              <a:ext cx="8418960" cy="4048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0520" y="352080"/>
                <a:ext cx="8436600" cy="405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2150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Implementation Note: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0999" y="662285"/>
            <a:ext cx="89916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Implement </a:t>
            </a:r>
            <a:r>
              <a:rPr lang="en-US" sz="2400" dirty="0" err="1" smtClean="0"/>
              <a:t>backprop</a:t>
            </a:r>
            <a:r>
              <a:rPr lang="en-US" sz="2400" dirty="0" smtClean="0"/>
              <a:t> to compute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DVec</a:t>
            </a:r>
            <a:r>
              <a:rPr lang="en-US" sz="2400" dirty="0" smtClean="0"/>
              <a:t> (unrolled                            ).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Implement numerical gradient check to compute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gradApprox</a:t>
            </a:r>
            <a:r>
              <a:rPr lang="en-US" sz="24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Make sure they give similar values.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Turn off gradient checking. Using </a:t>
            </a:r>
            <a:r>
              <a:rPr lang="en-US" sz="2400" dirty="0" err="1" smtClean="0"/>
              <a:t>backprop</a:t>
            </a:r>
            <a:r>
              <a:rPr lang="en-US" sz="2400" dirty="0" smtClean="0"/>
              <a:t> code for learning.</a:t>
            </a:r>
          </a:p>
          <a:p>
            <a:endParaRPr lang="en-US" sz="2400" dirty="0"/>
          </a:p>
          <a:p>
            <a:r>
              <a:rPr lang="en-US" sz="2400" b="1" dirty="0" smtClean="0"/>
              <a:t>Important: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Be sure to disable your gradient checking code before training </a:t>
            </a:r>
            <a:br>
              <a:rPr lang="en-US" sz="2400" dirty="0" smtClean="0"/>
            </a:br>
            <a:r>
              <a:rPr lang="en-US" sz="2400" dirty="0" smtClean="0"/>
              <a:t>your classifier. If you run numerical gradient computation on </a:t>
            </a:r>
            <a:br>
              <a:rPr lang="en-US" sz="2400" dirty="0" smtClean="0"/>
            </a:br>
            <a:r>
              <a:rPr lang="en-US" sz="2400" dirty="0" smtClean="0"/>
              <a:t>every iteration of gradient descent (or in the inner loop of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sz="2400" dirty="0" smtClean="0"/>
              <a:t>)your code will be </a:t>
            </a:r>
            <a:r>
              <a:rPr lang="en-US" sz="2400" u="sng" dirty="0" smtClean="0"/>
              <a:t>very</a:t>
            </a:r>
            <a:r>
              <a:rPr lang="en-US" sz="2400" dirty="0" smtClean="0"/>
              <a:t> slow.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633" y="758050"/>
            <a:ext cx="1814703" cy="3059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35280" y="479160"/>
              <a:ext cx="8676360" cy="2733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920" y="471240"/>
                <a:ext cx="8696520" cy="274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2142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Networks: Learning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190750"/>
            <a:ext cx="4331545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Random initialization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38229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Initial value </a:t>
            </a:r>
            <a:r>
              <a:rPr lang="en-US" sz="2800" b="1" dirty="0" smtClean="0"/>
              <a:t>of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0999" y="871775"/>
            <a:ext cx="8382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 gradient descent and advanced optimization method, need initial value for     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08051"/>
            <a:ext cx="237363" cy="2586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625" y="1422838"/>
            <a:ext cx="237363" cy="2586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0998" y="2724150"/>
            <a:ext cx="8382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Consider gradient descent</a:t>
            </a:r>
          </a:p>
          <a:p>
            <a:r>
              <a:rPr lang="en-US" sz="2800" dirty="0" smtClean="0"/>
              <a:t>Set 					         ?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80998" y="1714440"/>
            <a:ext cx="8382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optTheta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fminunc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				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options)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5224" y="3210934"/>
            <a:ext cx="5936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nitialTheta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zeros(n,1)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1185840" y="2446560"/>
              <a:ext cx="4588200" cy="1216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9720" y="2435760"/>
                <a:ext cx="4604400" cy="123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6054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Neural Network (Classification)</a:t>
            </a:r>
            <a:endParaRPr lang="en-US" sz="24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336007" y="2276757"/>
            <a:ext cx="37660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Binary classification</a:t>
            </a:r>
          </a:p>
          <a:p>
            <a:r>
              <a:rPr lang="en-US" sz="2400" dirty="0" smtClean="0"/>
              <a:t> 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1 output unit</a:t>
            </a:r>
          </a:p>
          <a:p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990599" y="718120"/>
            <a:ext cx="3055882" cy="1588057"/>
            <a:chOff x="990599" y="738216"/>
            <a:chExt cx="3381620" cy="1757334"/>
          </a:xfrm>
        </p:grpSpPr>
        <p:grpSp>
          <p:nvGrpSpPr>
            <p:cNvPr id="77" name="Group 76"/>
            <p:cNvGrpSpPr/>
            <p:nvPr/>
          </p:nvGrpSpPr>
          <p:grpSpPr>
            <a:xfrm>
              <a:off x="1239873" y="738216"/>
              <a:ext cx="2862230" cy="1432793"/>
              <a:chOff x="1905000" y="2190750"/>
              <a:chExt cx="3483917" cy="1744001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1905000" y="318349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905000" y="284853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905000" y="251356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2899779" y="2190751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5102454" y="236976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>
                <a:stCxn id="80" idx="6"/>
                <a:endCxn id="81" idx="2"/>
              </p:cNvCxnSpPr>
              <p:nvPr/>
            </p:nvCxnSpPr>
            <p:spPr>
              <a:xfrm flipV="1">
                <a:off x="2191463" y="2334552"/>
                <a:ext cx="708316" cy="3228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9" idx="6"/>
                <a:endCxn id="81" idx="2"/>
              </p:cNvCxnSpPr>
              <p:nvPr/>
            </p:nvCxnSpPr>
            <p:spPr>
              <a:xfrm flipV="1">
                <a:off x="2191463" y="2334552"/>
                <a:ext cx="708316" cy="6577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8" idx="6"/>
                <a:endCxn id="81" idx="2"/>
              </p:cNvCxnSpPr>
              <p:nvPr/>
            </p:nvCxnSpPr>
            <p:spPr>
              <a:xfrm flipV="1">
                <a:off x="2191463" y="2334552"/>
                <a:ext cx="708316" cy="9927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/>
              <p:cNvSpPr/>
              <p:nvPr/>
            </p:nvSpPr>
            <p:spPr>
              <a:xfrm>
                <a:off x="2899778" y="2564055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/>
              <p:cNvCxnSpPr>
                <a:stCxn id="80" idx="6"/>
                <a:endCxn id="87" idx="2"/>
              </p:cNvCxnSpPr>
              <p:nvPr/>
            </p:nvCxnSpPr>
            <p:spPr>
              <a:xfrm>
                <a:off x="2191463" y="2657369"/>
                <a:ext cx="708315" cy="5048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79" idx="6"/>
                <a:endCxn id="87" idx="2"/>
              </p:cNvCxnSpPr>
              <p:nvPr/>
            </p:nvCxnSpPr>
            <p:spPr>
              <a:xfrm flipV="1">
                <a:off x="2191463" y="2707856"/>
                <a:ext cx="708315" cy="2844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8" idx="6"/>
                <a:endCxn id="87" idx="2"/>
              </p:cNvCxnSpPr>
              <p:nvPr/>
            </p:nvCxnSpPr>
            <p:spPr>
              <a:xfrm flipV="1">
                <a:off x="2191463" y="2707856"/>
                <a:ext cx="708315" cy="61944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2899777" y="292277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Arrow Connector 91"/>
              <p:cNvCxnSpPr>
                <a:stCxn id="80" idx="6"/>
                <a:endCxn id="91" idx="2"/>
              </p:cNvCxnSpPr>
              <p:nvPr/>
            </p:nvCxnSpPr>
            <p:spPr>
              <a:xfrm>
                <a:off x="2191463" y="2657369"/>
                <a:ext cx="708314" cy="40920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9" idx="6"/>
                <a:endCxn id="91" idx="2"/>
              </p:cNvCxnSpPr>
              <p:nvPr/>
            </p:nvCxnSpPr>
            <p:spPr>
              <a:xfrm>
                <a:off x="2191463" y="2992333"/>
                <a:ext cx="708314" cy="742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8" idx="6"/>
                <a:endCxn id="91" idx="2"/>
              </p:cNvCxnSpPr>
              <p:nvPr/>
            </p:nvCxnSpPr>
            <p:spPr>
              <a:xfrm flipV="1">
                <a:off x="2191463" y="3066578"/>
                <a:ext cx="708314" cy="2607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Oval 94"/>
              <p:cNvSpPr/>
              <p:nvPr/>
            </p:nvSpPr>
            <p:spPr>
              <a:xfrm>
                <a:off x="2899776" y="3273713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6" name="Straight Arrow Connector 95"/>
              <p:cNvCxnSpPr>
                <a:stCxn id="80" idx="6"/>
                <a:endCxn id="95" idx="2"/>
              </p:cNvCxnSpPr>
              <p:nvPr/>
            </p:nvCxnSpPr>
            <p:spPr>
              <a:xfrm>
                <a:off x="2191463" y="2657369"/>
                <a:ext cx="708313" cy="7601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79" idx="6"/>
                <a:endCxn id="95" idx="2"/>
              </p:cNvCxnSpPr>
              <p:nvPr/>
            </p:nvCxnSpPr>
            <p:spPr>
              <a:xfrm>
                <a:off x="2191463" y="2992333"/>
                <a:ext cx="708313" cy="4251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78" idx="6"/>
                <a:endCxn id="95" idx="2"/>
              </p:cNvCxnSpPr>
              <p:nvPr/>
            </p:nvCxnSpPr>
            <p:spPr>
              <a:xfrm>
                <a:off x="2191463" y="3327297"/>
                <a:ext cx="708313" cy="902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Oval 98"/>
              <p:cNvSpPr/>
              <p:nvPr/>
            </p:nvSpPr>
            <p:spPr>
              <a:xfrm>
                <a:off x="2899779" y="36385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/>
              <p:cNvCxnSpPr>
                <a:stCxn id="80" idx="6"/>
                <a:endCxn id="99" idx="2"/>
              </p:cNvCxnSpPr>
              <p:nvPr/>
            </p:nvCxnSpPr>
            <p:spPr>
              <a:xfrm>
                <a:off x="2191463" y="2657369"/>
                <a:ext cx="708316" cy="112498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79" idx="6"/>
                <a:endCxn id="99" idx="2"/>
              </p:cNvCxnSpPr>
              <p:nvPr/>
            </p:nvCxnSpPr>
            <p:spPr>
              <a:xfrm>
                <a:off x="2191463" y="2992333"/>
                <a:ext cx="708316" cy="79001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78" idx="6"/>
                <a:endCxn id="99" idx="2"/>
              </p:cNvCxnSpPr>
              <p:nvPr/>
            </p:nvCxnSpPr>
            <p:spPr>
              <a:xfrm>
                <a:off x="2191463" y="3327297"/>
                <a:ext cx="708316" cy="45505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/>
              <p:cNvSpPr/>
              <p:nvPr/>
            </p:nvSpPr>
            <p:spPr>
              <a:xfrm>
                <a:off x="4028197" y="21907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Arrow Connector 103"/>
              <p:cNvCxnSpPr>
                <a:stCxn id="81" idx="6"/>
                <a:endCxn id="103" idx="2"/>
              </p:cNvCxnSpPr>
              <p:nvPr/>
            </p:nvCxnSpPr>
            <p:spPr>
              <a:xfrm flipV="1">
                <a:off x="3186242" y="23345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>
                <a:stCxn id="87" idx="6"/>
                <a:endCxn id="103" idx="2"/>
              </p:cNvCxnSpPr>
              <p:nvPr/>
            </p:nvCxnSpPr>
            <p:spPr>
              <a:xfrm flipV="1">
                <a:off x="3186241" y="233455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>
                <a:stCxn id="91" idx="6"/>
                <a:endCxn id="103" idx="2"/>
              </p:cNvCxnSpPr>
              <p:nvPr/>
            </p:nvCxnSpPr>
            <p:spPr>
              <a:xfrm flipV="1">
                <a:off x="3186240" y="2334551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stCxn id="95" idx="6"/>
                <a:endCxn id="103" idx="2"/>
              </p:cNvCxnSpPr>
              <p:nvPr/>
            </p:nvCxnSpPr>
            <p:spPr>
              <a:xfrm flipV="1">
                <a:off x="3186239" y="2334551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>
                <a:stCxn id="99" idx="6"/>
                <a:endCxn id="103" idx="2"/>
              </p:cNvCxnSpPr>
              <p:nvPr/>
            </p:nvCxnSpPr>
            <p:spPr>
              <a:xfrm flipV="1">
                <a:off x="3186242" y="2334551"/>
                <a:ext cx="841955" cy="144780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/>
              <p:cNvSpPr/>
              <p:nvPr/>
            </p:nvSpPr>
            <p:spPr>
              <a:xfrm>
                <a:off x="4028196" y="256852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" name="Straight Arrow Connector 109"/>
              <p:cNvCxnSpPr>
                <a:endCxn id="109" idx="2"/>
              </p:cNvCxnSpPr>
              <p:nvPr/>
            </p:nvCxnSpPr>
            <p:spPr>
              <a:xfrm flipV="1">
                <a:off x="3186241" y="2712329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91" idx="6"/>
                <a:endCxn id="109" idx="2"/>
              </p:cNvCxnSpPr>
              <p:nvPr/>
            </p:nvCxnSpPr>
            <p:spPr>
              <a:xfrm flipV="1">
                <a:off x="3186240" y="2712329"/>
                <a:ext cx="841956" cy="3542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endCxn id="109" idx="2"/>
              </p:cNvCxnSpPr>
              <p:nvPr/>
            </p:nvCxnSpPr>
            <p:spPr>
              <a:xfrm flipV="1">
                <a:off x="3186239" y="2712329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>
                <a:endCxn id="109" idx="2"/>
              </p:cNvCxnSpPr>
              <p:nvPr/>
            </p:nvCxnSpPr>
            <p:spPr>
              <a:xfrm flipV="1">
                <a:off x="3186238" y="2712329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>
                <a:stCxn id="81" idx="6"/>
                <a:endCxn id="109" idx="2"/>
              </p:cNvCxnSpPr>
              <p:nvPr/>
            </p:nvCxnSpPr>
            <p:spPr>
              <a:xfrm>
                <a:off x="3186242" y="2334552"/>
                <a:ext cx="841954" cy="3777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/>
              <p:cNvSpPr/>
              <p:nvPr/>
            </p:nvSpPr>
            <p:spPr>
              <a:xfrm>
                <a:off x="4030044" y="291568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Straight Arrow Connector 115"/>
              <p:cNvCxnSpPr>
                <a:endCxn id="115" idx="2"/>
              </p:cNvCxnSpPr>
              <p:nvPr/>
            </p:nvCxnSpPr>
            <p:spPr>
              <a:xfrm flipV="1">
                <a:off x="3188089" y="3059487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endCxn id="115" idx="2"/>
              </p:cNvCxnSpPr>
              <p:nvPr/>
            </p:nvCxnSpPr>
            <p:spPr>
              <a:xfrm flipV="1">
                <a:off x="3188088" y="3059487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endCxn id="115" idx="2"/>
              </p:cNvCxnSpPr>
              <p:nvPr/>
            </p:nvCxnSpPr>
            <p:spPr>
              <a:xfrm flipV="1">
                <a:off x="3188087" y="3059487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>
                <a:stCxn id="87" idx="6"/>
                <a:endCxn id="115" idx="2"/>
              </p:cNvCxnSpPr>
              <p:nvPr/>
            </p:nvCxnSpPr>
            <p:spPr>
              <a:xfrm>
                <a:off x="3186241" y="2707856"/>
                <a:ext cx="843803" cy="35163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>
                <a:stCxn id="81" idx="6"/>
                <a:endCxn id="115" idx="2"/>
              </p:cNvCxnSpPr>
              <p:nvPr/>
            </p:nvCxnSpPr>
            <p:spPr>
              <a:xfrm>
                <a:off x="3186242" y="2334552"/>
                <a:ext cx="843802" cy="72493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Oval 120"/>
              <p:cNvSpPr/>
              <p:nvPr/>
            </p:nvSpPr>
            <p:spPr>
              <a:xfrm>
                <a:off x="4028195" y="326390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Arrow Connector 121"/>
              <p:cNvCxnSpPr>
                <a:stCxn id="95" idx="6"/>
                <a:endCxn id="121" idx="2"/>
              </p:cNvCxnSpPr>
              <p:nvPr/>
            </p:nvCxnSpPr>
            <p:spPr>
              <a:xfrm flipV="1">
                <a:off x="3186239" y="3407701"/>
                <a:ext cx="841956" cy="981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>
                <a:endCxn id="121" idx="2"/>
              </p:cNvCxnSpPr>
              <p:nvPr/>
            </p:nvCxnSpPr>
            <p:spPr>
              <a:xfrm flipV="1">
                <a:off x="3186239" y="340770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>
                <a:stCxn id="91" idx="6"/>
                <a:endCxn id="121" idx="2"/>
              </p:cNvCxnSpPr>
              <p:nvPr/>
            </p:nvCxnSpPr>
            <p:spPr>
              <a:xfrm>
                <a:off x="3186240" y="3066578"/>
                <a:ext cx="841955" cy="34112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stCxn id="87" idx="6"/>
                <a:endCxn id="121" idx="2"/>
              </p:cNvCxnSpPr>
              <p:nvPr/>
            </p:nvCxnSpPr>
            <p:spPr>
              <a:xfrm>
                <a:off x="3186241" y="2707856"/>
                <a:ext cx="841954" cy="6998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>
                <a:stCxn id="81" idx="6"/>
                <a:endCxn id="121" idx="2"/>
              </p:cNvCxnSpPr>
              <p:nvPr/>
            </p:nvCxnSpPr>
            <p:spPr>
              <a:xfrm>
                <a:off x="3186242" y="2334552"/>
                <a:ext cx="841953" cy="10731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Oval 126"/>
              <p:cNvSpPr/>
              <p:nvPr/>
            </p:nvSpPr>
            <p:spPr>
              <a:xfrm>
                <a:off x="4028194" y="36471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Straight Arrow Connector 127"/>
              <p:cNvCxnSpPr>
                <a:endCxn id="127" idx="2"/>
              </p:cNvCxnSpPr>
              <p:nvPr/>
            </p:nvCxnSpPr>
            <p:spPr>
              <a:xfrm flipV="1">
                <a:off x="3186239" y="37909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95" idx="6"/>
                <a:endCxn id="127" idx="2"/>
              </p:cNvCxnSpPr>
              <p:nvPr/>
            </p:nvCxnSpPr>
            <p:spPr>
              <a:xfrm>
                <a:off x="3186239" y="3417514"/>
                <a:ext cx="841955" cy="37343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91" idx="6"/>
                <a:endCxn id="127" idx="2"/>
              </p:cNvCxnSpPr>
              <p:nvPr/>
            </p:nvCxnSpPr>
            <p:spPr>
              <a:xfrm>
                <a:off x="3186240" y="3066578"/>
                <a:ext cx="841954" cy="72437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>
                <a:stCxn id="87" idx="6"/>
                <a:endCxn id="127" idx="2"/>
              </p:cNvCxnSpPr>
              <p:nvPr/>
            </p:nvCxnSpPr>
            <p:spPr>
              <a:xfrm>
                <a:off x="3186241" y="2707856"/>
                <a:ext cx="841953" cy="108309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81" idx="6"/>
                <a:endCxn id="127" idx="2"/>
              </p:cNvCxnSpPr>
              <p:nvPr/>
            </p:nvCxnSpPr>
            <p:spPr>
              <a:xfrm>
                <a:off x="3186242" y="2334552"/>
                <a:ext cx="841952" cy="145639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103" idx="6"/>
                <a:endCxn id="82" idx="2"/>
              </p:cNvCxnSpPr>
              <p:nvPr/>
            </p:nvCxnSpPr>
            <p:spPr>
              <a:xfrm>
                <a:off x="4314660" y="2334551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109" idx="6"/>
                <a:endCxn id="82" idx="2"/>
              </p:cNvCxnSpPr>
              <p:nvPr/>
            </p:nvCxnSpPr>
            <p:spPr>
              <a:xfrm flipV="1">
                <a:off x="4314659" y="2513568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15" idx="6"/>
                <a:endCxn id="82" idx="2"/>
              </p:cNvCxnSpPr>
              <p:nvPr/>
            </p:nvCxnSpPr>
            <p:spPr>
              <a:xfrm flipV="1">
                <a:off x="4316507" y="2513568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21" idx="6"/>
                <a:endCxn id="82" idx="2"/>
              </p:cNvCxnSpPr>
              <p:nvPr/>
            </p:nvCxnSpPr>
            <p:spPr>
              <a:xfrm flipV="1">
                <a:off x="4314658" y="2513568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27" idx="6"/>
                <a:endCxn id="82" idx="2"/>
              </p:cNvCxnSpPr>
              <p:nvPr/>
            </p:nvCxnSpPr>
            <p:spPr>
              <a:xfrm flipV="1">
                <a:off x="4314657" y="2513568"/>
                <a:ext cx="787797" cy="127738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Oval 141"/>
              <p:cNvSpPr/>
              <p:nvPr/>
            </p:nvSpPr>
            <p:spPr>
              <a:xfrm>
                <a:off x="5102453" y="27456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Straight Arrow Connector 142"/>
              <p:cNvCxnSpPr>
                <a:endCxn id="142" idx="2"/>
              </p:cNvCxnSpPr>
              <p:nvPr/>
            </p:nvCxnSpPr>
            <p:spPr>
              <a:xfrm>
                <a:off x="4314659" y="27104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endCxn id="142" idx="2"/>
              </p:cNvCxnSpPr>
              <p:nvPr/>
            </p:nvCxnSpPr>
            <p:spPr>
              <a:xfrm flipV="1">
                <a:off x="4314658" y="28894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/>
              <p:cNvCxnSpPr>
                <a:endCxn id="142" idx="2"/>
              </p:cNvCxnSpPr>
              <p:nvPr/>
            </p:nvCxnSpPr>
            <p:spPr>
              <a:xfrm flipV="1">
                <a:off x="4316506" y="2889453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>
                <a:endCxn id="142" idx="2"/>
              </p:cNvCxnSpPr>
              <p:nvPr/>
            </p:nvCxnSpPr>
            <p:spPr>
              <a:xfrm flipV="1">
                <a:off x="4314657" y="2889453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/>
              <p:cNvCxnSpPr>
                <a:stCxn id="103" idx="6"/>
                <a:endCxn id="142" idx="2"/>
              </p:cNvCxnSpPr>
              <p:nvPr/>
            </p:nvCxnSpPr>
            <p:spPr>
              <a:xfrm>
                <a:off x="4314660" y="2334551"/>
                <a:ext cx="787793" cy="5549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Oval 177"/>
              <p:cNvSpPr/>
              <p:nvPr/>
            </p:nvSpPr>
            <p:spPr>
              <a:xfrm>
                <a:off x="5102452" y="3088214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Straight Arrow Connector 178"/>
              <p:cNvCxnSpPr>
                <a:endCxn id="178" idx="2"/>
              </p:cNvCxnSpPr>
              <p:nvPr/>
            </p:nvCxnSpPr>
            <p:spPr>
              <a:xfrm>
                <a:off x="4314658" y="3052998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>
                <a:endCxn id="178" idx="2"/>
              </p:cNvCxnSpPr>
              <p:nvPr/>
            </p:nvCxnSpPr>
            <p:spPr>
              <a:xfrm flipV="1">
                <a:off x="4314657" y="3232015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/>
              <p:cNvCxnSpPr>
                <a:endCxn id="178" idx="2"/>
              </p:cNvCxnSpPr>
              <p:nvPr/>
            </p:nvCxnSpPr>
            <p:spPr>
              <a:xfrm flipV="1">
                <a:off x="4316505" y="3232015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>
                <a:stCxn id="109" idx="6"/>
                <a:endCxn id="178" idx="2"/>
              </p:cNvCxnSpPr>
              <p:nvPr/>
            </p:nvCxnSpPr>
            <p:spPr>
              <a:xfrm>
                <a:off x="4314659" y="2712329"/>
                <a:ext cx="787793" cy="51968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/>
              <p:cNvCxnSpPr>
                <a:stCxn id="103" idx="6"/>
                <a:endCxn id="178" idx="2"/>
              </p:cNvCxnSpPr>
              <p:nvPr/>
            </p:nvCxnSpPr>
            <p:spPr>
              <a:xfrm>
                <a:off x="4314660" y="2334551"/>
                <a:ext cx="787792" cy="89746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Oval 183"/>
              <p:cNvSpPr/>
              <p:nvPr/>
            </p:nvSpPr>
            <p:spPr>
              <a:xfrm>
                <a:off x="5102454" y="34505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5" name="Straight Arrow Connector 184"/>
              <p:cNvCxnSpPr>
                <a:endCxn id="184" idx="2"/>
              </p:cNvCxnSpPr>
              <p:nvPr/>
            </p:nvCxnSpPr>
            <p:spPr>
              <a:xfrm>
                <a:off x="4314660" y="34153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>
                <a:endCxn id="184" idx="2"/>
              </p:cNvCxnSpPr>
              <p:nvPr/>
            </p:nvCxnSpPr>
            <p:spPr>
              <a:xfrm flipV="1">
                <a:off x="4314659" y="35943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/>
              <p:cNvCxnSpPr>
                <a:stCxn id="115" idx="6"/>
                <a:endCxn id="184" idx="2"/>
              </p:cNvCxnSpPr>
              <p:nvPr/>
            </p:nvCxnSpPr>
            <p:spPr>
              <a:xfrm>
                <a:off x="4316507" y="3059487"/>
                <a:ext cx="785947" cy="53486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/>
              <p:cNvCxnSpPr>
                <a:stCxn id="109" idx="6"/>
                <a:endCxn id="184" idx="2"/>
              </p:cNvCxnSpPr>
              <p:nvPr/>
            </p:nvCxnSpPr>
            <p:spPr>
              <a:xfrm>
                <a:off x="4314659" y="2712329"/>
                <a:ext cx="787795" cy="88202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/>
              <p:cNvCxnSpPr>
                <a:stCxn id="103" idx="6"/>
                <a:endCxn id="184" idx="2"/>
              </p:cNvCxnSpPr>
              <p:nvPr/>
            </p:nvCxnSpPr>
            <p:spPr>
              <a:xfrm>
                <a:off x="4314660" y="2334551"/>
                <a:ext cx="787794" cy="12598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TextBox 189"/>
            <p:cNvSpPr txBox="1"/>
            <p:nvPr/>
          </p:nvSpPr>
          <p:spPr>
            <a:xfrm>
              <a:off x="990599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Layer 1</a:t>
              </a:r>
              <a:endParaRPr lang="en-US" sz="1400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787019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Layer 2</a:t>
              </a:r>
              <a:endParaRPr lang="en-US" sz="1400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2715597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Layer 3</a:t>
              </a:r>
              <a:endParaRPr lang="en-US" sz="1400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596641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Layer 4</a:t>
              </a:r>
              <a:endParaRPr lang="en-US" sz="1400" dirty="0"/>
            </a:p>
          </p:txBody>
        </p:sp>
      </p:grp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92" y="2779949"/>
            <a:ext cx="1093470" cy="22098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72000" y="2190750"/>
            <a:ext cx="0" cy="2819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528845" y="2215202"/>
            <a:ext cx="472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Multi-class classification </a:t>
            </a:r>
            <a:r>
              <a:rPr lang="en-US" sz="2400" dirty="0" smtClean="0"/>
              <a:t>(K classes)</a:t>
            </a:r>
            <a:endParaRPr lang="en-US" sz="2400" u="sng" dirty="0" smtClean="0"/>
          </a:p>
          <a:p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3200" dirty="0" smtClean="0"/>
          </a:p>
          <a:p>
            <a:r>
              <a:rPr lang="en-US" sz="2400" dirty="0" smtClean="0"/>
              <a:t>  K output units</a:t>
            </a:r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661285"/>
            <a:ext cx="950976" cy="3177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66" y="592484"/>
            <a:ext cx="4444365" cy="2914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66" y="1026795"/>
            <a:ext cx="417195" cy="1733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844" y="1504950"/>
            <a:ext cx="438150" cy="1524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913880" y="928806"/>
            <a:ext cx="2892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otal no. of layers in network</a:t>
            </a:r>
            <a:endParaRPr lang="en-US" dirty="0"/>
          </a:p>
        </p:txBody>
      </p:sp>
      <p:sp>
        <p:nvSpPr>
          <p:cNvPr id="201" name="Rectangle 200"/>
          <p:cNvSpPr/>
          <p:nvPr/>
        </p:nvSpPr>
        <p:spPr>
          <a:xfrm>
            <a:off x="4913880" y="1379130"/>
            <a:ext cx="3881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no. of units (not counting bias unit) in layer 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938686" y="2693361"/>
            <a:ext cx="2864778" cy="760074"/>
            <a:chOff x="1405530" y="3808422"/>
            <a:chExt cx="4232139" cy="1131625"/>
          </a:xfrm>
        </p:grpSpPr>
        <p:pic>
          <p:nvPicPr>
            <p:cNvPr id="202" name="Picture 201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9033" y="3808422"/>
              <a:ext cx="393192" cy="731520"/>
            </a:xfrm>
            <a:prstGeom prst="rect">
              <a:avLst/>
            </a:prstGeom>
          </p:spPr>
        </p:pic>
        <p:pic>
          <p:nvPicPr>
            <p:cNvPr id="203" name="Picture 202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9548" y="3808422"/>
              <a:ext cx="393192" cy="731520"/>
            </a:xfrm>
            <a:prstGeom prst="rect">
              <a:avLst/>
            </a:prstGeom>
          </p:spPr>
        </p:pic>
        <p:pic>
          <p:nvPicPr>
            <p:cNvPr id="204" name="Picture 203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651" y="3808422"/>
              <a:ext cx="393192" cy="731520"/>
            </a:xfrm>
            <a:prstGeom prst="rect">
              <a:avLst/>
            </a:prstGeom>
          </p:spPr>
        </p:pic>
        <p:pic>
          <p:nvPicPr>
            <p:cNvPr id="205" name="Picture 204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2851" y="3808422"/>
              <a:ext cx="393192" cy="731520"/>
            </a:xfrm>
            <a:prstGeom prst="rect">
              <a:avLst/>
            </a:prstGeom>
          </p:spPr>
        </p:pic>
        <p:sp>
          <p:nvSpPr>
            <p:cNvPr id="206" name="TextBox 205"/>
            <p:cNvSpPr txBox="1"/>
            <p:nvPr/>
          </p:nvSpPr>
          <p:spPr>
            <a:xfrm>
              <a:off x="1405530" y="4473245"/>
              <a:ext cx="4232139" cy="466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pedestrian  car  motorcycle   truck</a:t>
              </a:r>
              <a:endParaRPr lang="en-US" sz="1400" dirty="0"/>
            </a:p>
          </p:txBody>
        </p:sp>
      </p:grpSp>
      <p:sp>
        <p:nvSpPr>
          <p:cNvPr id="207" name="TextBox 206"/>
          <p:cNvSpPr txBox="1"/>
          <p:nvPr/>
        </p:nvSpPr>
        <p:spPr>
          <a:xfrm>
            <a:off x="5786286" y="2694378"/>
            <a:ext cx="2864778" cy="313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E.g.           ,             ,                 ,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725" y="1745753"/>
            <a:ext cx="57150" cy="17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58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95" grpId="0"/>
      <p:bldP spid="20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Zero initialization</a:t>
            </a:r>
            <a:endParaRPr lang="en-US" sz="2400" b="1" dirty="0"/>
          </a:p>
        </p:txBody>
      </p:sp>
      <p:grpSp>
        <p:nvGrpSpPr>
          <p:cNvPr id="46" name="Group 45"/>
          <p:cNvGrpSpPr/>
          <p:nvPr/>
        </p:nvGrpSpPr>
        <p:grpSpPr>
          <a:xfrm>
            <a:off x="794290" y="910464"/>
            <a:ext cx="3583088" cy="1514793"/>
            <a:chOff x="794290" y="910465"/>
            <a:chExt cx="2634710" cy="1087310"/>
          </a:xfrm>
        </p:grpSpPr>
        <p:sp>
          <p:nvSpPr>
            <p:cNvPr id="11" name="Oval 10"/>
            <p:cNvSpPr/>
            <p:nvPr/>
          </p:nvSpPr>
          <p:spPr>
            <a:xfrm>
              <a:off x="794290" y="1695744"/>
              <a:ext cx="304723" cy="302031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94290" y="1303105"/>
              <a:ext cx="304723" cy="302031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94290" y="910465"/>
              <a:ext cx="304723" cy="302031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617042" y="1303105"/>
              <a:ext cx="304723" cy="3020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6"/>
              <a:endCxn id="14" idx="2"/>
            </p:cNvCxnSpPr>
            <p:nvPr/>
          </p:nvCxnSpPr>
          <p:spPr>
            <a:xfrm>
              <a:off x="1099013" y="1061480"/>
              <a:ext cx="518029" cy="3926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6"/>
              <a:endCxn id="14" idx="2"/>
            </p:cNvCxnSpPr>
            <p:nvPr/>
          </p:nvCxnSpPr>
          <p:spPr>
            <a:xfrm>
              <a:off x="1099013" y="1454121"/>
              <a:ext cx="518029" cy="6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6"/>
              <a:endCxn id="14" idx="2"/>
            </p:cNvCxnSpPr>
            <p:nvPr/>
          </p:nvCxnSpPr>
          <p:spPr>
            <a:xfrm flipV="1">
              <a:off x="1099013" y="1454120"/>
              <a:ext cx="518029" cy="3926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27" idx="6"/>
            </p:cNvCxnSpPr>
            <p:nvPr/>
          </p:nvCxnSpPr>
          <p:spPr>
            <a:xfrm>
              <a:off x="2714044" y="1318050"/>
              <a:ext cx="304723" cy="6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1617042" y="1695744"/>
              <a:ext cx="304723" cy="3020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3" idx="6"/>
              <a:endCxn id="19" idx="2"/>
            </p:cNvCxnSpPr>
            <p:nvPr/>
          </p:nvCxnSpPr>
          <p:spPr>
            <a:xfrm>
              <a:off x="1099013" y="1061480"/>
              <a:ext cx="518029" cy="7852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9" idx="2"/>
            </p:cNvCxnSpPr>
            <p:nvPr/>
          </p:nvCxnSpPr>
          <p:spPr>
            <a:xfrm>
              <a:off x="1099013" y="1454120"/>
              <a:ext cx="518029" cy="3926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1" idx="6"/>
              <a:endCxn id="19" idx="2"/>
            </p:cNvCxnSpPr>
            <p:nvPr/>
          </p:nvCxnSpPr>
          <p:spPr>
            <a:xfrm>
              <a:off x="1099013" y="1846760"/>
              <a:ext cx="518029" cy="6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1617042" y="910465"/>
              <a:ext cx="304723" cy="3020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409321" y="1167033"/>
              <a:ext cx="304723" cy="3020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stCxn id="26" idx="6"/>
              <a:endCxn id="27" idx="2"/>
            </p:cNvCxnSpPr>
            <p:nvPr/>
          </p:nvCxnSpPr>
          <p:spPr>
            <a:xfrm>
              <a:off x="1921764" y="1061480"/>
              <a:ext cx="487556" cy="2565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4" idx="6"/>
              <a:endCxn id="27" idx="2"/>
            </p:cNvCxnSpPr>
            <p:nvPr/>
          </p:nvCxnSpPr>
          <p:spPr>
            <a:xfrm flipV="1">
              <a:off x="1921764" y="1318049"/>
              <a:ext cx="487556" cy="1360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9" idx="6"/>
              <a:endCxn id="27" idx="2"/>
            </p:cNvCxnSpPr>
            <p:nvPr/>
          </p:nvCxnSpPr>
          <p:spPr>
            <a:xfrm flipV="1">
              <a:off x="1921764" y="1318049"/>
              <a:ext cx="487556" cy="5287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311" y="1227440"/>
              <a:ext cx="353689" cy="145829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39" name="Picture 3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665" y="1017117"/>
              <a:ext cx="115824" cy="7620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97" y="1412627"/>
              <a:ext cx="111443" cy="75248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98" y="1805660"/>
              <a:ext cx="114300" cy="75248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6421" y="1019032"/>
              <a:ext cx="129356" cy="85103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9806" y="1386014"/>
              <a:ext cx="181928" cy="16764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175" y="1781917"/>
              <a:ext cx="181928" cy="167640"/>
            </a:xfrm>
            <a:prstGeom prst="rect">
              <a:avLst/>
            </a:prstGeom>
          </p:spPr>
        </p:pic>
      </p:grpSp>
      <p:pic>
        <p:nvPicPr>
          <p:cNvPr id="47" name="Picture 4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871404"/>
            <a:ext cx="2761350" cy="459836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57200" y="3943350"/>
            <a:ext cx="8077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After each update, parameters corresponding to inputs going into each of two hidden units are identical. 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" name="Ink 2"/>
              <p14:cNvContentPartPr/>
              <p14:nvPr/>
            </p14:nvContentPartPr>
            <p14:xfrm>
              <a:off x="277920" y="1044360"/>
              <a:ext cx="7340400" cy="40348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7120" y="1037520"/>
                <a:ext cx="7363080" cy="405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9979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Random initialization: Symmetry breaking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0999" y="871775"/>
            <a:ext cx="8382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Initialize each            to a random value in </a:t>
            </a:r>
          </a:p>
          <a:p>
            <a:r>
              <a:rPr lang="en-US" sz="2400" dirty="0" smtClean="0"/>
              <a:t>(i.e.                            )</a:t>
            </a:r>
          </a:p>
          <a:p>
            <a:endParaRPr lang="en-US" sz="2400" dirty="0" smtClean="0"/>
          </a:p>
          <a:p>
            <a:r>
              <a:rPr lang="en-US" sz="2400" dirty="0" smtClean="0"/>
              <a:t>E.g.</a:t>
            </a:r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857250"/>
            <a:ext cx="464058" cy="4503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2300" y="2572603"/>
            <a:ext cx="83820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Theta1 = 	rand(10,11)*(2*INIT_EPSILON) 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- INIT_EPSILON;</a:t>
            </a:r>
          </a:p>
          <a:p>
            <a:endParaRPr lang="en-US" sz="24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Theta2 = 	rand(1,11)*(2*INIT_EPSILON) 			- INIT_EPSILON;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949572"/>
            <a:ext cx="717804" cy="3063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51" y="1241284"/>
            <a:ext cx="1778508" cy="4503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/>
              <p14:cNvContentPartPr/>
              <p14:nvPr/>
            </p14:nvContentPartPr>
            <p14:xfrm>
              <a:off x="142200" y="700920"/>
              <a:ext cx="8469360" cy="3434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1760" y="690480"/>
                <a:ext cx="8491680" cy="345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1289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Networks: Learning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47626" y="2337955"/>
            <a:ext cx="4648200" cy="16764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Backpropagation example: Autonomous driving (optional)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406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866501"/>
            <a:ext cx="2065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[Courtesy of Dean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Pomerleau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]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027" name="Picture 3" descr="C:\Users\ang\Desktop\Nonam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6" t="8041" r="44637" b="25707"/>
          <a:stretch/>
        </p:blipFill>
        <p:spPr bwMode="auto">
          <a:xfrm>
            <a:off x="2113808" y="361950"/>
            <a:ext cx="5557652" cy="437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197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Cost function</a:t>
            </a:r>
            <a:endParaRPr lang="en-US" sz="24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914400" y="870297"/>
            <a:ext cx="365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Logistic regression: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Neural network: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9488"/>
            <a:ext cx="7392924" cy="7012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2" y="3242455"/>
            <a:ext cx="7154609" cy="6840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227" y="4061461"/>
            <a:ext cx="2330006" cy="69608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54" y="2798494"/>
            <a:ext cx="1570482" cy="3337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262" y="2798494"/>
            <a:ext cx="2834640" cy="33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89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Networks: Learning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114550"/>
            <a:ext cx="4255345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Backpropagation algorithm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26610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computation</a:t>
            </a:r>
            <a:endParaRPr lang="en-US" sz="2400" b="1" dirty="0"/>
          </a:p>
        </p:txBody>
      </p:sp>
      <p:pic>
        <p:nvPicPr>
          <p:cNvPr id="77" name="Picture 7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82334"/>
            <a:ext cx="6741414" cy="6840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625" y="1701340"/>
            <a:ext cx="2330006" cy="6960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6027"/>
            <a:ext cx="1188720" cy="432054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838200" y="340995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Need code to compute: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 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64" y="3909149"/>
            <a:ext cx="621792" cy="306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" y="4251884"/>
            <a:ext cx="1259586" cy="5394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/>
              <p14:cNvContentPartPr/>
              <p14:nvPr/>
            </p14:nvContentPartPr>
            <p14:xfrm>
              <a:off x="392400" y="1151640"/>
              <a:ext cx="5589360" cy="37774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3760" y="1141920"/>
                <a:ext cx="5607720" cy="379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6066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computation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19" y="1809750"/>
            <a:ext cx="1040130" cy="276606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714948" y="842005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Given one training example (   ,    ):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598" y="1034737"/>
            <a:ext cx="153162" cy="137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780" y="1042357"/>
            <a:ext cx="144018" cy="1965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6622" y="12763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Forward propagation: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32" y="2205699"/>
            <a:ext cx="1885950" cy="2743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19" y="2613938"/>
            <a:ext cx="1723644" cy="3497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32" y="3020161"/>
            <a:ext cx="1885950" cy="2743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19" y="3405275"/>
            <a:ext cx="1723644" cy="3497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32" y="3821772"/>
            <a:ext cx="1885950" cy="274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32" y="4203192"/>
            <a:ext cx="2916936" cy="34975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556788"/>
            <a:ext cx="1255014" cy="40690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557" y="3301514"/>
            <a:ext cx="1255014" cy="406908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5253859" y="1759891"/>
            <a:ext cx="3055882" cy="1588057"/>
            <a:chOff x="990599" y="738216"/>
            <a:chExt cx="3381620" cy="1757334"/>
          </a:xfrm>
        </p:grpSpPr>
        <p:grpSp>
          <p:nvGrpSpPr>
            <p:cNvPr id="34" name="Group 33"/>
            <p:cNvGrpSpPr/>
            <p:nvPr/>
          </p:nvGrpSpPr>
          <p:grpSpPr>
            <a:xfrm>
              <a:off x="1239873" y="738216"/>
              <a:ext cx="2862230" cy="1432793"/>
              <a:chOff x="1905000" y="2190750"/>
              <a:chExt cx="3483917" cy="1744001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1905000" y="318349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905000" y="284853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905000" y="251356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899779" y="2190751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102454" y="236976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Arrow Connector 43"/>
              <p:cNvCxnSpPr>
                <a:stCxn id="41" idx="6"/>
                <a:endCxn id="42" idx="2"/>
              </p:cNvCxnSpPr>
              <p:nvPr/>
            </p:nvCxnSpPr>
            <p:spPr>
              <a:xfrm flipV="1">
                <a:off x="2191463" y="2334552"/>
                <a:ext cx="708316" cy="3228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40" idx="6"/>
                <a:endCxn id="42" idx="2"/>
              </p:cNvCxnSpPr>
              <p:nvPr/>
            </p:nvCxnSpPr>
            <p:spPr>
              <a:xfrm flipV="1">
                <a:off x="2191463" y="2334552"/>
                <a:ext cx="708316" cy="6577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9" idx="6"/>
                <a:endCxn id="42" idx="2"/>
              </p:cNvCxnSpPr>
              <p:nvPr/>
            </p:nvCxnSpPr>
            <p:spPr>
              <a:xfrm flipV="1">
                <a:off x="2191463" y="2334552"/>
                <a:ext cx="708316" cy="9927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2899778" y="2564055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/>
              <p:cNvCxnSpPr>
                <a:stCxn id="41" idx="6"/>
                <a:endCxn id="47" idx="2"/>
              </p:cNvCxnSpPr>
              <p:nvPr/>
            </p:nvCxnSpPr>
            <p:spPr>
              <a:xfrm>
                <a:off x="2191463" y="2657369"/>
                <a:ext cx="708315" cy="5048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40" idx="6"/>
                <a:endCxn id="47" idx="2"/>
              </p:cNvCxnSpPr>
              <p:nvPr/>
            </p:nvCxnSpPr>
            <p:spPr>
              <a:xfrm flipV="1">
                <a:off x="2191463" y="2707856"/>
                <a:ext cx="708315" cy="2844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9" idx="6"/>
                <a:endCxn id="47" idx="2"/>
              </p:cNvCxnSpPr>
              <p:nvPr/>
            </p:nvCxnSpPr>
            <p:spPr>
              <a:xfrm flipV="1">
                <a:off x="2191463" y="2707856"/>
                <a:ext cx="708315" cy="61944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2899777" y="292277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>
                <a:stCxn id="41" idx="6"/>
                <a:endCxn id="51" idx="2"/>
              </p:cNvCxnSpPr>
              <p:nvPr/>
            </p:nvCxnSpPr>
            <p:spPr>
              <a:xfrm>
                <a:off x="2191463" y="2657369"/>
                <a:ext cx="708314" cy="40920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40" idx="6"/>
                <a:endCxn id="51" idx="2"/>
              </p:cNvCxnSpPr>
              <p:nvPr/>
            </p:nvCxnSpPr>
            <p:spPr>
              <a:xfrm>
                <a:off x="2191463" y="2992333"/>
                <a:ext cx="708314" cy="742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39" idx="6"/>
                <a:endCxn id="51" idx="2"/>
              </p:cNvCxnSpPr>
              <p:nvPr/>
            </p:nvCxnSpPr>
            <p:spPr>
              <a:xfrm flipV="1">
                <a:off x="2191463" y="3066578"/>
                <a:ext cx="708314" cy="2607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/>
              <p:cNvSpPr/>
              <p:nvPr/>
            </p:nvSpPr>
            <p:spPr>
              <a:xfrm>
                <a:off x="2899776" y="3273713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41" idx="6"/>
                <a:endCxn id="55" idx="2"/>
              </p:cNvCxnSpPr>
              <p:nvPr/>
            </p:nvCxnSpPr>
            <p:spPr>
              <a:xfrm>
                <a:off x="2191463" y="2657369"/>
                <a:ext cx="708313" cy="7601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40" idx="6"/>
                <a:endCxn id="55" idx="2"/>
              </p:cNvCxnSpPr>
              <p:nvPr/>
            </p:nvCxnSpPr>
            <p:spPr>
              <a:xfrm>
                <a:off x="2191463" y="2992333"/>
                <a:ext cx="708313" cy="4251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39" idx="6"/>
                <a:endCxn id="55" idx="2"/>
              </p:cNvCxnSpPr>
              <p:nvPr/>
            </p:nvCxnSpPr>
            <p:spPr>
              <a:xfrm>
                <a:off x="2191463" y="3327297"/>
                <a:ext cx="708313" cy="902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/>
              <p:cNvSpPr/>
              <p:nvPr/>
            </p:nvSpPr>
            <p:spPr>
              <a:xfrm>
                <a:off x="2899779" y="36385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Arrow Connector 59"/>
              <p:cNvCxnSpPr>
                <a:stCxn id="41" idx="6"/>
                <a:endCxn id="59" idx="2"/>
              </p:cNvCxnSpPr>
              <p:nvPr/>
            </p:nvCxnSpPr>
            <p:spPr>
              <a:xfrm>
                <a:off x="2191463" y="2657369"/>
                <a:ext cx="708316" cy="112498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40" idx="6"/>
                <a:endCxn id="59" idx="2"/>
              </p:cNvCxnSpPr>
              <p:nvPr/>
            </p:nvCxnSpPr>
            <p:spPr>
              <a:xfrm>
                <a:off x="2191463" y="2992333"/>
                <a:ext cx="708316" cy="79001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9" idx="6"/>
                <a:endCxn id="59" idx="2"/>
              </p:cNvCxnSpPr>
              <p:nvPr/>
            </p:nvCxnSpPr>
            <p:spPr>
              <a:xfrm>
                <a:off x="2191463" y="3327297"/>
                <a:ext cx="708316" cy="45505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4028197" y="21907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/>
              <p:cNvCxnSpPr>
                <a:stCxn id="42" idx="6"/>
                <a:endCxn id="63" idx="2"/>
              </p:cNvCxnSpPr>
              <p:nvPr/>
            </p:nvCxnSpPr>
            <p:spPr>
              <a:xfrm flipV="1">
                <a:off x="3186242" y="23345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stCxn id="47" idx="6"/>
                <a:endCxn id="63" idx="2"/>
              </p:cNvCxnSpPr>
              <p:nvPr/>
            </p:nvCxnSpPr>
            <p:spPr>
              <a:xfrm flipV="1">
                <a:off x="3186241" y="233455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51" idx="6"/>
                <a:endCxn id="63" idx="2"/>
              </p:cNvCxnSpPr>
              <p:nvPr/>
            </p:nvCxnSpPr>
            <p:spPr>
              <a:xfrm flipV="1">
                <a:off x="3186240" y="2334551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55" idx="6"/>
                <a:endCxn id="63" idx="2"/>
              </p:cNvCxnSpPr>
              <p:nvPr/>
            </p:nvCxnSpPr>
            <p:spPr>
              <a:xfrm flipV="1">
                <a:off x="3186239" y="2334551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59" idx="6"/>
                <a:endCxn id="63" idx="2"/>
              </p:cNvCxnSpPr>
              <p:nvPr/>
            </p:nvCxnSpPr>
            <p:spPr>
              <a:xfrm flipV="1">
                <a:off x="3186242" y="2334551"/>
                <a:ext cx="841955" cy="144780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4028196" y="256852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Arrow Connector 69"/>
              <p:cNvCxnSpPr>
                <a:endCxn id="69" idx="2"/>
              </p:cNvCxnSpPr>
              <p:nvPr/>
            </p:nvCxnSpPr>
            <p:spPr>
              <a:xfrm flipV="1">
                <a:off x="3186241" y="2712329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stCxn id="51" idx="6"/>
                <a:endCxn id="69" idx="2"/>
              </p:cNvCxnSpPr>
              <p:nvPr/>
            </p:nvCxnSpPr>
            <p:spPr>
              <a:xfrm flipV="1">
                <a:off x="3186240" y="2712329"/>
                <a:ext cx="841956" cy="3542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endCxn id="69" idx="2"/>
              </p:cNvCxnSpPr>
              <p:nvPr/>
            </p:nvCxnSpPr>
            <p:spPr>
              <a:xfrm flipV="1">
                <a:off x="3186239" y="2712329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endCxn id="69" idx="2"/>
              </p:cNvCxnSpPr>
              <p:nvPr/>
            </p:nvCxnSpPr>
            <p:spPr>
              <a:xfrm flipV="1">
                <a:off x="3186238" y="2712329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42" idx="6"/>
                <a:endCxn id="69" idx="2"/>
              </p:cNvCxnSpPr>
              <p:nvPr/>
            </p:nvCxnSpPr>
            <p:spPr>
              <a:xfrm>
                <a:off x="3186242" y="2334552"/>
                <a:ext cx="841954" cy="3777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/>
              <p:cNvSpPr/>
              <p:nvPr/>
            </p:nvSpPr>
            <p:spPr>
              <a:xfrm>
                <a:off x="4030044" y="291568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>
                <a:endCxn id="75" idx="2"/>
              </p:cNvCxnSpPr>
              <p:nvPr/>
            </p:nvCxnSpPr>
            <p:spPr>
              <a:xfrm flipV="1">
                <a:off x="3188089" y="3059487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endCxn id="75" idx="2"/>
              </p:cNvCxnSpPr>
              <p:nvPr/>
            </p:nvCxnSpPr>
            <p:spPr>
              <a:xfrm flipV="1">
                <a:off x="3188088" y="3059487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endCxn id="75" idx="2"/>
              </p:cNvCxnSpPr>
              <p:nvPr/>
            </p:nvCxnSpPr>
            <p:spPr>
              <a:xfrm flipV="1">
                <a:off x="3188087" y="3059487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47" idx="6"/>
                <a:endCxn id="75" idx="2"/>
              </p:cNvCxnSpPr>
              <p:nvPr/>
            </p:nvCxnSpPr>
            <p:spPr>
              <a:xfrm>
                <a:off x="3186241" y="2707856"/>
                <a:ext cx="843803" cy="35163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42" idx="6"/>
                <a:endCxn id="75" idx="2"/>
              </p:cNvCxnSpPr>
              <p:nvPr/>
            </p:nvCxnSpPr>
            <p:spPr>
              <a:xfrm>
                <a:off x="3186242" y="2334552"/>
                <a:ext cx="843802" cy="72493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>
                <a:off x="4028195" y="326390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84"/>
              <p:cNvCxnSpPr>
                <a:stCxn id="55" idx="6"/>
                <a:endCxn id="84" idx="2"/>
              </p:cNvCxnSpPr>
              <p:nvPr/>
            </p:nvCxnSpPr>
            <p:spPr>
              <a:xfrm flipV="1">
                <a:off x="3186239" y="3407701"/>
                <a:ext cx="841956" cy="981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endCxn id="84" idx="2"/>
              </p:cNvCxnSpPr>
              <p:nvPr/>
            </p:nvCxnSpPr>
            <p:spPr>
              <a:xfrm flipV="1">
                <a:off x="3186239" y="340770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51" idx="6"/>
                <a:endCxn id="84" idx="2"/>
              </p:cNvCxnSpPr>
              <p:nvPr/>
            </p:nvCxnSpPr>
            <p:spPr>
              <a:xfrm>
                <a:off x="3186240" y="3066578"/>
                <a:ext cx="841955" cy="34112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47" idx="6"/>
                <a:endCxn id="84" idx="2"/>
              </p:cNvCxnSpPr>
              <p:nvPr/>
            </p:nvCxnSpPr>
            <p:spPr>
              <a:xfrm>
                <a:off x="3186241" y="2707856"/>
                <a:ext cx="841954" cy="6998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42" idx="6"/>
                <a:endCxn id="84" idx="2"/>
              </p:cNvCxnSpPr>
              <p:nvPr/>
            </p:nvCxnSpPr>
            <p:spPr>
              <a:xfrm>
                <a:off x="3186242" y="2334552"/>
                <a:ext cx="841953" cy="10731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/>
              <p:cNvSpPr/>
              <p:nvPr/>
            </p:nvSpPr>
            <p:spPr>
              <a:xfrm>
                <a:off x="4028194" y="36471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Arrow Connector 90"/>
              <p:cNvCxnSpPr>
                <a:endCxn id="90" idx="2"/>
              </p:cNvCxnSpPr>
              <p:nvPr/>
            </p:nvCxnSpPr>
            <p:spPr>
              <a:xfrm flipV="1">
                <a:off x="3186239" y="37909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55" idx="6"/>
                <a:endCxn id="90" idx="2"/>
              </p:cNvCxnSpPr>
              <p:nvPr/>
            </p:nvCxnSpPr>
            <p:spPr>
              <a:xfrm>
                <a:off x="3186239" y="3417514"/>
                <a:ext cx="841955" cy="37343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51" idx="6"/>
                <a:endCxn id="90" idx="2"/>
              </p:cNvCxnSpPr>
              <p:nvPr/>
            </p:nvCxnSpPr>
            <p:spPr>
              <a:xfrm>
                <a:off x="3186240" y="3066578"/>
                <a:ext cx="841954" cy="72437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47" idx="6"/>
                <a:endCxn id="90" idx="2"/>
              </p:cNvCxnSpPr>
              <p:nvPr/>
            </p:nvCxnSpPr>
            <p:spPr>
              <a:xfrm>
                <a:off x="3186241" y="2707856"/>
                <a:ext cx="841953" cy="108309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42" idx="6"/>
                <a:endCxn id="90" idx="2"/>
              </p:cNvCxnSpPr>
              <p:nvPr/>
            </p:nvCxnSpPr>
            <p:spPr>
              <a:xfrm>
                <a:off x="3186242" y="2334552"/>
                <a:ext cx="841952" cy="145639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63" idx="6"/>
                <a:endCxn id="43" idx="2"/>
              </p:cNvCxnSpPr>
              <p:nvPr/>
            </p:nvCxnSpPr>
            <p:spPr>
              <a:xfrm>
                <a:off x="4314660" y="2334551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69" idx="6"/>
                <a:endCxn id="43" idx="2"/>
              </p:cNvCxnSpPr>
              <p:nvPr/>
            </p:nvCxnSpPr>
            <p:spPr>
              <a:xfrm flipV="1">
                <a:off x="4314659" y="2513568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75" idx="6"/>
                <a:endCxn id="43" idx="2"/>
              </p:cNvCxnSpPr>
              <p:nvPr/>
            </p:nvCxnSpPr>
            <p:spPr>
              <a:xfrm flipV="1">
                <a:off x="4316507" y="2513568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84" idx="6"/>
                <a:endCxn id="43" idx="2"/>
              </p:cNvCxnSpPr>
              <p:nvPr/>
            </p:nvCxnSpPr>
            <p:spPr>
              <a:xfrm flipV="1">
                <a:off x="4314658" y="2513568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90" idx="6"/>
                <a:endCxn id="43" idx="2"/>
              </p:cNvCxnSpPr>
              <p:nvPr/>
            </p:nvCxnSpPr>
            <p:spPr>
              <a:xfrm flipV="1">
                <a:off x="4314657" y="2513568"/>
                <a:ext cx="787797" cy="127738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/>
              <p:cNvSpPr/>
              <p:nvPr/>
            </p:nvSpPr>
            <p:spPr>
              <a:xfrm>
                <a:off x="5102453" y="27456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Arrow Connector 101"/>
              <p:cNvCxnSpPr>
                <a:endCxn id="101" idx="2"/>
              </p:cNvCxnSpPr>
              <p:nvPr/>
            </p:nvCxnSpPr>
            <p:spPr>
              <a:xfrm>
                <a:off x="4314659" y="27104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>
                <a:endCxn id="101" idx="2"/>
              </p:cNvCxnSpPr>
              <p:nvPr/>
            </p:nvCxnSpPr>
            <p:spPr>
              <a:xfrm flipV="1">
                <a:off x="4314658" y="28894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endCxn id="101" idx="2"/>
              </p:cNvCxnSpPr>
              <p:nvPr/>
            </p:nvCxnSpPr>
            <p:spPr>
              <a:xfrm flipV="1">
                <a:off x="4316506" y="2889453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>
                <a:endCxn id="101" idx="2"/>
              </p:cNvCxnSpPr>
              <p:nvPr/>
            </p:nvCxnSpPr>
            <p:spPr>
              <a:xfrm flipV="1">
                <a:off x="4314657" y="2889453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>
                <a:stCxn id="63" idx="6"/>
                <a:endCxn id="101" idx="2"/>
              </p:cNvCxnSpPr>
              <p:nvPr/>
            </p:nvCxnSpPr>
            <p:spPr>
              <a:xfrm>
                <a:off x="4314660" y="2334551"/>
                <a:ext cx="787793" cy="5549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Oval 106"/>
              <p:cNvSpPr/>
              <p:nvPr/>
            </p:nvSpPr>
            <p:spPr>
              <a:xfrm>
                <a:off x="5102452" y="3088214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Arrow Connector 107"/>
              <p:cNvCxnSpPr>
                <a:endCxn id="107" idx="2"/>
              </p:cNvCxnSpPr>
              <p:nvPr/>
            </p:nvCxnSpPr>
            <p:spPr>
              <a:xfrm>
                <a:off x="4314658" y="3052998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endCxn id="107" idx="2"/>
              </p:cNvCxnSpPr>
              <p:nvPr/>
            </p:nvCxnSpPr>
            <p:spPr>
              <a:xfrm flipV="1">
                <a:off x="4314657" y="3232015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7" idx="2"/>
              </p:cNvCxnSpPr>
              <p:nvPr/>
            </p:nvCxnSpPr>
            <p:spPr>
              <a:xfrm flipV="1">
                <a:off x="4316505" y="3232015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69" idx="6"/>
                <a:endCxn id="107" idx="2"/>
              </p:cNvCxnSpPr>
              <p:nvPr/>
            </p:nvCxnSpPr>
            <p:spPr>
              <a:xfrm>
                <a:off x="4314659" y="2712329"/>
                <a:ext cx="787793" cy="51968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63" idx="6"/>
                <a:endCxn id="107" idx="2"/>
              </p:cNvCxnSpPr>
              <p:nvPr/>
            </p:nvCxnSpPr>
            <p:spPr>
              <a:xfrm>
                <a:off x="4314660" y="2334551"/>
                <a:ext cx="787792" cy="89746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/>
              <p:cNvSpPr/>
              <p:nvPr/>
            </p:nvSpPr>
            <p:spPr>
              <a:xfrm>
                <a:off x="5102454" y="34505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Arrow Connector 113"/>
              <p:cNvCxnSpPr>
                <a:endCxn id="113" idx="2"/>
              </p:cNvCxnSpPr>
              <p:nvPr/>
            </p:nvCxnSpPr>
            <p:spPr>
              <a:xfrm>
                <a:off x="4314660" y="34153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endCxn id="113" idx="2"/>
              </p:cNvCxnSpPr>
              <p:nvPr/>
            </p:nvCxnSpPr>
            <p:spPr>
              <a:xfrm flipV="1">
                <a:off x="4314659" y="35943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>
                <a:stCxn id="75" idx="6"/>
                <a:endCxn id="113" idx="2"/>
              </p:cNvCxnSpPr>
              <p:nvPr/>
            </p:nvCxnSpPr>
            <p:spPr>
              <a:xfrm>
                <a:off x="4316507" y="3059487"/>
                <a:ext cx="785947" cy="53486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stCxn id="69" idx="6"/>
                <a:endCxn id="113" idx="2"/>
              </p:cNvCxnSpPr>
              <p:nvPr/>
            </p:nvCxnSpPr>
            <p:spPr>
              <a:xfrm>
                <a:off x="4314659" y="2712329"/>
                <a:ext cx="787795" cy="88202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63" idx="6"/>
                <a:endCxn id="113" idx="2"/>
              </p:cNvCxnSpPr>
              <p:nvPr/>
            </p:nvCxnSpPr>
            <p:spPr>
              <a:xfrm>
                <a:off x="4314660" y="2334551"/>
                <a:ext cx="787794" cy="12598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990599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Layer 1</a:t>
              </a:r>
              <a:endParaRPr 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787019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Layer 2</a:t>
              </a:r>
              <a:endParaRPr 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5597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Layer 3</a:t>
              </a:r>
              <a:endParaRPr 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96641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Layer 4</a:t>
              </a:r>
              <a:endParaRPr lang="en-US" sz="1400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Ink 12"/>
              <p14:cNvContentPartPr/>
              <p14:nvPr/>
            </p14:nvContentPartPr>
            <p14:xfrm>
              <a:off x="799920" y="987120"/>
              <a:ext cx="7532640" cy="36630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0200" y="977760"/>
                <a:ext cx="7554240" cy="36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5161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computation: Backpropagation algorithm</a:t>
            </a:r>
            <a:endParaRPr lang="en-US" sz="2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81000" y="842005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Intuition:              “error” of node    in layer   .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672" y="956994"/>
            <a:ext cx="68580" cy="214884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5473984" y="1408178"/>
            <a:ext cx="3055882" cy="1588057"/>
            <a:chOff x="990599" y="738216"/>
            <a:chExt cx="3381620" cy="1757334"/>
          </a:xfrm>
        </p:grpSpPr>
        <p:grpSp>
          <p:nvGrpSpPr>
            <p:cNvPr id="34" name="Group 33"/>
            <p:cNvGrpSpPr/>
            <p:nvPr/>
          </p:nvGrpSpPr>
          <p:grpSpPr>
            <a:xfrm>
              <a:off x="1239873" y="738216"/>
              <a:ext cx="2862230" cy="1432793"/>
              <a:chOff x="1905000" y="2190750"/>
              <a:chExt cx="3483917" cy="1744001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1905000" y="318349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905000" y="284853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905000" y="251356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899779" y="2190751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102454" y="236976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Arrow Connector 43"/>
              <p:cNvCxnSpPr>
                <a:stCxn id="41" idx="6"/>
                <a:endCxn id="42" idx="2"/>
              </p:cNvCxnSpPr>
              <p:nvPr/>
            </p:nvCxnSpPr>
            <p:spPr>
              <a:xfrm flipV="1">
                <a:off x="2191463" y="2334552"/>
                <a:ext cx="708316" cy="3228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40" idx="6"/>
                <a:endCxn id="42" idx="2"/>
              </p:cNvCxnSpPr>
              <p:nvPr/>
            </p:nvCxnSpPr>
            <p:spPr>
              <a:xfrm flipV="1">
                <a:off x="2191463" y="2334552"/>
                <a:ext cx="708316" cy="6577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9" idx="6"/>
                <a:endCxn id="42" idx="2"/>
              </p:cNvCxnSpPr>
              <p:nvPr/>
            </p:nvCxnSpPr>
            <p:spPr>
              <a:xfrm flipV="1">
                <a:off x="2191463" y="2334552"/>
                <a:ext cx="708316" cy="9927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2899778" y="2564055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/>
              <p:cNvCxnSpPr>
                <a:stCxn id="41" idx="6"/>
                <a:endCxn id="47" idx="2"/>
              </p:cNvCxnSpPr>
              <p:nvPr/>
            </p:nvCxnSpPr>
            <p:spPr>
              <a:xfrm>
                <a:off x="2191463" y="2657369"/>
                <a:ext cx="708315" cy="5048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40" idx="6"/>
                <a:endCxn id="47" idx="2"/>
              </p:cNvCxnSpPr>
              <p:nvPr/>
            </p:nvCxnSpPr>
            <p:spPr>
              <a:xfrm flipV="1">
                <a:off x="2191463" y="2707856"/>
                <a:ext cx="708315" cy="2844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9" idx="6"/>
                <a:endCxn id="47" idx="2"/>
              </p:cNvCxnSpPr>
              <p:nvPr/>
            </p:nvCxnSpPr>
            <p:spPr>
              <a:xfrm flipV="1">
                <a:off x="2191463" y="2707856"/>
                <a:ext cx="708315" cy="61944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2899777" y="292277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>
                <a:stCxn id="41" idx="6"/>
                <a:endCxn id="51" idx="2"/>
              </p:cNvCxnSpPr>
              <p:nvPr/>
            </p:nvCxnSpPr>
            <p:spPr>
              <a:xfrm>
                <a:off x="2191463" y="2657369"/>
                <a:ext cx="708314" cy="40920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40" idx="6"/>
                <a:endCxn id="51" idx="2"/>
              </p:cNvCxnSpPr>
              <p:nvPr/>
            </p:nvCxnSpPr>
            <p:spPr>
              <a:xfrm>
                <a:off x="2191463" y="2992333"/>
                <a:ext cx="708314" cy="742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39" idx="6"/>
                <a:endCxn id="51" idx="2"/>
              </p:cNvCxnSpPr>
              <p:nvPr/>
            </p:nvCxnSpPr>
            <p:spPr>
              <a:xfrm flipV="1">
                <a:off x="2191463" y="3066578"/>
                <a:ext cx="708314" cy="2607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/>
              <p:cNvSpPr/>
              <p:nvPr/>
            </p:nvSpPr>
            <p:spPr>
              <a:xfrm>
                <a:off x="2899776" y="3273713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41" idx="6"/>
                <a:endCxn id="55" idx="2"/>
              </p:cNvCxnSpPr>
              <p:nvPr/>
            </p:nvCxnSpPr>
            <p:spPr>
              <a:xfrm>
                <a:off x="2191463" y="2657369"/>
                <a:ext cx="708313" cy="7601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40" idx="6"/>
                <a:endCxn id="55" idx="2"/>
              </p:cNvCxnSpPr>
              <p:nvPr/>
            </p:nvCxnSpPr>
            <p:spPr>
              <a:xfrm>
                <a:off x="2191463" y="2992333"/>
                <a:ext cx="708313" cy="4251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39" idx="6"/>
                <a:endCxn id="55" idx="2"/>
              </p:cNvCxnSpPr>
              <p:nvPr/>
            </p:nvCxnSpPr>
            <p:spPr>
              <a:xfrm>
                <a:off x="2191463" y="3327297"/>
                <a:ext cx="708313" cy="902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/>
              <p:cNvSpPr/>
              <p:nvPr/>
            </p:nvSpPr>
            <p:spPr>
              <a:xfrm>
                <a:off x="2899779" y="36385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Arrow Connector 59"/>
              <p:cNvCxnSpPr>
                <a:stCxn id="41" idx="6"/>
                <a:endCxn id="59" idx="2"/>
              </p:cNvCxnSpPr>
              <p:nvPr/>
            </p:nvCxnSpPr>
            <p:spPr>
              <a:xfrm>
                <a:off x="2191463" y="2657369"/>
                <a:ext cx="708316" cy="112498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40" idx="6"/>
                <a:endCxn id="59" idx="2"/>
              </p:cNvCxnSpPr>
              <p:nvPr/>
            </p:nvCxnSpPr>
            <p:spPr>
              <a:xfrm>
                <a:off x="2191463" y="2992333"/>
                <a:ext cx="708316" cy="79001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9" idx="6"/>
                <a:endCxn id="59" idx="2"/>
              </p:cNvCxnSpPr>
              <p:nvPr/>
            </p:nvCxnSpPr>
            <p:spPr>
              <a:xfrm>
                <a:off x="2191463" y="3327297"/>
                <a:ext cx="708316" cy="45505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4028197" y="21907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/>
              <p:cNvCxnSpPr>
                <a:stCxn id="42" idx="6"/>
                <a:endCxn id="63" idx="2"/>
              </p:cNvCxnSpPr>
              <p:nvPr/>
            </p:nvCxnSpPr>
            <p:spPr>
              <a:xfrm flipV="1">
                <a:off x="3186242" y="23345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stCxn id="47" idx="6"/>
                <a:endCxn id="63" idx="2"/>
              </p:cNvCxnSpPr>
              <p:nvPr/>
            </p:nvCxnSpPr>
            <p:spPr>
              <a:xfrm flipV="1">
                <a:off x="3186241" y="233455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51" idx="6"/>
                <a:endCxn id="63" idx="2"/>
              </p:cNvCxnSpPr>
              <p:nvPr/>
            </p:nvCxnSpPr>
            <p:spPr>
              <a:xfrm flipV="1">
                <a:off x="3186240" y="2334551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55" idx="6"/>
                <a:endCxn id="63" idx="2"/>
              </p:cNvCxnSpPr>
              <p:nvPr/>
            </p:nvCxnSpPr>
            <p:spPr>
              <a:xfrm flipV="1">
                <a:off x="3186239" y="2334551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59" idx="6"/>
                <a:endCxn id="63" idx="2"/>
              </p:cNvCxnSpPr>
              <p:nvPr/>
            </p:nvCxnSpPr>
            <p:spPr>
              <a:xfrm flipV="1">
                <a:off x="3186242" y="2334551"/>
                <a:ext cx="841955" cy="144780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4028196" y="256852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Arrow Connector 69"/>
              <p:cNvCxnSpPr>
                <a:endCxn id="69" idx="2"/>
              </p:cNvCxnSpPr>
              <p:nvPr/>
            </p:nvCxnSpPr>
            <p:spPr>
              <a:xfrm flipV="1">
                <a:off x="3186241" y="2712329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stCxn id="51" idx="6"/>
                <a:endCxn id="69" idx="2"/>
              </p:cNvCxnSpPr>
              <p:nvPr/>
            </p:nvCxnSpPr>
            <p:spPr>
              <a:xfrm flipV="1">
                <a:off x="3186240" y="2712329"/>
                <a:ext cx="841956" cy="3542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endCxn id="69" idx="2"/>
              </p:cNvCxnSpPr>
              <p:nvPr/>
            </p:nvCxnSpPr>
            <p:spPr>
              <a:xfrm flipV="1">
                <a:off x="3186239" y="2712329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endCxn id="69" idx="2"/>
              </p:cNvCxnSpPr>
              <p:nvPr/>
            </p:nvCxnSpPr>
            <p:spPr>
              <a:xfrm flipV="1">
                <a:off x="3186238" y="2712329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42" idx="6"/>
                <a:endCxn id="69" idx="2"/>
              </p:cNvCxnSpPr>
              <p:nvPr/>
            </p:nvCxnSpPr>
            <p:spPr>
              <a:xfrm>
                <a:off x="3186242" y="2334552"/>
                <a:ext cx="841954" cy="3777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/>
              <p:cNvSpPr/>
              <p:nvPr/>
            </p:nvSpPr>
            <p:spPr>
              <a:xfrm>
                <a:off x="4030044" y="291568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>
                <a:endCxn id="75" idx="2"/>
              </p:cNvCxnSpPr>
              <p:nvPr/>
            </p:nvCxnSpPr>
            <p:spPr>
              <a:xfrm flipV="1">
                <a:off x="3188089" y="3059487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endCxn id="75" idx="2"/>
              </p:cNvCxnSpPr>
              <p:nvPr/>
            </p:nvCxnSpPr>
            <p:spPr>
              <a:xfrm flipV="1">
                <a:off x="3188088" y="3059487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endCxn id="75" idx="2"/>
              </p:cNvCxnSpPr>
              <p:nvPr/>
            </p:nvCxnSpPr>
            <p:spPr>
              <a:xfrm flipV="1">
                <a:off x="3188087" y="3059487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47" idx="6"/>
                <a:endCxn id="75" idx="2"/>
              </p:cNvCxnSpPr>
              <p:nvPr/>
            </p:nvCxnSpPr>
            <p:spPr>
              <a:xfrm>
                <a:off x="3186241" y="2707856"/>
                <a:ext cx="843803" cy="35163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42" idx="6"/>
                <a:endCxn id="75" idx="2"/>
              </p:cNvCxnSpPr>
              <p:nvPr/>
            </p:nvCxnSpPr>
            <p:spPr>
              <a:xfrm>
                <a:off x="3186242" y="2334552"/>
                <a:ext cx="843802" cy="72493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>
                <a:off x="4028195" y="326390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84"/>
              <p:cNvCxnSpPr>
                <a:stCxn id="55" idx="6"/>
                <a:endCxn id="84" idx="2"/>
              </p:cNvCxnSpPr>
              <p:nvPr/>
            </p:nvCxnSpPr>
            <p:spPr>
              <a:xfrm flipV="1">
                <a:off x="3186239" y="3407701"/>
                <a:ext cx="841956" cy="981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endCxn id="84" idx="2"/>
              </p:cNvCxnSpPr>
              <p:nvPr/>
            </p:nvCxnSpPr>
            <p:spPr>
              <a:xfrm flipV="1">
                <a:off x="3186239" y="340770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51" idx="6"/>
                <a:endCxn id="84" idx="2"/>
              </p:cNvCxnSpPr>
              <p:nvPr/>
            </p:nvCxnSpPr>
            <p:spPr>
              <a:xfrm>
                <a:off x="3186240" y="3066578"/>
                <a:ext cx="841955" cy="34112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47" idx="6"/>
                <a:endCxn id="84" idx="2"/>
              </p:cNvCxnSpPr>
              <p:nvPr/>
            </p:nvCxnSpPr>
            <p:spPr>
              <a:xfrm>
                <a:off x="3186241" y="2707856"/>
                <a:ext cx="841954" cy="6998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42" idx="6"/>
                <a:endCxn id="84" idx="2"/>
              </p:cNvCxnSpPr>
              <p:nvPr/>
            </p:nvCxnSpPr>
            <p:spPr>
              <a:xfrm>
                <a:off x="3186242" y="2334552"/>
                <a:ext cx="841953" cy="10731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/>
              <p:cNvSpPr/>
              <p:nvPr/>
            </p:nvSpPr>
            <p:spPr>
              <a:xfrm>
                <a:off x="4028194" y="36471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Arrow Connector 90"/>
              <p:cNvCxnSpPr>
                <a:endCxn id="90" idx="2"/>
              </p:cNvCxnSpPr>
              <p:nvPr/>
            </p:nvCxnSpPr>
            <p:spPr>
              <a:xfrm flipV="1">
                <a:off x="3186239" y="37909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55" idx="6"/>
                <a:endCxn id="90" idx="2"/>
              </p:cNvCxnSpPr>
              <p:nvPr/>
            </p:nvCxnSpPr>
            <p:spPr>
              <a:xfrm>
                <a:off x="3186239" y="3417514"/>
                <a:ext cx="841955" cy="37343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51" idx="6"/>
                <a:endCxn id="90" idx="2"/>
              </p:cNvCxnSpPr>
              <p:nvPr/>
            </p:nvCxnSpPr>
            <p:spPr>
              <a:xfrm>
                <a:off x="3186240" y="3066578"/>
                <a:ext cx="841954" cy="72437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47" idx="6"/>
                <a:endCxn id="90" idx="2"/>
              </p:cNvCxnSpPr>
              <p:nvPr/>
            </p:nvCxnSpPr>
            <p:spPr>
              <a:xfrm>
                <a:off x="3186241" y="2707856"/>
                <a:ext cx="841953" cy="108309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42" idx="6"/>
                <a:endCxn id="90" idx="2"/>
              </p:cNvCxnSpPr>
              <p:nvPr/>
            </p:nvCxnSpPr>
            <p:spPr>
              <a:xfrm>
                <a:off x="3186242" y="2334552"/>
                <a:ext cx="841952" cy="145639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63" idx="6"/>
                <a:endCxn id="43" idx="2"/>
              </p:cNvCxnSpPr>
              <p:nvPr/>
            </p:nvCxnSpPr>
            <p:spPr>
              <a:xfrm>
                <a:off x="4314660" y="2334551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69" idx="6"/>
                <a:endCxn id="43" idx="2"/>
              </p:cNvCxnSpPr>
              <p:nvPr/>
            </p:nvCxnSpPr>
            <p:spPr>
              <a:xfrm flipV="1">
                <a:off x="4314659" y="2513568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75" idx="6"/>
                <a:endCxn id="43" idx="2"/>
              </p:cNvCxnSpPr>
              <p:nvPr/>
            </p:nvCxnSpPr>
            <p:spPr>
              <a:xfrm flipV="1">
                <a:off x="4316507" y="2513568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84" idx="6"/>
                <a:endCxn id="43" idx="2"/>
              </p:cNvCxnSpPr>
              <p:nvPr/>
            </p:nvCxnSpPr>
            <p:spPr>
              <a:xfrm flipV="1">
                <a:off x="4314658" y="2513568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90" idx="6"/>
                <a:endCxn id="43" idx="2"/>
              </p:cNvCxnSpPr>
              <p:nvPr/>
            </p:nvCxnSpPr>
            <p:spPr>
              <a:xfrm flipV="1">
                <a:off x="4314657" y="2513568"/>
                <a:ext cx="787797" cy="127738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/>
              <p:cNvSpPr/>
              <p:nvPr/>
            </p:nvSpPr>
            <p:spPr>
              <a:xfrm>
                <a:off x="5102453" y="27456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Arrow Connector 101"/>
              <p:cNvCxnSpPr>
                <a:endCxn id="101" idx="2"/>
              </p:cNvCxnSpPr>
              <p:nvPr/>
            </p:nvCxnSpPr>
            <p:spPr>
              <a:xfrm>
                <a:off x="4314659" y="27104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>
                <a:endCxn id="101" idx="2"/>
              </p:cNvCxnSpPr>
              <p:nvPr/>
            </p:nvCxnSpPr>
            <p:spPr>
              <a:xfrm flipV="1">
                <a:off x="4314658" y="28894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endCxn id="101" idx="2"/>
              </p:cNvCxnSpPr>
              <p:nvPr/>
            </p:nvCxnSpPr>
            <p:spPr>
              <a:xfrm flipV="1">
                <a:off x="4316506" y="2889453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>
                <a:endCxn id="101" idx="2"/>
              </p:cNvCxnSpPr>
              <p:nvPr/>
            </p:nvCxnSpPr>
            <p:spPr>
              <a:xfrm flipV="1">
                <a:off x="4314657" y="2889453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>
                <a:stCxn id="63" idx="6"/>
                <a:endCxn id="101" idx="2"/>
              </p:cNvCxnSpPr>
              <p:nvPr/>
            </p:nvCxnSpPr>
            <p:spPr>
              <a:xfrm>
                <a:off x="4314660" y="2334551"/>
                <a:ext cx="787793" cy="5549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Oval 106"/>
              <p:cNvSpPr/>
              <p:nvPr/>
            </p:nvSpPr>
            <p:spPr>
              <a:xfrm>
                <a:off x="5102452" y="3088214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Arrow Connector 107"/>
              <p:cNvCxnSpPr>
                <a:endCxn id="107" idx="2"/>
              </p:cNvCxnSpPr>
              <p:nvPr/>
            </p:nvCxnSpPr>
            <p:spPr>
              <a:xfrm>
                <a:off x="4314658" y="3052998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endCxn id="107" idx="2"/>
              </p:cNvCxnSpPr>
              <p:nvPr/>
            </p:nvCxnSpPr>
            <p:spPr>
              <a:xfrm flipV="1">
                <a:off x="4314657" y="3232015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7" idx="2"/>
              </p:cNvCxnSpPr>
              <p:nvPr/>
            </p:nvCxnSpPr>
            <p:spPr>
              <a:xfrm flipV="1">
                <a:off x="4316505" y="3232015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69" idx="6"/>
                <a:endCxn id="107" idx="2"/>
              </p:cNvCxnSpPr>
              <p:nvPr/>
            </p:nvCxnSpPr>
            <p:spPr>
              <a:xfrm>
                <a:off x="4314659" y="2712329"/>
                <a:ext cx="787793" cy="51968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63" idx="6"/>
                <a:endCxn id="107" idx="2"/>
              </p:cNvCxnSpPr>
              <p:nvPr/>
            </p:nvCxnSpPr>
            <p:spPr>
              <a:xfrm>
                <a:off x="4314660" y="2334551"/>
                <a:ext cx="787792" cy="89746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/>
              <p:cNvSpPr/>
              <p:nvPr/>
            </p:nvSpPr>
            <p:spPr>
              <a:xfrm>
                <a:off x="5102454" y="34505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Arrow Connector 113"/>
              <p:cNvCxnSpPr>
                <a:endCxn id="113" idx="2"/>
              </p:cNvCxnSpPr>
              <p:nvPr/>
            </p:nvCxnSpPr>
            <p:spPr>
              <a:xfrm>
                <a:off x="4314660" y="34153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endCxn id="113" idx="2"/>
              </p:cNvCxnSpPr>
              <p:nvPr/>
            </p:nvCxnSpPr>
            <p:spPr>
              <a:xfrm flipV="1">
                <a:off x="4314659" y="35943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>
                <a:stCxn id="75" idx="6"/>
                <a:endCxn id="113" idx="2"/>
              </p:cNvCxnSpPr>
              <p:nvPr/>
            </p:nvCxnSpPr>
            <p:spPr>
              <a:xfrm>
                <a:off x="4316507" y="3059487"/>
                <a:ext cx="785947" cy="53486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stCxn id="69" idx="6"/>
                <a:endCxn id="113" idx="2"/>
              </p:cNvCxnSpPr>
              <p:nvPr/>
            </p:nvCxnSpPr>
            <p:spPr>
              <a:xfrm>
                <a:off x="4314659" y="2712329"/>
                <a:ext cx="787795" cy="88202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63" idx="6"/>
                <a:endCxn id="113" idx="2"/>
              </p:cNvCxnSpPr>
              <p:nvPr/>
            </p:nvCxnSpPr>
            <p:spPr>
              <a:xfrm>
                <a:off x="4314660" y="2334551"/>
                <a:ext cx="787794" cy="12598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990599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Layer 1</a:t>
              </a:r>
              <a:endParaRPr 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787019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Layer 2</a:t>
              </a:r>
              <a:endParaRPr 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5597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Layer 3</a:t>
              </a:r>
              <a:endParaRPr 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96641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Layer 4</a:t>
              </a:r>
              <a:endParaRPr lang="en-US" sz="1400" dirty="0"/>
            </a:p>
          </p:txBody>
        </p:sp>
      </p:grp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502" y="978095"/>
            <a:ext cx="125730" cy="2628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376" y="878019"/>
            <a:ext cx="722376" cy="450342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388706" y="1704673"/>
            <a:ext cx="4458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each output unit (layer L = 4)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2" y="2177034"/>
            <a:ext cx="1965960" cy="45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14" y="3091434"/>
            <a:ext cx="3627882" cy="3474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2" y="3593592"/>
            <a:ext cx="3627882" cy="3474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/>
              <p14:cNvContentPartPr/>
              <p14:nvPr/>
            </p14:nvContentPartPr>
            <p14:xfrm>
              <a:off x="85320" y="479160"/>
              <a:ext cx="8590320" cy="44928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160" y="469440"/>
                <a:ext cx="8604000" cy="451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710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Backpropagation algorithm</a:t>
            </a:r>
            <a:endParaRPr lang="en-US" sz="2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81000" y="651057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Training set</a:t>
            </a:r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97572"/>
            <a:ext cx="3200400" cy="291465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388706" y="1044306"/>
            <a:ext cx="4458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Set                    (for all          ).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36104" y="1064854"/>
            <a:ext cx="2264296" cy="375285"/>
            <a:chOff x="936104" y="1064854"/>
            <a:chExt cx="2264296" cy="375285"/>
          </a:xfrm>
        </p:grpSpPr>
        <p:pic>
          <p:nvPicPr>
            <p:cNvPr id="30" name="Picture 29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104" y="1064854"/>
              <a:ext cx="902970" cy="375285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6530" y="1147689"/>
              <a:ext cx="483870" cy="22860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81000" y="1428750"/>
            <a:ext cx="8763000" cy="2362821"/>
            <a:chOff x="381000" y="1428750"/>
            <a:chExt cx="8763000" cy="2362821"/>
          </a:xfrm>
        </p:grpSpPr>
        <p:sp>
          <p:nvSpPr>
            <p:cNvPr id="122" name="TextBox 121"/>
            <p:cNvSpPr txBox="1"/>
            <p:nvPr/>
          </p:nvSpPr>
          <p:spPr>
            <a:xfrm>
              <a:off x="381000" y="1428750"/>
              <a:ext cx="8763000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en-US" sz="2200" dirty="0" smtClean="0"/>
                <a:t>For</a:t>
              </a:r>
            </a:p>
            <a:p>
              <a:pPr lvl="1">
                <a:spcBef>
                  <a:spcPts val="500"/>
                </a:spcBef>
              </a:pPr>
              <a:r>
                <a:rPr lang="en-US" sz="2200" dirty="0" smtClean="0"/>
                <a:t>Set</a:t>
              </a:r>
            </a:p>
            <a:p>
              <a:pPr lvl="1">
                <a:spcBef>
                  <a:spcPts val="500"/>
                </a:spcBef>
              </a:pPr>
              <a:r>
                <a:rPr lang="en-US" sz="2200" dirty="0" smtClean="0"/>
                <a:t>Perform forward propagation to compute         for      </a:t>
              </a:r>
            </a:p>
            <a:p>
              <a:pPr lvl="1">
                <a:spcBef>
                  <a:spcPts val="500"/>
                </a:spcBef>
              </a:pPr>
              <a:r>
                <a:rPr lang="en-US" sz="2200" dirty="0" smtClean="0"/>
                <a:t>Using       , compute</a:t>
              </a:r>
            </a:p>
            <a:p>
              <a:pPr lvl="1">
                <a:spcBef>
                  <a:spcPts val="500"/>
                </a:spcBef>
              </a:pPr>
              <a:r>
                <a:rPr lang="en-US" sz="2200" dirty="0" smtClean="0"/>
                <a:t>Compute 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352" y="1569249"/>
              <a:ext cx="1154430" cy="1714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3573" y="1885790"/>
              <a:ext cx="1089660" cy="23050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8481" y="2297277"/>
              <a:ext cx="327660" cy="230505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0480" y="2337721"/>
              <a:ext cx="1501140" cy="22669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1296" y="2707379"/>
              <a:ext cx="339090" cy="28003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909" y="2707820"/>
              <a:ext cx="1857375" cy="28003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5261" y="3082529"/>
              <a:ext cx="2409825" cy="27813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554" y="3416286"/>
              <a:ext cx="2577465" cy="375285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19550"/>
            <a:ext cx="3333750" cy="37528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37" y="4476751"/>
            <a:ext cx="1520190" cy="375285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195" y="4551045"/>
            <a:ext cx="798195" cy="230505"/>
          </a:xfrm>
          <a:prstGeom prst="rect">
            <a:avLst/>
          </a:prstGeom>
        </p:spPr>
      </p:pic>
      <p:cxnSp>
        <p:nvCxnSpPr>
          <p:cNvPr id="136" name="Straight Connector 135"/>
          <p:cNvCxnSpPr/>
          <p:nvPr/>
        </p:nvCxnSpPr>
        <p:spPr>
          <a:xfrm>
            <a:off x="5029200" y="3791571"/>
            <a:ext cx="0" cy="1142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946" y="4061827"/>
            <a:ext cx="2196846" cy="5897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" name="Ink 11"/>
              <p14:cNvContentPartPr/>
              <p14:nvPr/>
            </p14:nvContentPartPr>
            <p14:xfrm>
              <a:off x="113760" y="801000"/>
              <a:ext cx="8340480" cy="40348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400" y="792720"/>
                <a:ext cx="8361360" cy="40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" name="Ink 14"/>
              <p14:cNvContentPartPr/>
              <p14:nvPr/>
            </p14:nvContentPartPr>
            <p14:xfrm>
              <a:off x="392400" y="3948840"/>
              <a:ext cx="7554600" cy="95868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3400" y="3939480"/>
                <a:ext cx="7571520" cy="97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9909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7429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Networks: Learning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114550"/>
            <a:ext cx="4255345" cy="16764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note: Unrolling parameters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83524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8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0\\0\\1\\0&#10;\end{smallmatrix} \right]&#10;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0\\0\\0\\1&#10;\end{smallmatrix} \right]&#10;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 = -\frac{1}{m} \left[ \sum^m_{i=1} y^{(i)} \log h_\theta (x^{(i)}) + (1 - y^{(i)}) \log(1-h_\theta(x^{(i)})) \right] + \frac{\lambda}{2m} \sum^n_{j=1} \theta_j^2&#10;$&#10;&#10;\end{document}"/>
  <p:tag name="IGUANATEXSIZE" val="1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 = -\frac{1}{m} \left[ \sum^m_{i=1} \sum^K_{k=1} y^{(i)}_k \log (h_\Theta (x^{(i)}))_k + (1 - y^{(i)}_k) \log(1-(h_\Theta(x^{(i)}))_k) \right] &#10;$&#10;&#10;\end{document}"/>
  <p:tag name="IGUANATEXSIZE" val="1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+ \frac{\lambda}{2m} \sum^{L-1}_{l=1} \sum^{s_l}_{i=1} \sum^{s_{l+1}}_{j=1} (\Theta_{ji}^{(l)})^2&#10;$&#10;&#10;\end{document}"/>
  <p:tag name="IGUANATEXSIZE" val="1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h_\Theta(x) \in \mathbb{R}^K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(h_\Theta(x))_i = i^{th}$ output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 = -\frac{1}{m} \left[ \sum^m_{i=1} \sum^K_{k=1} y^{(i)}_k \log h_\theta (x^{(i)})_k + (1 - y^{(i)}_k) \log(1-h_\theta(x^{(i)})_k) \right] &#10;$&#10;&#10;\end{document}"/>
  <p:tag name="IGUANATEXSIZE" val="1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+ \frac{\lambda}{2m} \sum^{L-1}_{l=1} \sum^{s_l}_{i=1} \sum^{s_{l+1}}_{j=1} (\Theta_j^{(l)})^2&#10;$&#10;&#10;\end{document}"/>
  <p:tag name="IGUANATEXSIZE" val="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\min_\Theta J(\Theta)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0 $ or $1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$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frac{\partial}{\partial \Theta_{ij}^{(l)}} J(\Theta)&#10;$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1)} = x&#10;$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x&#10;$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y&#10;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z^{(2)} = \Theta^{(1)} a^{(1)}&#10;$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2)} = g(z^{(2)})&#10;$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z^{(3)} = \Theta^{(2)} a^{(2)}&#10;$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3)} = g(z^{(3)})&#10;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z^{(4)} = \Theta^{(3)} a^{(3)}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y \in \mathbb{R}^K&#10;$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4)} = h_\Theta(x) = g(z^{(4)})&#10;$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(add $&#10;a_0^{(2)}&#10;$)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(add $&#10;a_0^{(3)}&#10;$)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l&#10;$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j&#10;$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_j^{(l)} =&#10;$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_j^{(4)} = a_j^{(4)} - y_j &#10;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^{(3)} = (\Theta^{(3)})^T \delta^{(4)} .* g'(z^{(3)})&#10;$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^{(2)} = (\Theta&#10;^{(2)})^T \delta^{(3)} .* g'(z^{(2)})&#10;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{ (x^{(1)}, y^{(1)}), \dots, (x^{(m)}, y^{(m)}) \}&#10;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{ (x^{(1)}, y^{(1)}), (x^{(2)}, y^{(2)}), \dots, (x^{(m)}, y^{(m)}) \}&#10;$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_{ij}^{(l)} := \frac{1}{m}\bigtriangleup_{ij}^{(l)} + \lambda \Theta_{ij}^{(l)}&#10;$ if $j \neq 0$&#10;&#10;\end{document}"/>
  <p:tag name="IGUANATEXSIZE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_{ij}^{(l)} := \frac{1}{m}\bigtriangleup_{ij}^{(l)}&#10;$ &#10;&#10;\end{document}"/>
  <p:tag name="IGUANATEXSIZE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&#10;if $j = 0$&#10;&#10;\end{document}"/>
  <p:tag name="IGUANATEXSIZE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frac{\partial}{\partial \Theta_{ij}^{(l)}}J(\Theta) = D_{ij}^{(l)}&#10;$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i = 1$ to $m&#10;$&#10;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1)} = x^{(i)}&#10;$&#10;&#10;\end{document}"/>
  <p:tag name="IGUANATEXSIZE" val="2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a^{(l)}&#10;$&#10;&#10;\end{document}"/>
  <p:tag name="IGUANATEXSIZE" val="2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l = 2,3,\dots,L&#10;$&#10;&#10;\end{document}"/>
  <p:tag name="IGUANATEXSIZE" val="2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y^{(i)}&#10;$&#10;&#10;\end{document}"/>
  <p:tag name="IGUANATEXSIZE" val="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^{(L)} = a^{(L)}-y^{(i)}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L =&#10;$&#10;&#10;\end{document}"/>
  <p:tag name="IGUANATEXSIZE" val="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delta^{(L-1)}, \delta^{(L-2)}, \dots, \delta^{(2)}&#10;$&#10;&#10;\end{document}"/>
  <p:tag name="IGUANATEXSIZE" val="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bigtriangleup_{ij}^{(l)} := \bigtriangleup_{ij}^{(l)} + a_j^{(l)}\delta_i^{(l+1)}&#10;$&#10;&#10;\end{document}"/>
  <p:tag name="IGUANATEXSIZE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bigtriangleup_{ij}^{(l)} = 0&#10;$&#10;&#10;\end{document}"/>
  <p:tag name="IGUANATEXSIZE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l,i,j&#10;$&#10;&#10;\end{document}"/>
  <p:tag name="IGUANATEXSIZE" val="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^{(1)},\Theta^{(2)},\Theta^{(3)}&#10;$&#10;&#10;\end{document}"/>
  <p:tag name="IGUANATEXSIZE" val="2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^{(1)},D^{(2)},D^{(3)}&#10;$&#10;&#10;\end{document}"/>
  <p:tag name="IGUANATEXSIZE" val="2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s_1 = 10, s_2 = 10, s_3 = 1&#10;$&#10;&#10;\end{document}"/>
  <p:tag name="IGUANATEXSIZE" val="2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vdots&#10;$&#10;&#10;\end{document}"/>
  <p:tag name="IGUANATEXSIZE" val="1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vdots&#10;$&#10;&#10;\end{document}"/>
  <p:tag name="IGUANATEXSIZE" val="1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s_l =&#10;$&#10;&#10;\end{document}"/>
  <p:tag name="IGUANATEXSIZE" val="2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^{(1)} \in \mathbb{R}^{10\times11}, \Theta^{(2)} \in \mathbb{R}^{10\times11}, \Theta^{(3)} \in \mathbb{R}^{1\times11}&#10;$&#10;&#10;\end{document}"/>
  <p:tag name="IGUANATEXSIZE" val="2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^{(1)} \in \mathbb{R}^{10\times11}, D^{(2)} \in \mathbb{R}^{10\times11}, D^{(3)} \in \mathbb{R}^{1\times11}&#10;$&#10;&#10;\end{document}"/>
  <p:tag name="IGUANATEXSIZE" val="2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^{(1)},\Theta^{(2)},\Theta^{(3)}&#10;$&#10;&#10;\end{document}"/>
  <p:tag name="IGUANATEXSIZE" val="2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^{(1)},\Theta^{(2)},\Theta^{(3)}&#10;$&#10;&#10;\end{document}"/>
  <p:tag name="IGUANATEXSIZE" val="2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^{(1)},D^{(2)},D^{(3)}&#10;$&#10;&#10;\end{document}"/>
  <p:tag name="IGUANATEXSIZE" val="2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J(\Theta)&#10;$&#10;&#10;\end{document}"/>
  <p:tag name="IGUANATEXSIZE" val="2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^{(1)},D^{(2)},D^{(3)}&#10;$&#10;&#10;\end{document}"/>
  <p:tag name="IGUANATEXSIZE" val="2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J(\Theta)&#10;$&#10;&#10;\end{document}"/>
  <p:tag name="IGUANATEXSIZE" val="2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&#10;$&#10;&#10;\end{document}"/>
  <p:tag name="IGUANATEXSIZE" val="2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 \in \mathbb{R}^n&#10;$&#10;&#10;\end{document}"/>
  <p:tag name="IGUANATEXSIZE" val="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l&#10;$&#10;&#10;\end{document}"/>
  <p:tag name="IGUANATEXSIZE" val="2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 = \theta_1, \theta_2, \theta_3, \dots, \theta_n&#10;$&#10;&#10;\end{document}"/>
  <p:tag name="IGUANATEXSIZE" val="2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frac{\partial}{\partial \theta_1} J(\theta) \approx \frac{J(\theta_1 + \epsilon, \theta_2, \theta_3, \dots, \theta_n) - &#10;J(\theta_1 - \epsilon, \theta_2, \theta_3, \dots, \theta_n)}{2\epsilon}&#10;$&#10;&#10;\end{document}"/>
  <p:tag name="IGUANATEXSIZE" val="2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frac{\partial}{\partial \theta_2} J(\theta) \approx \frac{J(\theta_1 , \theta_2 + \epsilon, \theta_3, \dots, \theta_n) - &#10;J(\theta_1, \theta_2 - \epsilon, \theta_3, \dots, \theta_n)}{2\epsilon}&#10;$&#10;&#10;\end{document}"/>
  <p:tag name="IGUANATEXSIZE" val="2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frac{\partial}{\partial \theta_n} J(\theta) \approx \frac{J(\theta_1 , \theta_2 , \theta_3, \dots, \theta_n + \epsilon) - &#10;J(\theta_1, \theta_2, \theta_3, \dots, \theta_n  - \epsilon)}{2\epsilon}&#10;$&#10;&#10;\end{document}"/>
  <p:tag name="IGUANATEXSIZE" val="2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vdots&#10;$&#10;&#10;\end{document}"/>
  <p:tag name="IGUANATEXSIZE" val="2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^{(1)},\Theta^{(2)},\Theta^{(3)}&#10;$&#10;&#10;\end{document}"/>
  <p:tag name="IGUANATEXSIZE" val="2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&#10;$&#10;&#10;\end{document}"/>
  <p:tag name="IGUANATEXSIZE" val="2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D^{(1)},D^{(2)},D^{(3)}&#10;$&#10;&#10;\end{document}"/>
  <p:tag name="IGUANATEXSIZE" val="2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&#10;$&#10;&#10;\end{document}"/>
  <p:tag name="IGUANATEXSIZE" val="2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&#10;$&#10;&#10;\end{document}"/>
  <p:tag name="IGUANATEXSIZE" val="2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1\\0\\0\\0&#10;\end{smallmatrix} \right]&#10;$&#10;&#10;\end{document}"/>
  <p:tag name="IGUANATEXSIZE" val="2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{ij}^{(l)} = 0&#10;$ for all $i,j,l$.&#10;&#10;\end{document}"/>
  <p:tag name="IGUANATEXSIZE" val="2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1&#10;$&#10;&#10;\end{document}"/>
  <p:tag name="IGUANATEXSIZE" val="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1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1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1&#10;$&#10;&#10;\end{document}"/>
  <p:tag name="IGUANATEXSIZE" val="1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1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1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Theta_{ij}^{(l)} &#10;$&#10;&#10;\end{document}"/>
  <p:tag name="IGUANATEXSIZE" val="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[ -\epsilon, \epsilon ]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0\\1\\0\\0&#10;\end{smallmatrix} \right]&#10;$&#10;&#10;\end{document}"/>
  <p:tag name="IGUANATEXSIZE" val="2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-\epsilon \leq \Theta_{ij}^{(l)} \leq \epsilon&#10;$&#10;&#10;\end{document}"/>
  <p:tag name="IGUANATEXSIZE" val="2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3040</TotalTime>
  <Words>618</Words>
  <Application>Microsoft Macintosh PowerPoint</Application>
  <PresentationFormat>On-screen Show (16:9)</PresentationFormat>
  <Paragraphs>136</Paragraphs>
  <Slides>23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1_Lecture</vt:lpstr>
      <vt:lpstr>2_Office Theme</vt:lpstr>
      <vt:lpstr>3_Office Theme</vt:lpstr>
      <vt:lpstr>2_Lecture</vt:lpstr>
      <vt:lpstr>Cost function</vt:lpstr>
      <vt:lpstr>PowerPoint Presentation</vt:lpstr>
      <vt:lpstr>PowerPoint Presentation</vt:lpstr>
      <vt:lpstr>Backpropagation algorithm</vt:lpstr>
      <vt:lpstr>PowerPoint Presentation</vt:lpstr>
      <vt:lpstr>PowerPoint Presentation</vt:lpstr>
      <vt:lpstr>PowerPoint Presentation</vt:lpstr>
      <vt:lpstr>PowerPoint Presentation</vt:lpstr>
      <vt:lpstr>Implementation note: Unrolling parameters</vt:lpstr>
      <vt:lpstr>PowerPoint Presentation</vt:lpstr>
      <vt:lpstr>PowerPoint Presentation</vt:lpstr>
      <vt:lpstr>PowerPoint Presentation</vt:lpstr>
      <vt:lpstr>Gradient checking</vt:lpstr>
      <vt:lpstr>PowerPoint Presentation</vt:lpstr>
      <vt:lpstr>PowerPoint Presentation</vt:lpstr>
      <vt:lpstr>PowerPoint Presentation</vt:lpstr>
      <vt:lpstr>PowerPoint Presentation</vt:lpstr>
      <vt:lpstr>Random initialization</vt:lpstr>
      <vt:lpstr>PowerPoint Presentation</vt:lpstr>
      <vt:lpstr>PowerPoint Presentation</vt:lpstr>
      <vt:lpstr>PowerPoint Presentation</vt:lpstr>
      <vt:lpstr>Backpropagation example: Autonomous driving (optional)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Carl Case</cp:lastModifiedBy>
  <cp:revision>399</cp:revision>
  <dcterms:created xsi:type="dcterms:W3CDTF">2010-07-08T21:59:02Z</dcterms:created>
  <dcterms:modified xsi:type="dcterms:W3CDTF">2011-11-02T21:48:08Z</dcterms:modified>
</cp:coreProperties>
</file>