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3" r:id="rId6"/>
    <p:sldId id="257" r:id="rId7"/>
    <p:sldId id="258" r:id="rId8"/>
    <p:sldId id="261" r:id="rId9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25" d="100"/>
          <a:sy n="125" d="100"/>
        </p:scale>
        <p:origin x="-72" y="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55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17/01/2012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‹Nº›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‹Nº›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428750"/>
          </a:xfrm>
        </p:spPr>
        <p:txBody>
          <a:bodyPr/>
          <a:lstStyle>
            <a:extLst/>
          </a:lstStyle>
          <a:p>
            <a:pPr algn="ctr"/>
            <a:r>
              <a:rPr lang="es-ES" sz="3800" dirty="0" err="1" smtClean="0"/>
              <a:t>DistrIbuted</a:t>
            </a:r>
            <a:r>
              <a:rPr lang="es-ES" sz="3800" dirty="0" smtClean="0"/>
              <a:t> </a:t>
            </a:r>
            <a:r>
              <a:rPr lang="es-ES" sz="3800" dirty="0" err="1" smtClean="0"/>
              <a:t>system</a:t>
            </a:r>
            <a:r>
              <a:rPr lang="es-ES" sz="3800" dirty="0" smtClean="0"/>
              <a:t> </a:t>
            </a:r>
            <a:r>
              <a:rPr lang="es-ES" sz="3800" dirty="0" err="1" smtClean="0"/>
              <a:t>project</a:t>
            </a:r>
            <a:r>
              <a:rPr lang="es-ES" sz="3800" dirty="0" smtClean="0"/>
              <a:t> – DEMO (</a:t>
            </a:r>
            <a:r>
              <a:rPr lang="es-ES" sz="3800" dirty="0" err="1" smtClean="0"/>
              <a:t>Publish</a:t>
            </a:r>
            <a:r>
              <a:rPr lang="es-ES" sz="3800" dirty="0" smtClean="0"/>
              <a:t>/Subscribe)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38400" y="3622456"/>
            <a:ext cx="6438900" cy="735816"/>
          </a:xfrm>
        </p:spPr>
        <p:txBody>
          <a:bodyPr>
            <a:normAutofit fontScale="40000" lnSpcReduction="20000"/>
          </a:bodyPr>
          <a:lstStyle>
            <a:extLst/>
          </a:lstStyle>
          <a:p>
            <a:r>
              <a:rPr lang="es-ES" dirty="0" smtClean="0"/>
              <a:t>Yin</a:t>
            </a:r>
          </a:p>
          <a:p>
            <a:r>
              <a:rPr lang="es-ES" dirty="0" err="1" smtClean="0"/>
              <a:t>Xu</a:t>
            </a:r>
            <a:endParaRPr lang="es-ES" dirty="0" smtClean="0"/>
          </a:p>
          <a:p>
            <a:r>
              <a:rPr lang="es-ES" dirty="0" smtClean="0"/>
              <a:t>Rodrigo</a:t>
            </a:r>
            <a:endParaRPr lang="es-ES" dirty="0"/>
          </a:p>
        </p:txBody>
      </p:sp>
      <p:pic>
        <p:nvPicPr>
          <p:cNvPr id="1026" name="Picture 2" descr="http://download.ehas.org/docs/herramientas_planificacion/pics/omnet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0531"/>
            <a:ext cx="2281084" cy="14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es-CO" dirty="0" err="1" smtClean="0"/>
              <a:t>Statement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441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Requeriments</a:t>
            </a:r>
            <a:endParaRPr lang="en-US" sz="2000" b="1" dirty="0" smtClean="0"/>
          </a:p>
          <a:p>
            <a:r>
              <a:rPr lang="en-US" sz="2000" dirty="0" smtClean="0"/>
              <a:t>Brokers</a:t>
            </a:r>
            <a:r>
              <a:rPr lang="es-CO" sz="2000" dirty="0" smtClean="0"/>
              <a:t> </a:t>
            </a:r>
            <a:r>
              <a:rPr lang="es-CO" sz="2000" dirty="0" err="1" smtClean="0"/>
              <a:t>offer</a:t>
            </a:r>
            <a:r>
              <a:rPr lang="es-CO" sz="2000" dirty="0" smtClean="0"/>
              <a:t> </a:t>
            </a:r>
            <a:r>
              <a:rPr lang="es-CO" sz="2000" dirty="0" err="1" smtClean="0"/>
              <a:t>publish</a:t>
            </a:r>
            <a:r>
              <a:rPr lang="es-CO" sz="2000" dirty="0" smtClean="0"/>
              <a:t>/subscribe </a:t>
            </a:r>
            <a:r>
              <a:rPr lang="es-CO" sz="2000" dirty="0" err="1" smtClean="0"/>
              <a:t>to</a:t>
            </a:r>
            <a:r>
              <a:rPr lang="es-CO" sz="2000" dirty="0" smtClean="0"/>
              <a:t> </a:t>
            </a:r>
            <a:r>
              <a:rPr lang="es-CO" sz="2000" dirty="0" err="1" smtClean="0"/>
              <a:t>clients</a:t>
            </a:r>
            <a:r>
              <a:rPr lang="es-CO" sz="2000" dirty="0" smtClean="0"/>
              <a:t>.</a:t>
            </a:r>
          </a:p>
          <a:p>
            <a:r>
              <a:rPr lang="es-CO" sz="2000" dirty="0" err="1" smtClean="0"/>
              <a:t>Topic</a:t>
            </a:r>
            <a:r>
              <a:rPr lang="es-CO" sz="2000" dirty="0" smtClean="0"/>
              <a:t> </a:t>
            </a:r>
            <a:r>
              <a:rPr lang="es-CO" sz="2000" dirty="0" err="1" smtClean="0"/>
              <a:t>based</a:t>
            </a:r>
            <a:r>
              <a:rPr lang="es-CO" sz="2000" dirty="0" smtClean="0"/>
              <a:t>.</a:t>
            </a:r>
          </a:p>
          <a:p>
            <a:r>
              <a:rPr lang="es-CO" sz="2000" dirty="0" err="1" smtClean="0"/>
              <a:t>Published</a:t>
            </a:r>
            <a:r>
              <a:rPr lang="es-CO" sz="2000" dirty="0" smtClean="0"/>
              <a:t> </a:t>
            </a:r>
            <a:r>
              <a:rPr lang="es-CO" sz="2000" dirty="0" err="1" smtClean="0"/>
              <a:t>event</a:t>
            </a:r>
            <a:r>
              <a:rPr lang="es-CO" sz="2000" dirty="0" smtClean="0"/>
              <a:t> </a:t>
            </a:r>
            <a:r>
              <a:rPr lang="es-CO" sz="2000" dirty="0" err="1" smtClean="0"/>
              <a:t>must</a:t>
            </a:r>
            <a:r>
              <a:rPr lang="es-CO" sz="2000" dirty="0" smtClean="0"/>
              <a:t> be </a:t>
            </a:r>
            <a:r>
              <a:rPr lang="es-CO" sz="2000" dirty="0" err="1" smtClean="0"/>
              <a:t>causally</a:t>
            </a:r>
            <a:r>
              <a:rPr lang="es-CO" sz="2000" dirty="0" smtClean="0"/>
              <a:t> </a:t>
            </a:r>
            <a:r>
              <a:rPr lang="es-CO" sz="2000" dirty="0" err="1" smtClean="0"/>
              <a:t>ordered</a:t>
            </a:r>
            <a:r>
              <a:rPr lang="es-CO" sz="2000" dirty="0" smtClean="0"/>
              <a:t> </a:t>
            </a:r>
            <a:r>
              <a:rPr lang="es-CO" sz="2000" dirty="0" err="1" smtClean="0"/>
              <a:t>with</a:t>
            </a:r>
            <a:r>
              <a:rPr lang="es-CO" sz="2000" dirty="0" smtClean="0"/>
              <a:t> </a:t>
            </a:r>
            <a:r>
              <a:rPr lang="en-US" sz="2000" dirty="0"/>
              <a:t>respect to the topic they are addressed</a:t>
            </a:r>
            <a:r>
              <a:rPr lang="en-US" sz="2000" dirty="0" smtClean="0"/>
              <a:t>.</a:t>
            </a:r>
          </a:p>
          <a:p>
            <a:r>
              <a:rPr lang="es-CO" sz="2000" dirty="0" err="1" smtClean="0"/>
              <a:t>Allow</a:t>
            </a:r>
            <a:r>
              <a:rPr lang="es-CO" sz="2000" dirty="0" smtClean="0"/>
              <a:t> </a:t>
            </a:r>
            <a:r>
              <a:rPr lang="es-CO" sz="2000" dirty="0" err="1" smtClean="0"/>
              <a:t>brokers</a:t>
            </a:r>
            <a:r>
              <a:rPr lang="es-CO" sz="2000" dirty="0" smtClean="0"/>
              <a:t> and </a:t>
            </a:r>
            <a:r>
              <a:rPr lang="es-CO" sz="2000" dirty="0" err="1" smtClean="0"/>
              <a:t>clients</a:t>
            </a:r>
            <a:r>
              <a:rPr lang="es-CO" sz="2000" dirty="0" smtClean="0"/>
              <a:t> </a:t>
            </a:r>
            <a:r>
              <a:rPr lang="es-CO" sz="2000" dirty="0" err="1" smtClean="0"/>
              <a:t>to</a:t>
            </a:r>
            <a:r>
              <a:rPr lang="es-CO" sz="2000" dirty="0" smtClean="0"/>
              <a:t> </a:t>
            </a:r>
            <a:r>
              <a:rPr lang="es-CO" sz="2000" dirty="0" err="1" smtClean="0"/>
              <a:t>join</a:t>
            </a:r>
            <a:r>
              <a:rPr lang="es-CO" sz="2000" dirty="0" smtClean="0"/>
              <a:t> and </a:t>
            </a:r>
            <a:r>
              <a:rPr lang="es-CO" sz="2000" dirty="0" err="1" smtClean="0"/>
              <a:t>leave</a:t>
            </a:r>
            <a:r>
              <a:rPr lang="es-CO" sz="2000" dirty="0"/>
              <a:t> </a:t>
            </a:r>
            <a:r>
              <a:rPr lang="es-CO" sz="2000" dirty="0" err="1" smtClean="0"/>
              <a:t>the</a:t>
            </a:r>
            <a:r>
              <a:rPr lang="es-CO" sz="2000" dirty="0" smtClean="0"/>
              <a:t> </a:t>
            </a:r>
            <a:r>
              <a:rPr lang="es-CO" sz="2000" dirty="0" err="1" smtClean="0"/>
              <a:t>network</a:t>
            </a:r>
            <a:r>
              <a:rPr lang="es-CO" sz="2000" dirty="0" smtClean="0"/>
              <a:t>.</a:t>
            </a:r>
            <a:endParaRPr lang="en-US" sz="2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257800" y="1352550"/>
            <a:ext cx="3581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lang="es-ES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lang="es-ES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lang="es-ES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es-ES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"/>
              <a:buNone/>
            </a:pPr>
            <a:r>
              <a:rPr lang="es-CO" sz="2000" b="1" dirty="0" err="1" smtClean="0"/>
              <a:t>Assumptions</a:t>
            </a:r>
            <a:endParaRPr lang="es-CO" sz="2000" b="1" dirty="0" smtClean="0"/>
          </a:p>
          <a:p>
            <a:r>
              <a:rPr lang="es-CO" sz="2000" dirty="0" smtClean="0"/>
              <a:t># </a:t>
            </a:r>
            <a:r>
              <a:rPr lang="es-CO" sz="2000" dirty="0" err="1" smtClean="0"/>
              <a:t>Publish</a:t>
            </a:r>
            <a:r>
              <a:rPr lang="es-CO" sz="2000" dirty="0" smtClean="0"/>
              <a:t> &gt;&gt; # Subscribe</a:t>
            </a:r>
          </a:p>
          <a:p>
            <a:r>
              <a:rPr lang="es-CO" sz="2000" dirty="0" err="1" smtClean="0"/>
              <a:t>Reliable</a:t>
            </a:r>
            <a:r>
              <a:rPr lang="es-CO" sz="2000" dirty="0" smtClean="0"/>
              <a:t> </a:t>
            </a:r>
            <a:r>
              <a:rPr lang="es-CO" sz="2000" dirty="0" err="1" smtClean="0"/>
              <a:t>nodes</a:t>
            </a:r>
            <a:r>
              <a:rPr lang="es-CO" sz="2000" dirty="0" smtClean="0"/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 smtClean="0">
                <a:solidFill>
                  <a:srgbClr val="FF0000"/>
                </a:solidFill>
              </a:rPr>
              <a:t>eliable links.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6200" y="1409312"/>
            <a:ext cx="7391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8110"/>
            <a:ext cx="71628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simulation model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895600"/>
            <a:ext cx="895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5371"/>
            <a:ext cx="2581275" cy="113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7" y="3486150"/>
            <a:ext cx="2218960" cy="121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95250"/>
            <a:ext cx="14287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45890"/>
            <a:ext cx="3019425" cy="795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799927"/>
            <a:ext cx="3793233" cy="588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3124200" y="2143866"/>
            <a:ext cx="380999" cy="12308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lecha derecha"/>
          <p:cNvSpPr/>
          <p:nvPr/>
        </p:nvSpPr>
        <p:spPr>
          <a:xfrm>
            <a:off x="2886075" y="4032688"/>
            <a:ext cx="380999" cy="12308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Flecha derecha"/>
          <p:cNvSpPr/>
          <p:nvPr/>
        </p:nvSpPr>
        <p:spPr>
          <a:xfrm>
            <a:off x="7358653" y="2834058"/>
            <a:ext cx="380999" cy="12308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85950"/>
            <a:ext cx="2486025" cy="247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s-ES" sz="3800" dirty="0" err="1" smtClean="0"/>
              <a:t>Simulation</a:t>
            </a:r>
            <a:r>
              <a:rPr lang="es-ES" sz="3800" dirty="0" smtClean="0"/>
              <a:t> </a:t>
            </a:r>
            <a:r>
              <a:rPr lang="es-ES" sz="3800" dirty="0" err="1" smtClean="0"/>
              <a:t>results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3657600" y="1428750"/>
            <a:ext cx="5257800" cy="3505200"/>
          </a:xfrm>
        </p:spPr>
        <p:txBody>
          <a:bodyPr>
            <a:normAutofit/>
          </a:bodyPr>
          <a:lstStyle>
            <a:extLst/>
          </a:lstStyle>
          <a:p>
            <a:pPr marL="274320"/>
            <a:r>
              <a:rPr lang="en-US" dirty="0" smtClean="0"/>
              <a:t>Seed = 532567 </a:t>
            </a:r>
          </a:p>
          <a:p>
            <a:pPr marL="274320"/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15281"/>
            <a:ext cx="2486025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z="3800" dirty="0"/>
              <a:t>Presentación de la pantalla panorámica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2285999"/>
          </a:xfrm>
        </p:spPr>
        <p:txBody>
          <a:bodyPr>
            <a:normAutofit lnSpcReduction="10000"/>
          </a:bodyPr>
          <a:lstStyle>
            <a:extLst/>
          </a:lstStyle>
          <a:p>
            <a:pPr marL="0" indent="0">
              <a:buNone/>
            </a:pPr>
            <a:r>
              <a:rPr lang="es-ES" sz="2100" dirty="0"/>
              <a:t>Esta plantilla tiene un formato con una relación de aspecto “panorámica” 16:9. Se trata de una formar ideal de aprovechar los equipos portátiles, televisores y proyectores equipados con pantallas panorámicas.</a:t>
            </a:r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2286001"/>
          </a:xfrm>
        </p:spPr>
        <p:txBody>
          <a:bodyPr>
            <a:normAutofit fontScale="92500"/>
          </a:bodyPr>
          <a:lstStyle>
            <a:extLst/>
          </a:lstStyle>
          <a:p>
            <a:pPr marL="0" indent="0">
              <a:buNone/>
            </a:pPr>
            <a:r>
              <a:rPr lang="es-ES" sz="2100" dirty="0"/>
              <a:t>Aunque no tenga una pantalla panorámica, podrá crear y presentar diapositivas con el formato 16:9. La función Presentación con diapositivas de PowerPoint siempre ajusta el tamaño de las diapositivas para que encajen en cualquier pantalla.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76537"/>
            <a:ext cx="4400550" cy="200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7" y="2791774"/>
            <a:ext cx="4400550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es-ES" dirty="0" err="1" smtClean="0"/>
              <a:t>Delay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Internet Module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152400" y="1512926"/>
            <a:ext cx="1981200" cy="3268624"/>
          </a:xfrm>
        </p:spPr>
        <p:txBody>
          <a:bodyPr/>
          <a:lstStyle/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s-ES" sz="2000" dirty="0" smtClean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s-ES" sz="2000" dirty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s-ES" sz="2000" dirty="0" smtClean="0"/>
              <a:t>Mean = 0.802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s-ES" sz="2000" dirty="0" smtClean="0"/>
              <a:t>Max = 8.568</a:t>
            </a:r>
            <a:endParaRPr lang="es-ES" sz="2000" dirty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s-ES" sz="2000" dirty="0" smtClean="0"/>
              <a:t>Min ≈ 0</a:t>
            </a:r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s-E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28750"/>
            <a:ext cx="6858000" cy="353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s-ES" dirty="0" err="1" smtClean="0"/>
              <a:t>Section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smtClean="0"/>
              <a:t> Log </a:t>
            </a:r>
            <a:r>
              <a:rPr lang="es-ES" dirty="0" smtClean="0"/>
              <a:t>file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9785" r="76" b="28883"/>
          <a:stretch/>
        </p:blipFill>
        <p:spPr bwMode="auto">
          <a:xfrm>
            <a:off x="1559560" y="209550"/>
            <a:ext cx="7543800" cy="299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171</Words>
  <Application>Microsoft Office PowerPoint</Application>
  <PresentationFormat>Presentación en pantalla (16:9)</PresentationFormat>
  <Paragraphs>32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Presentación de la pantalla panorámica</vt:lpstr>
      <vt:lpstr>DistrIbuted system project – DEMO (Publish/Subscribe)</vt:lpstr>
      <vt:lpstr>Statement</vt:lpstr>
      <vt:lpstr>Structure of the simulation model </vt:lpstr>
      <vt:lpstr>Presentación de PowerPoint</vt:lpstr>
      <vt:lpstr>Simulation results</vt:lpstr>
      <vt:lpstr>Presentación de la pantalla panorámica</vt:lpstr>
      <vt:lpstr>Delay on Internet Module</vt:lpstr>
      <vt:lpstr>Section of the Log file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2012-01-13T18:18:27Z</dcterms:created>
  <dcterms:modified xsi:type="dcterms:W3CDTF">2012-01-18T10:35:45Z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