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2E0F0-6900-4914-8CCF-61222D4092F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C1DFE-CD08-4995-9F4F-CF2AB360AB24}">
      <dgm:prSet phldrT="[Text]"/>
      <dgm:spPr/>
      <dgm:t>
        <a:bodyPr/>
        <a:lstStyle/>
        <a:p>
          <a:r>
            <a:rPr lang="en-US" dirty="0" smtClean="0"/>
            <a:t>Daftar sebagai pemilik usaha / project</a:t>
          </a:r>
          <a:endParaRPr lang="en-US" dirty="0"/>
        </a:p>
      </dgm:t>
    </dgm:pt>
    <dgm:pt modelId="{ED1EB2FB-5878-41E9-9112-513EA0DC271B}" type="parTrans" cxnId="{A9F1EACA-E93E-4C9A-8A06-0E4316FA6FBA}">
      <dgm:prSet/>
      <dgm:spPr/>
      <dgm:t>
        <a:bodyPr/>
        <a:lstStyle/>
        <a:p>
          <a:endParaRPr lang="en-US"/>
        </a:p>
      </dgm:t>
    </dgm:pt>
    <dgm:pt modelId="{749DBD59-DF0C-4C25-9B04-E9A61D86D96A}" type="sibTrans" cxnId="{A9F1EACA-E93E-4C9A-8A06-0E4316FA6FBA}">
      <dgm:prSet/>
      <dgm:spPr/>
      <dgm:t>
        <a:bodyPr/>
        <a:lstStyle/>
        <a:p>
          <a:endParaRPr lang="en-US"/>
        </a:p>
      </dgm:t>
    </dgm:pt>
    <dgm:pt modelId="{585BD495-5D86-42A3-A90D-6F621E42BD75}">
      <dgm:prSet phldrT="[Text]"/>
      <dgm:spPr/>
      <dgm:t>
        <a:bodyPr/>
        <a:lstStyle/>
        <a:p>
          <a:r>
            <a:rPr lang="en-US" dirty="0" smtClean="0"/>
            <a:t>Deposit Sejumlah Nilai project</a:t>
          </a:r>
          <a:endParaRPr lang="en-US" dirty="0"/>
        </a:p>
      </dgm:t>
    </dgm:pt>
    <dgm:pt modelId="{10D2847D-62D1-4968-9CA3-37A45A8215D1}" type="parTrans" cxnId="{676C9AC0-D00F-4039-8041-B6C8B7D6DB77}">
      <dgm:prSet/>
      <dgm:spPr/>
      <dgm:t>
        <a:bodyPr/>
        <a:lstStyle/>
        <a:p>
          <a:endParaRPr lang="en-US"/>
        </a:p>
      </dgm:t>
    </dgm:pt>
    <dgm:pt modelId="{E901E11F-600A-4821-BDBB-1F62DAFAFBC8}" type="sibTrans" cxnId="{676C9AC0-D00F-4039-8041-B6C8B7D6DB77}">
      <dgm:prSet/>
      <dgm:spPr/>
      <dgm:t>
        <a:bodyPr/>
        <a:lstStyle/>
        <a:p>
          <a:endParaRPr lang="en-US"/>
        </a:p>
      </dgm:t>
    </dgm:pt>
    <dgm:pt modelId="{1326A066-9B0E-45A2-B273-88E5AC5719D7}">
      <dgm:prSet phldrT="[Text]"/>
      <dgm:spPr/>
      <dgm:t>
        <a:bodyPr/>
        <a:lstStyle/>
        <a:p>
          <a:r>
            <a:rPr lang="en-US" dirty="0" smtClean="0"/>
            <a:t>Mengisi Deskripsi pekerjaan</a:t>
          </a:r>
          <a:endParaRPr lang="en-US" dirty="0"/>
        </a:p>
      </dgm:t>
    </dgm:pt>
    <dgm:pt modelId="{64C4E09F-2675-4620-96F4-D1882B43E7D8}" type="parTrans" cxnId="{F3C9C0FD-71BC-482D-9D74-C8771D39BF2B}">
      <dgm:prSet/>
      <dgm:spPr/>
      <dgm:t>
        <a:bodyPr/>
        <a:lstStyle/>
        <a:p>
          <a:endParaRPr lang="en-US"/>
        </a:p>
      </dgm:t>
    </dgm:pt>
    <dgm:pt modelId="{51562160-CF7E-44D7-971F-C32EEDA5C2AB}" type="sibTrans" cxnId="{F3C9C0FD-71BC-482D-9D74-C8771D39BF2B}">
      <dgm:prSet/>
      <dgm:spPr/>
      <dgm:t>
        <a:bodyPr/>
        <a:lstStyle/>
        <a:p>
          <a:endParaRPr lang="en-US"/>
        </a:p>
      </dgm:t>
    </dgm:pt>
    <dgm:pt modelId="{47E02FAF-F24B-4FC4-B401-38832B5C03BC}">
      <dgm:prSet phldrT="[Text]"/>
      <dgm:spPr/>
      <dgm:t>
        <a:bodyPr/>
        <a:lstStyle/>
        <a:p>
          <a:r>
            <a:rPr lang="en-US" dirty="0" smtClean="0"/>
            <a:t>Data pekerjaan yang mau diolah</a:t>
          </a:r>
          <a:endParaRPr lang="en-US" dirty="0"/>
        </a:p>
      </dgm:t>
    </dgm:pt>
    <dgm:pt modelId="{0E45C16B-D659-4829-BCDB-911C0201C4E7}" type="parTrans" cxnId="{95A29F31-6102-45E8-BD01-CEE966E3843D}">
      <dgm:prSet/>
      <dgm:spPr/>
      <dgm:t>
        <a:bodyPr/>
        <a:lstStyle/>
        <a:p>
          <a:endParaRPr lang="en-US"/>
        </a:p>
      </dgm:t>
    </dgm:pt>
    <dgm:pt modelId="{1AE01EBE-E6F6-4A02-9D7F-EB36E8064132}" type="sibTrans" cxnId="{95A29F31-6102-45E8-BD01-CEE966E3843D}">
      <dgm:prSet/>
      <dgm:spPr/>
      <dgm:t>
        <a:bodyPr/>
        <a:lstStyle/>
        <a:p>
          <a:endParaRPr lang="en-US"/>
        </a:p>
      </dgm:t>
    </dgm:pt>
    <dgm:pt modelId="{D9276596-3266-4CAF-BC20-0C0848617255}">
      <dgm:prSet phldrT="[Text]"/>
      <dgm:spPr/>
      <dgm:t>
        <a:bodyPr/>
        <a:lstStyle/>
        <a:p>
          <a:r>
            <a:rPr lang="en-US" dirty="0" smtClean="0"/>
            <a:t>Verifikasi hasil pekerjaan</a:t>
          </a:r>
          <a:endParaRPr lang="en-US" dirty="0"/>
        </a:p>
      </dgm:t>
    </dgm:pt>
    <dgm:pt modelId="{CC74AB62-131F-410A-AC24-724A487FFAAC}" type="parTrans" cxnId="{F4D1DC08-FA96-418E-BF51-62433446FFEA}">
      <dgm:prSet/>
      <dgm:spPr/>
      <dgm:t>
        <a:bodyPr/>
        <a:lstStyle/>
        <a:p>
          <a:endParaRPr lang="en-US"/>
        </a:p>
      </dgm:t>
    </dgm:pt>
    <dgm:pt modelId="{7013BD9F-0EF0-43CD-B52A-D4D1442D19BF}" type="sibTrans" cxnId="{F4D1DC08-FA96-418E-BF51-62433446FFEA}">
      <dgm:prSet/>
      <dgm:spPr/>
      <dgm:t>
        <a:bodyPr/>
        <a:lstStyle/>
        <a:p>
          <a:endParaRPr lang="en-US"/>
        </a:p>
      </dgm:t>
    </dgm:pt>
    <dgm:pt modelId="{E3BBBEF3-2597-46D2-8AFA-0510BDF3A0B4}">
      <dgm:prSet phldrT="[Text]"/>
      <dgm:spPr/>
      <dgm:t>
        <a:bodyPr/>
        <a:lstStyle/>
        <a:p>
          <a:r>
            <a:rPr lang="en-US" dirty="0" smtClean="0"/>
            <a:t>Revisi hasil pekerjaan</a:t>
          </a:r>
          <a:endParaRPr lang="en-US" dirty="0"/>
        </a:p>
      </dgm:t>
    </dgm:pt>
    <dgm:pt modelId="{AA1EA5A6-81B3-4D69-A96C-01B4F91A1D89}" type="parTrans" cxnId="{8D6F04F5-B342-4160-93D2-F8595504BA5F}">
      <dgm:prSet/>
      <dgm:spPr/>
      <dgm:t>
        <a:bodyPr/>
        <a:lstStyle/>
        <a:p>
          <a:endParaRPr lang="en-US"/>
        </a:p>
      </dgm:t>
    </dgm:pt>
    <dgm:pt modelId="{22B88CDE-A69D-4E2B-A9D9-42889DBC34AD}" type="sibTrans" cxnId="{8D6F04F5-B342-4160-93D2-F8595504BA5F}">
      <dgm:prSet/>
      <dgm:spPr/>
      <dgm:t>
        <a:bodyPr/>
        <a:lstStyle/>
        <a:p>
          <a:endParaRPr lang="en-US"/>
        </a:p>
      </dgm:t>
    </dgm:pt>
    <dgm:pt modelId="{2F781CC3-3246-45F9-BFE0-CC62EF8A8E53}">
      <dgm:prSet phldrT="[Text]"/>
      <dgm:spPr/>
      <dgm:t>
        <a:bodyPr/>
        <a:lstStyle/>
        <a:p>
          <a:r>
            <a:rPr lang="en-US" dirty="0" smtClean="0"/>
            <a:t>Accepted pembayaran </a:t>
          </a:r>
          <a:endParaRPr lang="en-US" dirty="0"/>
        </a:p>
      </dgm:t>
    </dgm:pt>
    <dgm:pt modelId="{2667149E-51C4-40CA-BCB9-928DD3B832A2}" type="parTrans" cxnId="{D2F3C100-40C0-4E22-B151-CC5C7C7DACFD}">
      <dgm:prSet/>
      <dgm:spPr/>
      <dgm:t>
        <a:bodyPr/>
        <a:lstStyle/>
        <a:p>
          <a:endParaRPr lang="en-US"/>
        </a:p>
      </dgm:t>
    </dgm:pt>
    <dgm:pt modelId="{08E2C31E-AA69-4FC0-9D61-04B06EE31CBA}" type="sibTrans" cxnId="{D2F3C100-40C0-4E22-B151-CC5C7C7DACFD}">
      <dgm:prSet/>
      <dgm:spPr/>
      <dgm:t>
        <a:bodyPr/>
        <a:lstStyle/>
        <a:p>
          <a:endParaRPr lang="en-US"/>
        </a:p>
      </dgm:t>
    </dgm:pt>
    <dgm:pt modelId="{206AD9E9-F906-40BD-B691-7ED4AD76DD5E}">
      <dgm:prSet phldrT="[Text]"/>
      <dgm:spPr/>
      <dgm:t>
        <a:bodyPr/>
        <a:lstStyle/>
        <a:p>
          <a:r>
            <a:rPr lang="en-US" dirty="0" smtClean="0"/>
            <a:t>Dapat kode login ke aplikasi web</a:t>
          </a:r>
          <a:endParaRPr lang="en-US" dirty="0"/>
        </a:p>
      </dgm:t>
    </dgm:pt>
    <dgm:pt modelId="{82632151-0944-433F-872C-17E1222B4225}" type="parTrans" cxnId="{DF63C07B-E7CC-417A-8EC3-E4007DBD9905}">
      <dgm:prSet/>
      <dgm:spPr/>
      <dgm:t>
        <a:bodyPr/>
        <a:lstStyle/>
        <a:p>
          <a:endParaRPr lang="en-US"/>
        </a:p>
      </dgm:t>
    </dgm:pt>
    <dgm:pt modelId="{28AC89EA-7EFE-40C9-823E-107C6DA2E3CC}" type="sibTrans" cxnId="{DF63C07B-E7CC-417A-8EC3-E4007DBD9905}">
      <dgm:prSet/>
      <dgm:spPr/>
      <dgm:t>
        <a:bodyPr/>
        <a:lstStyle/>
        <a:p>
          <a:endParaRPr lang="en-US"/>
        </a:p>
      </dgm:t>
    </dgm:pt>
    <dgm:pt modelId="{EDEA3125-8767-42F9-B363-5A6616F50EC2}">
      <dgm:prSet phldrT="[Text]"/>
      <dgm:spPr/>
      <dgm:t>
        <a:bodyPr/>
        <a:lstStyle/>
        <a:p>
          <a:r>
            <a:rPr lang="en-US" dirty="0" smtClean="0"/>
            <a:t>Pemberian bintang / respon ketepatan kerja</a:t>
          </a:r>
          <a:endParaRPr lang="en-US" dirty="0"/>
        </a:p>
      </dgm:t>
    </dgm:pt>
    <dgm:pt modelId="{73FC1C0D-14F1-4235-A552-E93692967379}" type="parTrans" cxnId="{B6F3C403-FF2C-4293-93F4-8B3A2C0030CF}">
      <dgm:prSet/>
      <dgm:spPr/>
      <dgm:t>
        <a:bodyPr/>
        <a:lstStyle/>
        <a:p>
          <a:endParaRPr lang="en-US"/>
        </a:p>
      </dgm:t>
    </dgm:pt>
    <dgm:pt modelId="{F0ACAA21-BEF6-43FB-943E-F658FCB7EC8C}" type="sibTrans" cxnId="{B6F3C403-FF2C-4293-93F4-8B3A2C0030CF}">
      <dgm:prSet/>
      <dgm:spPr/>
      <dgm:t>
        <a:bodyPr/>
        <a:lstStyle/>
        <a:p>
          <a:endParaRPr lang="en-US"/>
        </a:p>
      </dgm:t>
    </dgm:pt>
    <dgm:pt modelId="{01D16408-C8F8-45DA-B729-30FBF50A4203}" type="pres">
      <dgm:prSet presAssocID="{B182E0F0-6900-4914-8CCF-61222D4092F0}" presName="Name0" presStyleCnt="0">
        <dgm:presLayoutVars>
          <dgm:dir/>
          <dgm:resizeHandles/>
        </dgm:presLayoutVars>
      </dgm:prSet>
      <dgm:spPr/>
    </dgm:pt>
    <dgm:pt modelId="{9DEE5350-8495-45E4-881B-18FF4FDA93AA}" type="pres">
      <dgm:prSet presAssocID="{219C1DFE-CD08-4995-9F4F-CF2AB360AB24}" presName="compNode" presStyleCnt="0"/>
      <dgm:spPr/>
    </dgm:pt>
    <dgm:pt modelId="{F482D04C-DA25-477C-AC9A-D6CFB6E28318}" type="pres">
      <dgm:prSet presAssocID="{219C1DFE-CD08-4995-9F4F-CF2AB360AB24}" presName="dummyConnPt" presStyleCnt="0"/>
      <dgm:spPr/>
    </dgm:pt>
    <dgm:pt modelId="{9DEBC1B8-9473-480D-B9AF-8209C2BF25E0}" type="pres">
      <dgm:prSet presAssocID="{219C1DFE-CD08-4995-9F4F-CF2AB360AB2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0F1CB-30EE-43DF-9B1C-ED493D7EE612}" type="pres">
      <dgm:prSet presAssocID="{749DBD59-DF0C-4C25-9B04-E9A61D86D96A}" presName="sibTrans" presStyleLbl="bgSibTrans2D1" presStyleIdx="0" presStyleCnt="8"/>
      <dgm:spPr/>
    </dgm:pt>
    <dgm:pt modelId="{53842B7D-10C7-4211-95DA-BA842C7B7489}" type="pres">
      <dgm:prSet presAssocID="{206AD9E9-F906-40BD-B691-7ED4AD76DD5E}" presName="compNode" presStyleCnt="0"/>
      <dgm:spPr/>
    </dgm:pt>
    <dgm:pt modelId="{1B41FC59-0F14-4581-B86D-889BEF8EC1C5}" type="pres">
      <dgm:prSet presAssocID="{206AD9E9-F906-40BD-B691-7ED4AD76DD5E}" presName="dummyConnPt" presStyleCnt="0"/>
      <dgm:spPr/>
    </dgm:pt>
    <dgm:pt modelId="{11116543-470C-40FC-9728-999BE53DB33E}" type="pres">
      <dgm:prSet presAssocID="{206AD9E9-F906-40BD-B691-7ED4AD76DD5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ABED0-86D9-41C3-859A-F52BEA72DA43}" type="pres">
      <dgm:prSet presAssocID="{28AC89EA-7EFE-40C9-823E-107C6DA2E3CC}" presName="sibTrans" presStyleLbl="bgSibTrans2D1" presStyleIdx="1" presStyleCnt="8"/>
      <dgm:spPr/>
    </dgm:pt>
    <dgm:pt modelId="{FDBE924F-E6F1-4DC3-BDB0-B4F277509158}" type="pres">
      <dgm:prSet presAssocID="{585BD495-5D86-42A3-A90D-6F621E42BD75}" presName="compNode" presStyleCnt="0"/>
      <dgm:spPr/>
    </dgm:pt>
    <dgm:pt modelId="{D829840A-DAC5-4654-BE44-B0FEBCAADD15}" type="pres">
      <dgm:prSet presAssocID="{585BD495-5D86-42A3-A90D-6F621E42BD75}" presName="dummyConnPt" presStyleCnt="0"/>
      <dgm:spPr/>
    </dgm:pt>
    <dgm:pt modelId="{ECAABF43-2BBE-46B8-9DF2-84F753FFC057}" type="pres">
      <dgm:prSet presAssocID="{585BD495-5D86-42A3-A90D-6F621E42BD7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9DAF1-A53B-414D-833C-EFB96AD930D4}" type="pres">
      <dgm:prSet presAssocID="{E901E11F-600A-4821-BDBB-1F62DAFAFBC8}" presName="sibTrans" presStyleLbl="bgSibTrans2D1" presStyleIdx="2" presStyleCnt="8"/>
      <dgm:spPr/>
    </dgm:pt>
    <dgm:pt modelId="{AFEF9E54-2192-475C-A41F-9601A8BA47BF}" type="pres">
      <dgm:prSet presAssocID="{1326A066-9B0E-45A2-B273-88E5AC5719D7}" presName="compNode" presStyleCnt="0"/>
      <dgm:spPr/>
    </dgm:pt>
    <dgm:pt modelId="{15F61A42-A3D4-4E23-A966-404E9FBA20DA}" type="pres">
      <dgm:prSet presAssocID="{1326A066-9B0E-45A2-B273-88E5AC5719D7}" presName="dummyConnPt" presStyleCnt="0"/>
      <dgm:spPr/>
    </dgm:pt>
    <dgm:pt modelId="{FDAD20EA-4BC2-4050-B61A-6F78D7187887}" type="pres">
      <dgm:prSet presAssocID="{1326A066-9B0E-45A2-B273-88E5AC5719D7}" presName="node" presStyleLbl="node1" presStyleIdx="3" presStyleCnt="9">
        <dgm:presLayoutVars>
          <dgm:bulletEnabled val="1"/>
        </dgm:presLayoutVars>
      </dgm:prSet>
      <dgm:spPr/>
    </dgm:pt>
    <dgm:pt modelId="{7ECE1381-2443-4E01-B063-50697A7779F6}" type="pres">
      <dgm:prSet presAssocID="{51562160-CF7E-44D7-971F-C32EEDA5C2AB}" presName="sibTrans" presStyleLbl="bgSibTrans2D1" presStyleIdx="3" presStyleCnt="8"/>
      <dgm:spPr/>
    </dgm:pt>
    <dgm:pt modelId="{B5D1B3ED-5DFC-4833-B652-C18A08385032}" type="pres">
      <dgm:prSet presAssocID="{47E02FAF-F24B-4FC4-B401-38832B5C03BC}" presName="compNode" presStyleCnt="0"/>
      <dgm:spPr/>
    </dgm:pt>
    <dgm:pt modelId="{645D71C5-3B32-414A-80DE-3354AC2E19FB}" type="pres">
      <dgm:prSet presAssocID="{47E02FAF-F24B-4FC4-B401-38832B5C03BC}" presName="dummyConnPt" presStyleCnt="0"/>
      <dgm:spPr/>
    </dgm:pt>
    <dgm:pt modelId="{BC614D2D-A2B5-4895-8056-4D73FD9509AC}" type="pres">
      <dgm:prSet presAssocID="{47E02FAF-F24B-4FC4-B401-38832B5C03B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43910-3554-4209-BC15-2DE1B36A1980}" type="pres">
      <dgm:prSet presAssocID="{1AE01EBE-E6F6-4A02-9D7F-EB36E8064132}" presName="sibTrans" presStyleLbl="bgSibTrans2D1" presStyleIdx="4" presStyleCnt="8"/>
      <dgm:spPr/>
    </dgm:pt>
    <dgm:pt modelId="{B87CBEA8-A992-4B8B-AA01-8DF21E58E0B9}" type="pres">
      <dgm:prSet presAssocID="{D9276596-3266-4CAF-BC20-0C0848617255}" presName="compNode" presStyleCnt="0"/>
      <dgm:spPr/>
    </dgm:pt>
    <dgm:pt modelId="{28F5D12B-6872-4EE2-AECD-0B04DA7C9BF4}" type="pres">
      <dgm:prSet presAssocID="{D9276596-3266-4CAF-BC20-0C0848617255}" presName="dummyConnPt" presStyleCnt="0"/>
      <dgm:spPr/>
    </dgm:pt>
    <dgm:pt modelId="{C78F36C0-4F9A-4EE9-BDEE-1C38EFE99460}" type="pres">
      <dgm:prSet presAssocID="{D9276596-3266-4CAF-BC20-0C084861725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B1BE1-CE4B-4DE3-A295-4A57774E6D18}" type="pres">
      <dgm:prSet presAssocID="{7013BD9F-0EF0-43CD-B52A-D4D1442D19BF}" presName="sibTrans" presStyleLbl="bgSibTrans2D1" presStyleIdx="5" presStyleCnt="8"/>
      <dgm:spPr/>
    </dgm:pt>
    <dgm:pt modelId="{00892806-7C09-4AD8-8227-6CC250BEB0B0}" type="pres">
      <dgm:prSet presAssocID="{E3BBBEF3-2597-46D2-8AFA-0510BDF3A0B4}" presName="compNode" presStyleCnt="0"/>
      <dgm:spPr/>
    </dgm:pt>
    <dgm:pt modelId="{597F749E-DA66-462E-9CA0-E363EBB55A4B}" type="pres">
      <dgm:prSet presAssocID="{E3BBBEF3-2597-46D2-8AFA-0510BDF3A0B4}" presName="dummyConnPt" presStyleCnt="0"/>
      <dgm:spPr/>
    </dgm:pt>
    <dgm:pt modelId="{EBD28944-80DF-403C-B925-042F4C5D74A2}" type="pres">
      <dgm:prSet presAssocID="{E3BBBEF3-2597-46D2-8AFA-0510BDF3A0B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CAE81-7E05-4212-BE09-A4C9F5877EBD}" type="pres">
      <dgm:prSet presAssocID="{22B88CDE-A69D-4E2B-A9D9-42889DBC34AD}" presName="sibTrans" presStyleLbl="bgSibTrans2D1" presStyleIdx="6" presStyleCnt="8"/>
      <dgm:spPr/>
    </dgm:pt>
    <dgm:pt modelId="{FCB2C46B-64FF-40CB-8D8F-7853238C5123}" type="pres">
      <dgm:prSet presAssocID="{2F781CC3-3246-45F9-BFE0-CC62EF8A8E53}" presName="compNode" presStyleCnt="0"/>
      <dgm:spPr/>
    </dgm:pt>
    <dgm:pt modelId="{2F5DBC18-1014-4092-ACEF-A216574E78F0}" type="pres">
      <dgm:prSet presAssocID="{2F781CC3-3246-45F9-BFE0-CC62EF8A8E53}" presName="dummyConnPt" presStyleCnt="0"/>
      <dgm:spPr/>
    </dgm:pt>
    <dgm:pt modelId="{BDA9B0AC-1546-451A-AAB6-E647F4E0D93B}" type="pres">
      <dgm:prSet presAssocID="{2F781CC3-3246-45F9-BFE0-CC62EF8A8E53}" presName="node" presStyleLbl="node1" presStyleIdx="7" presStyleCnt="9">
        <dgm:presLayoutVars>
          <dgm:bulletEnabled val="1"/>
        </dgm:presLayoutVars>
      </dgm:prSet>
      <dgm:spPr/>
    </dgm:pt>
    <dgm:pt modelId="{6B3E0864-1485-4283-9EE8-6B4AF67785B4}" type="pres">
      <dgm:prSet presAssocID="{08E2C31E-AA69-4FC0-9D61-04B06EE31CBA}" presName="sibTrans" presStyleLbl="bgSibTrans2D1" presStyleIdx="7" presStyleCnt="8"/>
      <dgm:spPr/>
    </dgm:pt>
    <dgm:pt modelId="{E82A70A4-7914-4861-9F48-C567B0AFE53D}" type="pres">
      <dgm:prSet presAssocID="{EDEA3125-8767-42F9-B363-5A6616F50EC2}" presName="compNode" presStyleCnt="0"/>
      <dgm:spPr/>
    </dgm:pt>
    <dgm:pt modelId="{996435AD-A39E-4B73-A15D-69CA456EB248}" type="pres">
      <dgm:prSet presAssocID="{EDEA3125-8767-42F9-B363-5A6616F50EC2}" presName="dummyConnPt" presStyleCnt="0"/>
      <dgm:spPr/>
    </dgm:pt>
    <dgm:pt modelId="{8CFD6F29-A2D6-4FEF-A005-800A221B0042}" type="pres">
      <dgm:prSet presAssocID="{EDEA3125-8767-42F9-B363-5A6616F50EC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320FE-2D3C-4CB8-889D-83A8BBDB96AD}" type="presOf" srcId="{B182E0F0-6900-4914-8CCF-61222D4092F0}" destId="{01D16408-C8F8-45DA-B729-30FBF50A4203}" srcOrd="0" destOrd="0" presId="urn:microsoft.com/office/officeart/2005/8/layout/bProcess4"/>
    <dgm:cxn modelId="{4AB6B863-4C6D-4C0B-A3A0-F43FBFA94D5A}" type="presOf" srcId="{47E02FAF-F24B-4FC4-B401-38832B5C03BC}" destId="{BC614D2D-A2B5-4895-8056-4D73FD9509AC}" srcOrd="0" destOrd="0" presId="urn:microsoft.com/office/officeart/2005/8/layout/bProcess4"/>
    <dgm:cxn modelId="{676C9AC0-D00F-4039-8041-B6C8B7D6DB77}" srcId="{B182E0F0-6900-4914-8CCF-61222D4092F0}" destId="{585BD495-5D86-42A3-A90D-6F621E42BD75}" srcOrd="2" destOrd="0" parTransId="{10D2847D-62D1-4968-9CA3-37A45A8215D1}" sibTransId="{E901E11F-600A-4821-BDBB-1F62DAFAFBC8}"/>
    <dgm:cxn modelId="{D2F3C100-40C0-4E22-B151-CC5C7C7DACFD}" srcId="{B182E0F0-6900-4914-8CCF-61222D4092F0}" destId="{2F781CC3-3246-45F9-BFE0-CC62EF8A8E53}" srcOrd="7" destOrd="0" parTransId="{2667149E-51C4-40CA-BCB9-928DD3B832A2}" sibTransId="{08E2C31E-AA69-4FC0-9D61-04B06EE31CBA}"/>
    <dgm:cxn modelId="{9874640E-40E9-4BA1-B67E-B41FC75540BF}" type="presOf" srcId="{2F781CC3-3246-45F9-BFE0-CC62EF8A8E53}" destId="{BDA9B0AC-1546-451A-AAB6-E647F4E0D93B}" srcOrd="0" destOrd="0" presId="urn:microsoft.com/office/officeart/2005/8/layout/bProcess4"/>
    <dgm:cxn modelId="{DF63C07B-E7CC-417A-8EC3-E4007DBD9905}" srcId="{B182E0F0-6900-4914-8CCF-61222D4092F0}" destId="{206AD9E9-F906-40BD-B691-7ED4AD76DD5E}" srcOrd="1" destOrd="0" parTransId="{82632151-0944-433F-872C-17E1222B4225}" sibTransId="{28AC89EA-7EFE-40C9-823E-107C6DA2E3CC}"/>
    <dgm:cxn modelId="{F4D1DC08-FA96-418E-BF51-62433446FFEA}" srcId="{B182E0F0-6900-4914-8CCF-61222D4092F0}" destId="{D9276596-3266-4CAF-BC20-0C0848617255}" srcOrd="5" destOrd="0" parTransId="{CC74AB62-131F-410A-AC24-724A487FFAAC}" sibTransId="{7013BD9F-0EF0-43CD-B52A-D4D1442D19BF}"/>
    <dgm:cxn modelId="{F3C9C0FD-71BC-482D-9D74-C8771D39BF2B}" srcId="{B182E0F0-6900-4914-8CCF-61222D4092F0}" destId="{1326A066-9B0E-45A2-B273-88E5AC5719D7}" srcOrd="3" destOrd="0" parTransId="{64C4E09F-2675-4620-96F4-D1882B43E7D8}" sibTransId="{51562160-CF7E-44D7-971F-C32EEDA5C2AB}"/>
    <dgm:cxn modelId="{A9F1EACA-E93E-4C9A-8A06-0E4316FA6FBA}" srcId="{B182E0F0-6900-4914-8CCF-61222D4092F0}" destId="{219C1DFE-CD08-4995-9F4F-CF2AB360AB24}" srcOrd="0" destOrd="0" parTransId="{ED1EB2FB-5878-41E9-9112-513EA0DC271B}" sibTransId="{749DBD59-DF0C-4C25-9B04-E9A61D86D96A}"/>
    <dgm:cxn modelId="{B2137217-4411-495D-8552-61EC4C05409A}" type="presOf" srcId="{08E2C31E-AA69-4FC0-9D61-04B06EE31CBA}" destId="{6B3E0864-1485-4283-9EE8-6B4AF67785B4}" srcOrd="0" destOrd="0" presId="urn:microsoft.com/office/officeart/2005/8/layout/bProcess4"/>
    <dgm:cxn modelId="{DD9A5951-183B-4F90-9431-B53A63304502}" type="presOf" srcId="{51562160-CF7E-44D7-971F-C32EEDA5C2AB}" destId="{7ECE1381-2443-4E01-B063-50697A7779F6}" srcOrd="0" destOrd="0" presId="urn:microsoft.com/office/officeart/2005/8/layout/bProcess4"/>
    <dgm:cxn modelId="{DADCB200-AEA1-42E9-9ABB-A25573EA8832}" type="presOf" srcId="{22B88CDE-A69D-4E2B-A9D9-42889DBC34AD}" destId="{750CAE81-7E05-4212-BE09-A4C9F5877EBD}" srcOrd="0" destOrd="0" presId="urn:microsoft.com/office/officeart/2005/8/layout/bProcess4"/>
    <dgm:cxn modelId="{C5C536A2-67F9-4612-9E1F-CCA937A8AB28}" type="presOf" srcId="{219C1DFE-CD08-4995-9F4F-CF2AB360AB24}" destId="{9DEBC1B8-9473-480D-B9AF-8209C2BF25E0}" srcOrd="0" destOrd="0" presId="urn:microsoft.com/office/officeart/2005/8/layout/bProcess4"/>
    <dgm:cxn modelId="{52FDB482-3549-4298-ADDE-AEA7E2C0B892}" type="presOf" srcId="{7013BD9F-0EF0-43CD-B52A-D4D1442D19BF}" destId="{D85B1BE1-CE4B-4DE3-A295-4A57774E6D18}" srcOrd="0" destOrd="0" presId="urn:microsoft.com/office/officeart/2005/8/layout/bProcess4"/>
    <dgm:cxn modelId="{83B52944-00A7-4C8E-B06B-4F8D5BB5E9EE}" type="presOf" srcId="{749DBD59-DF0C-4C25-9B04-E9A61D86D96A}" destId="{3BD0F1CB-30EE-43DF-9B1C-ED493D7EE612}" srcOrd="0" destOrd="0" presId="urn:microsoft.com/office/officeart/2005/8/layout/bProcess4"/>
    <dgm:cxn modelId="{CA471E17-DCAD-4A63-9779-57F72F3640A9}" type="presOf" srcId="{E3BBBEF3-2597-46D2-8AFA-0510BDF3A0B4}" destId="{EBD28944-80DF-403C-B925-042F4C5D74A2}" srcOrd="0" destOrd="0" presId="urn:microsoft.com/office/officeart/2005/8/layout/bProcess4"/>
    <dgm:cxn modelId="{9FB01F35-E675-49BA-8857-2C3BB8172FFB}" type="presOf" srcId="{D9276596-3266-4CAF-BC20-0C0848617255}" destId="{C78F36C0-4F9A-4EE9-BDEE-1C38EFE99460}" srcOrd="0" destOrd="0" presId="urn:microsoft.com/office/officeart/2005/8/layout/bProcess4"/>
    <dgm:cxn modelId="{E5384F8B-2849-4E67-8802-C14A640E043D}" type="presOf" srcId="{1AE01EBE-E6F6-4A02-9D7F-EB36E8064132}" destId="{28543910-3554-4209-BC15-2DE1B36A1980}" srcOrd="0" destOrd="0" presId="urn:microsoft.com/office/officeart/2005/8/layout/bProcess4"/>
    <dgm:cxn modelId="{3C12D54C-61D5-45C8-86B0-8A72170EE4BF}" type="presOf" srcId="{585BD495-5D86-42A3-A90D-6F621E42BD75}" destId="{ECAABF43-2BBE-46B8-9DF2-84F753FFC057}" srcOrd="0" destOrd="0" presId="urn:microsoft.com/office/officeart/2005/8/layout/bProcess4"/>
    <dgm:cxn modelId="{764A66EF-271A-44D5-A4B9-8D7DC52632C4}" type="presOf" srcId="{E901E11F-600A-4821-BDBB-1F62DAFAFBC8}" destId="{FD89DAF1-A53B-414D-833C-EFB96AD930D4}" srcOrd="0" destOrd="0" presId="urn:microsoft.com/office/officeart/2005/8/layout/bProcess4"/>
    <dgm:cxn modelId="{8D6F04F5-B342-4160-93D2-F8595504BA5F}" srcId="{B182E0F0-6900-4914-8CCF-61222D4092F0}" destId="{E3BBBEF3-2597-46D2-8AFA-0510BDF3A0B4}" srcOrd="6" destOrd="0" parTransId="{AA1EA5A6-81B3-4D69-A96C-01B4F91A1D89}" sibTransId="{22B88CDE-A69D-4E2B-A9D9-42889DBC34AD}"/>
    <dgm:cxn modelId="{B0D3510E-2975-4299-AE84-0B909B74DA8E}" type="presOf" srcId="{206AD9E9-F906-40BD-B691-7ED4AD76DD5E}" destId="{11116543-470C-40FC-9728-999BE53DB33E}" srcOrd="0" destOrd="0" presId="urn:microsoft.com/office/officeart/2005/8/layout/bProcess4"/>
    <dgm:cxn modelId="{577709B7-A46C-457F-A6CF-AC6FD9FD7230}" type="presOf" srcId="{EDEA3125-8767-42F9-B363-5A6616F50EC2}" destId="{8CFD6F29-A2D6-4FEF-A005-800A221B0042}" srcOrd="0" destOrd="0" presId="urn:microsoft.com/office/officeart/2005/8/layout/bProcess4"/>
    <dgm:cxn modelId="{95A29F31-6102-45E8-BD01-CEE966E3843D}" srcId="{B182E0F0-6900-4914-8CCF-61222D4092F0}" destId="{47E02FAF-F24B-4FC4-B401-38832B5C03BC}" srcOrd="4" destOrd="0" parTransId="{0E45C16B-D659-4829-BCDB-911C0201C4E7}" sibTransId="{1AE01EBE-E6F6-4A02-9D7F-EB36E8064132}"/>
    <dgm:cxn modelId="{B6F3C403-FF2C-4293-93F4-8B3A2C0030CF}" srcId="{B182E0F0-6900-4914-8CCF-61222D4092F0}" destId="{EDEA3125-8767-42F9-B363-5A6616F50EC2}" srcOrd="8" destOrd="0" parTransId="{73FC1C0D-14F1-4235-A552-E93692967379}" sibTransId="{F0ACAA21-BEF6-43FB-943E-F658FCB7EC8C}"/>
    <dgm:cxn modelId="{608CE09F-3F1A-43C2-8F09-3AE4C1AAFED2}" type="presOf" srcId="{1326A066-9B0E-45A2-B273-88E5AC5719D7}" destId="{FDAD20EA-4BC2-4050-B61A-6F78D7187887}" srcOrd="0" destOrd="0" presId="urn:microsoft.com/office/officeart/2005/8/layout/bProcess4"/>
    <dgm:cxn modelId="{B3602228-D14E-473B-AEE3-6E680FABD947}" type="presOf" srcId="{28AC89EA-7EFE-40C9-823E-107C6DA2E3CC}" destId="{11BABED0-86D9-41C3-859A-F52BEA72DA43}" srcOrd="0" destOrd="0" presId="urn:microsoft.com/office/officeart/2005/8/layout/bProcess4"/>
    <dgm:cxn modelId="{08A83E56-68C7-4029-8FC5-B7503B3EA37A}" type="presParOf" srcId="{01D16408-C8F8-45DA-B729-30FBF50A4203}" destId="{9DEE5350-8495-45E4-881B-18FF4FDA93AA}" srcOrd="0" destOrd="0" presId="urn:microsoft.com/office/officeart/2005/8/layout/bProcess4"/>
    <dgm:cxn modelId="{4B440BC2-FEC7-4FC5-936A-1E8E6D390F5B}" type="presParOf" srcId="{9DEE5350-8495-45E4-881B-18FF4FDA93AA}" destId="{F482D04C-DA25-477C-AC9A-D6CFB6E28318}" srcOrd="0" destOrd="0" presId="urn:microsoft.com/office/officeart/2005/8/layout/bProcess4"/>
    <dgm:cxn modelId="{8C8608A3-4012-4159-BEA3-22C59A54A9AF}" type="presParOf" srcId="{9DEE5350-8495-45E4-881B-18FF4FDA93AA}" destId="{9DEBC1B8-9473-480D-B9AF-8209C2BF25E0}" srcOrd="1" destOrd="0" presId="urn:microsoft.com/office/officeart/2005/8/layout/bProcess4"/>
    <dgm:cxn modelId="{E48D6B63-C64C-4616-8A2B-9AB364244DFE}" type="presParOf" srcId="{01D16408-C8F8-45DA-B729-30FBF50A4203}" destId="{3BD0F1CB-30EE-43DF-9B1C-ED493D7EE612}" srcOrd="1" destOrd="0" presId="urn:microsoft.com/office/officeart/2005/8/layout/bProcess4"/>
    <dgm:cxn modelId="{696D0EC5-F15A-42AD-AB6B-D81313F896B0}" type="presParOf" srcId="{01D16408-C8F8-45DA-B729-30FBF50A4203}" destId="{53842B7D-10C7-4211-95DA-BA842C7B7489}" srcOrd="2" destOrd="0" presId="urn:microsoft.com/office/officeart/2005/8/layout/bProcess4"/>
    <dgm:cxn modelId="{6408489C-FA64-4D45-AC74-B6324EFF042B}" type="presParOf" srcId="{53842B7D-10C7-4211-95DA-BA842C7B7489}" destId="{1B41FC59-0F14-4581-B86D-889BEF8EC1C5}" srcOrd="0" destOrd="0" presId="urn:microsoft.com/office/officeart/2005/8/layout/bProcess4"/>
    <dgm:cxn modelId="{876E9BF7-B5C7-4E22-862D-37EF074B267D}" type="presParOf" srcId="{53842B7D-10C7-4211-95DA-BA842C7B7489}" destId="{11116543-470C-40FC-9728-999BE53DB33E}" srcOrd="1" destOrd="0" presId="urn:microsoft.com/office/officeart/2005/8/layout/bProcess4"/>
    <dgm:cxn modelId="{03E3F51E-8A30-4080-B822-7E01653C40A9}" type="presParOf" srcId="{01D16408-C8F8-45DA-B729-30FBF50A4203}" destId="{11BABED0-86D9-41C3-859A-F52BEA72DA43}" srcOrd="3" destOrd="0" presId="urn:microsoft.com/office/officeart/2005/8/layout/bProcess4"/>
    <dgm:cxn modelId="{456CDE93-7BAB-4551-B793-3F84C5419530}" type="presParOf" srcId="{01D16408-C8F8-45DA-B729-30FBF50A4203}" destId="{FDBE924F-E6F1-4DC3-BDB0-B4F277509158}" srcOrd="4" destOrd="0" presId="urn:microsoft.com/office/officeart/2005/8/layout/bProcess4"/>
    <dgm:cxn modelId="{D20C8250-6529-44E8-BE5F-E4F299A3CD62}" type="presParOf" srcId="{FDBE924F-E6F1-4DC3-BDB0-B4F277509158}" destId="{D829840A-DAC5-4654-BE44-B0FEBCAADD15}" srcOrd="0" destOrd="0" presId="urn:microsoft.com/office/officeart/2005/8/layout/bProcess4"/>
    <dgm:cxn modelId="{ED6D6723-6C27-477A-92B7-1ADB42C46485}" type="presParOf" srcId="{FDBE924F-E6F1-4DC3-BDB0-B4F277509158}" destId="{ECAABF43-2BBE-46B8-9DF2-84F753FFC057}" srcOrd="1" destOrd="0" presId="urn:microsoft.com/office/officeart/2005/8/layout/bProcess4"/>
    <dgm:cxn modelId="{4608C79A-9827-408A-AB87-4860ECF87E38}" type="presParOf" srcId="{01D16408-C8F8-45DA-B729-30FBF50A4203}" destId="{FD89DAF1-A53B-414D-833C-EFB96AD930D4}" srcOrd="5" destOrd="0" presId="urn:microsoft.com/office/officeart/2005/8/layout/bProcess4"/>
    <dgm:cxn modelId="{7B61151F-911B-4091-8075-AA6D7F331596}" type="presParOf" srcId="{01D16408-C8F8-45DA-B729-30FBF50A4203}" destId="{AFEF9E54-2192-475C-A41F-9601A8BA47BF}" srcOrd="6" destOrd="0" presId="urn:microsoft.com/office/officeart/2005/8/layout/bProcess4"/>
    <dgm:cxn modelId="{708AD82A-4718-4376-ADC3-6C8088C20D29}" type="presParOf" srcId="{AFEF9E54-2192-475C-A41F-9601A8BA47BF}" destId="{15F61A42-A3D4-4E23-A966-404E9FBA20DA}" srcOrd="0" destOrd="0" presId="urn:microsoft.com/office/officeart/2005/8/layout/bProcess4"/>
    <dgm:cxn modelId="{A1F0F630-CB2A-4AA1-A268-361357A4680A}" type="presParOf" srcId="{AFEF9E54-2192-475C-A41F-9601A8BA47BF}" destId="{FDAD20EA-4BC2-4050-B61A-6F78D7187887}" srcOrd="1" destOrd="0" presId="urn:microsoft.com/office/officeart/2005/8/layout/bProcess4"/>
    <dgm:cxn modelId="{AA9BF2E3-802B-41A0-9160-F3F7B97BE1E6}" type="presParOf" srcId="{01D16408-C8F8-45DA-B729-30FBF50A4203}" destId="{7ECE1381-2443-4E01-B063-50697A7779F6}" srcOrd="7" destOrd="0" presId="urn:microsoft.com/office/officeart/2005/8/layout/bProcess4"/>
    <dgm:cxn modelId="{A8D2AA26-2568-4428-AE72-2AF5B166543E}" type="presParOf" srcId="{01D16408-C8F8-45DA-B729-30FBF50A4203}" destId="{B5D1B3ED-5DFC-4833-B652-C18A08385032}" srcOrd="8" destOrd="0" presId="urn:microsoft.com/office/officeart/2005/8/layout/bProcess4"/>
    <dgm:cxn modelId="{DE1BD1D3-28EB-42C5-8951-39462B24944E}" type="presParOf" srcId="{B5D1B3ED-5DFC-4833-B652-C18A08385032}" destId="{645D71C5-3B32-414A-80DE-3354AC2E19FB}" srcOrd="0" destOrd="0" presId="urn:microsoft.com/office/officeart/2005/8/layout/bProcess4"/>
    <dgm:cxn modelId="{1878A081-2548-4780-83C3-2F2CA152D995}" type="presParOf" srcId="{B5D1B3ED-5DFC-4833-B652-C18A08385032}" destId="{BC614D2D-A2B5-4895-8056-4D73FD9509AC}" srcOrd="1" destOrd="0" presId="urn:microsoft.com/office/officeart/2005/8/layout/bProcess4"/>
    <dgm:cxn modelId="{8D78F4AA-974F-4DC7-B224-FAE01FD36D8C}" type="presParOf" srcId="{01D16408-C8F8-45DA-B729-30FBF50A4203}" destId="{28543910-3554-4209-BC15-2DE1B36A1980}" srcOrd="9" destOrd="0" presId="urn:microsoft.com/office/officeart/2005/8/layout/bProcess4"/>
    <dgm:cxn modelId="{6D27BFB0-64F3-4D74-ABE7-B2E8FD47BA43}" type="presParOf" srcId="{01D16408-C8F8-45DA-B729-30FBF50A4203}" destId="{B87CBEA8-A992-4B8B-AA01-8DF21E58E0B9}" srcOrd="10" destOrd="0" presId="urn:microsoft.com/office/officeart/2005/8/layout/bProcess4"/>
    <dgm:cxn modelId="{34B360BB-2F28-4597-B0AC-CD648DA2E2E8}" type="presParOf" srcId="{B87CBEA8-A992-4B8B-AA01-8DF21E58E0B9}" destId="{28F5D12B-6872-4EE2-AECD-0B04DA7C9BF4}" srcOrd="0" destOrd="0" presId="urn:microsoft.com/office/officeart/2005/8/layout/bProcess4"/>
    <dgm:cxn modelId="{5D9A6E31-4F3E-4A12-A56F-189D272B0EEC}" type="presParOf" srcId="{B87CBEA8-A992-4B8B-AA01-8DF21E58E0B9}" destId="{C78F36C0-4F9A-4EE9-BDEE-1C38EFE99460}" srcOrd="1" destOrd="0" presId="urn:microsoft.com/office/officeart/2005/8/layout/bProcess4"/>
    <dgm:cxn modelId="{86BD7F23-4B65-48B2-8866-79BFBFC9A8CE}" type="presParOf" srcId="{01D16408-C8F8-45DA-B729-30FBF50A4203}" destId="{D85B1BE1-CE4B-4DE3-A295-4A57774E6D18}" srcOrd="11" destOrd="0" presId="urn:microsoft.com/office/officeart/2005/8/layout/bProcess4"/>
    <dgm:cxn modelId="{9EF0AEE3-B400-4491-85B2-1EBE6CB89CF8}" type="presParOf" srcId="{01D16408-C8F8-45DA-B729-30FBF50A4203}" destId="{00892806-7C09-4AD8-8227-6CC250BEB0B0}" srcOrd="12" destOrd="0" presId="urn:microsoft.com/office/officeart/2005/8/layout/bProcess4"/>
    <dgm:cxn modelId="{FB3E14CE-5E38-4A07-9B79-86FB83A88D44}" type="presParOf" srcId="{00892806-7C09-4AD8-8227-6CC250BEB0B0}" destId="{597F749E-DA66-462E-9CA0-E363EBB55A4B}" srcOrd="0" destOrd="0" presId="urn:microsoft.com/office/officeart/2005/8/layout/bProcess4"/>
    <dgm:cxn modelId="{4F3EEC89-FA64-4E2E-9923-E57B1EF240E0}" type="presParOf" srcId="{00892806-7C09-4AD8-8227-6CC250BEB0B0}" destId="{EBD28944-80DF-403C-B925-042F4C5D74A2}" srcOrd="1" destOrd="0" presId="urn:microsoft.com/office/officeart/2005/8/layout/bProcess4"/>
    <dgm:cxn modelId="{97F89095-0B3A-4299-9A94-CBD161B33193}" type="presParOf" srcId="{01D16408-C8F8-45DA-B729-30FBF50A4203}" destId="{750CAE81-7E05-4212-BE09-A4C9F5877EBD}" srcOrd="13" destOrd="0" presId="urn:microsoft.com/office/officeart/2005/8/layout/bProcess4"/>
    <dgm:cxn modelId="{80DB45A3-0138-405C-9F19-CE68CE85D9F9}" type="presParOf" srcId="{01D16408-C8F8-45DA-B729-30FBF50A4203}" destId="{FCB2C46B-64FF-40CB-8D8F-7853238C5123}" srcOrd="14" destOrd="0" presId="urn:microsoft.com/office/officeart/2005/8/layout/bProcess4"/>
    <dgm:cxn modelId="{F4A29DB6-1FB8-45CB-BBAB-0BE0A9F404AB}" type="presParOf" srcId="{FCB2C46B-64FF-40CB-8D8F-7853238C5123}" destId="{2F5DBC18-1014-4092-ACEF-A216574E78F0}" srcOrd="0" destOrd="0" presId="urn:microsoft.com/office/officeart/2005/8/layout/bProcess4"/>
    <dgm:cxn modelId="{B24A20CB-A09C-4351-AA07-316F4381FC3D}" type="presParOf" srcId="{FCB2C46B-64FF-40CB-8D8F-7853238C5123}" destId="{BDA9B0AC-1546-451A-AAB6-E647F4E0D93B}" srcOrd="1" destOrd="0" presId="urn:microsoft.com/office/officeart/2005/8/layout/bProcess4"/>
    <dgm:cxn modelId="{2FB3E0C5-5FB0-4FF8-BF94-B26FDD4041A7}" type="presParOf" srcId="{01D16408-C8F8-45DA-B729-30FBF50A4203}" destId="{6B3E0864-1485-4283-9EE8-6B4AF67785B4}" srcOrd="15" destOrd="0" presId="urn:microsoft.com/office/officeart/2005/8/layout/bProcess4"/>
    <dgm:cxn modelId="{ED760F69-060A-4C86-A543-539153D16567}" type="presParOf" srcId="{01D16408-C8F8-45DA-B729-30FBF50A4203}" destId="{E82A70A4-7914-4861-9F48-C567B0AFE53D}" srcOrd="16" destOrd="0" presId="urn:microsoft.com/office/officeart/2005/8/layout/bProcess4"/>
    <dgm:cxn modelId="{06ABCCF1-687B-4852-A476-6C00DCDDDD1F}" type="presParOf" srcId="{E82A70A4-7914-4861-9F48-C567B0AFE53D}" destId="{996435AD-A39E-4B73-A15D-69CA456EB248}" srcOrd="0" destOrd="0" presId="urn:microsoft.com/office/officeart/2005/8/layout/bProcess4"/>
    <dgm:cxn modelId="{1762F27D-B918-43F3-92BD-E504B6E1B0FF}" type="presParOf" srcId="{E82A70A4-7914-4861-9F48-C567B0AFE53D}" destId="{8CFD6F29-A2D6-4FEF-A005-800A221B004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2F518-2C3A-490E-A353-8D7D4C98EB3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80B15-7CC4-4818-83BD-6A3C303BFAAC}">
      <dgm:prSet phldrT="[Text]"/>
      <dgm:spPr/>
      <dgm:t>
        <a:bodyPr/>
        <a:lstStyle/>
        <a:p>
          <a:r>
            <a:rPr lang="en-US" dirty="0" smtClean="0"/>
            <a:t>Registrasi pendaftaran</a:t>
          </a:r>
          <a:endParaRPr lang="en-US" dirty="0"/>
        </a:p>
      </dgm:t>
    </dgm:pt>
    <dgm:pt modelId="{1B6B92EA-84F9-4EEF-A331-2CE5E562B15B}" type="parTrans" cxnId="{2A206364-AAB8-4AC9-A328-5D52751D6264}">
      <dgm:prSet/>
      <dgm:spPr/>
      <dgm:t>
        <a:bodyPr/>
        <a:lstStyle/>
        <a:p>
          <a:endParaRPr lang="en-US"/>
        </a:p>
      </dgm:t>
    </dgm:pt>
    <dgm:pt modelId="{FB1FCEFC-17D8-45E2-B68C-3FE2FAB2D783}" type="sibTrans" cxnId="{2A206364-AAB8-4AC9-A328-5D52751D6264}">
      <dgm:prSet/>
      <dgm:spPr/>
      <dgm:t>
        <a:bodyPr/>
        <a:lstStyle/>
        <a:p>
          <a:endParaRPr lang="en-US"/>
        </a:p>
      </dgm:t>
    </dgm:pt>
    <dgm:pt modelId="{9D9A963B-956C-4B25-960F-00519C59C6C5}">
      <dgm:prSet phldrT="[Text]"/>
      <dgm:spPr/>
      <dgm:t>
        <a:bodyPr/>
        <a:lstStyle/>
        <a:p>
          <a:r>
            <a:rPr lang="en-US" dirty="0" smtClean="0"/>
            <a:t>Input data pendaftaran dan memasukkan no rekening untuk penggajian</a:t>
          </a:r>
          <a:endParaRPr lang="en-US" dirty="0"/>
        </a:p>
      </dgm:t>
    </dgm:pt>
    <dgm:pt modelId="{1DBEDB1D-09E4-4833-B1B4-48C3D8262208}" type="parTrans" cxnId="{B90EEC6C-876F-4CDB-98FE-17B999914F69}">
      <dgm:prSet/>
      <dgm:spPr/>
      <dgm:t>
        <a:bodyPr/>
        <a:lstStyle/>
        <a:p>
          <a:endParaRPr lang="en-US"/>
        </a:p>
      </dgm:t>
    </dgm:pt>
    <dgm:pt modelId="{435D3879-D951-48F8-B137-48DF519A765C}" type="sibTrans" cxnId="{B90EEC6C-876F-4CDB-98FE-17B999914F69}">
      <dgm:prSet/>
      <dgm:spPr/>
      <dgm:t>
        <a:bodyPr/>
        <a:lstStyle/>
        <a:p>
          <a:endParaRPr lang="en-US"/>
        </a:p>
      </dgm:t>
    </dgm:pt>
    <dgm:pt modelId="{6F899F5B-0F1A-46D3-897C-B9FC5834658B}">
      <dgm:prSet phldrT="[Text]"/>
      <dgm:spPr/>
      <dgm:t>
        <a:bodyPr/>
        <a:lstStyle/>
        <a:p>
          <a:r>
            <a:rPr lang="en-US" dirty="0" smtClean="0"/>
            <a:t>Langganan anggota </a:t>
          </a:r>
          <a:endParaRPr lang="en-US" dirty="0"/>
        </a:p>
      </dgm:t>
    </dgm:pt>
    <dgm:pt modelId="{41F50096-B434-438B-A1B8-09AADDBAF2C7}" type="parTrans" cxnId="{52741F98-0BA2-47D2-B537-864FA24F52B6}">
      <dgm:prSet/>
      <dgm:spPr/>
      <dgm:t>
        <a:bodyPr/>
        <a:lstStyle/>
        <a:p>
          <a:endParaRPr lang="en-US"/>
        </a:p>
      </dgm:t>
    </dgm:pt>
    <dgm:pt modelId="{ECC96177-676D-4E71-8465-62FE6888D6DD}" type="sibTrans" cxnId="{52741F98-0BA2-47D2-B537-864FA24F52B6}">
      <dgm:prSet/>
      <dgm:spPr/>
      <dgm:t>
        <a:bodyPr/>
        <a:lstStyle/>
        <a:p>
          <a:endParaRPr lang="en-US"/>
        </a:p>
      </dgm:t>
    </dgm:pt>
    <dgm:pt modelId="{A8B868C8-B95C-4647-AD94-E39DC564B3E5}">
      <dgm:prSet phldrT="[Text]"/>
      <dgm:spPr/>
      <dgm:t>
        <a:bodyPr/>
        <a:lstStyle/>
        <a:p>
          <a:r>
            <a:rPr lang="en-US" dirty="0" smtClean="0"/>
            <a:t>Input pemilihan lowongan kerja yang diminati</a:t>
          </a:r>
          <a:endParaRPr lang="en-US" dirty="0"/>
        </a:p>
      </dgm:t>
    </dgm:pt>
    <dgm:pt modelId="{DABD3CF0-75B1-4031-AA43-5443C76B5F46}" type="parTrans" cxnId="{62E4B56C-F0F3-4C66-B453-EC694AD2C007}">
      <dgm:prSet/>
      <dgm:spPr/>
      <dgm:t>
        <a:bodyPr/>
        <a:lstStyle/>
        <a:p>
          <a:endParaRPr lang="en-US"/>
        </a:p>
      </dgm:t>
    </dgm:pt>
    <dgm:pt modelId="{3CFAC070-4ABE-4971-B586-6522DDD714F0}" type="sibTrans" cxnId="{62E4B56C-F0F3-4C66-B453-EC694AD2C007}">
      <dgm:prSet/>
      <dgm:spPr/>
      <dgm:t>
        <a:bodyPr/>
        <a:lstStyle/>
        <a:p>
          <a:endParaRPr lang="en-US"/>
        </a:p>
      </dgm:t>
    </dgm:pt>
    <dgm:pt modelId="{E3B81265-6135-4F71-BBBD-838C0CAD1321}">
      <dgm:prSet phldrT="[Text]"/>
      <dgm:spPr/>
      <dgm:t>
        <a:bodyPr/>
        <a:lstStyle/>
        <a:p>
          <a:r>
            <a:rPr lang="en-US" dirty="0" smtClean="0"/>
            <a:t>Pilihan pekerjaan / project</a:t>
          </a:r>
          <a:endParaRPr lang="en-US" dirty="0"/>
        </a:p>
      </dgm:t>
    </dgm:pt>
    <dgm:pt modelId="{D7CB71EC-566C-428D-AD75-C9A1FC8EB93E}" type="parTrans" cxnId="{C9FC0FA1-4F61-4E27-B6EB-823EAF1A9906}">
      <dgm:prSet/>
      <dgm:spPr/>
      <dgm:t>
        <a:bodyPr/>
        <a:lstStyle/>
        <a:p>
          <a:endParaRPr lang="en-US"/>
        </a:p>
      </dgm:t>
    </dgm:pt>
    <dgm:pt modelId="{436C1EC6-DF3C-4B95-921D-BE60F181E027}" type="sibTrans" cxnId="{C9FC0FA1-4F61-4E27-B6EB-823EAF1A9906}">
      <dgm:prSet/>
      <dgm:spPr/>
      <dgm:t>
        <a:bodyPr/>
        <a:lstStyle/>
        <a:p>
          <a:endParaRPr lang="en-US"/>
        </a:p>
      </dgm:t>
    </dgm:pt>
    <dgm:pt modelId="{724C162A-F958-4BB8-9D4F-F05754F3805F}">
      <dgm:prSet phldrT="[Text]"/>
      <dgm:spPr/>
      <dgm:t>
        <a:bodyPr/>
        <a:lstStyle/>
        <a:p>
          <a:r>
            <a:rPr lang="en-US" dirty="0" smtClean="0"/>
            <a:t>Pelaksanaan pekerjaan sesuai target</a:t>
          </a:r>
          <a:endParaRPr lang="en-US" dirty="0"/>
        </a:p>
      </dgm:t>
    </dgm:pt>
    <dgm:pt modelId="{0CC9309B-EEA2-4AAD-8D18-26781484A282}" type="parTrans" cxnId="{002823E2-0C7B-4F54-9509-7B1DDEA69321}">
      <dgm:prSet/>
      <dgm:spPr/>
      <dgm:t>
        <a:bodyPr/>
        <a:lstStyle/>
        <a:p>
          <a:endParaRPr lang="en-US"/>
        </a:p>
      </dgm:t>
    </dgm:pt>
    <dgm:pt modelId="{84068B94-F51A-427A-9CC1-964057DD0B02}" type="sibTrans" cxnId="{002823E2-0C7B-4F54-9509-7B1DDEA69321}">
      <dgm:prSet/>
      <dgm:spPr/>
      <dgm:t>
        <a:bodyPr/>
        <a:lstStyle/>
        <a:p>
          <a:endParaRPr lang="en-US"/>
        </a:p>
      </dgm:t>
    </dgm:pt>
    <dgm:pt modelId="{2EEF9E1B-E4E2-403B-AC6A-B88E0158ECCD}">
      <dgm:prSet phldrT="[Text]"/>
      <dgm:spPr/>
      <dgm:t>
        <a:bodyPr/>
        <a:lstStyle/>
        <a:p>
          <a:r>
            <a:rPr lang="en-US" dirty="0" smtClean="0"/>
            <a:t>Pengiriman hasil kerja</a:t>
          </a:r>
          <a:endParaRPr lang="en-US" dirty="0"/>
        </a:p>
      </dgm:t>
    </dgm:pt>
    <dgm:pt modelId="{2DAADB56-1A63-46E6-9CA5-DA39C008E463}" type="parTrans" cxnId="{8C367D9A-27E3-443F-8A8F-6BB35B54E33E}">
      <dgm:prSet/>
      <dgm:spPr/>
      <dgm:t>
        <a:bodyPr/>
        <a:lstStyle/>
        <a:p>
          <a:endParaRPr lang="en-US"/>
        </a:p>
      </dgm:t>
    </dgm:pt>
    <dgm:pt modelId="{82B8D225-0F1D-4566-BCF9-CB93D953B01B}" type="sibTrans" cxnId="{8C367D9A-27E3-443F-8A8F-6BB35B54E33E}">
      <dgm:prSet/>
      <dgm:spPr/>
      <dgm:t>
        <a:bodyPr/>
        <a:lstStyle/>
        <a:p>
          <a:endParaRPr lang="en-US"/>
        </a:p>
      </dgm:t>
    </dgm:pt>
    <dgm:pt modelId="{766B157D-234A-4B6B-A584-4D27694D9903}">
      <dgm:prSet phldrT="[Text]"/>
      <dgm:spPr/>
      <dgm:t>
        <a:bodyPr/>
        <a:lstStyle/>
        <a:p>
          <a:r>
            <a:rPr lang="en-US" dirty="0" smtClean="0"/>
            <a:t>Penginformasian penerimaan gaji dari tiap project perkerjaan</a:t>
          </a:r>
          <a:endParaRPr lang="en-US" dirty="0"/>
        </a:p>
      </dgm:t>
    </dgm:pt>
    <dgm:pt modelId="{EFE42C50-11C6-4304-86B6-2D32717DD937}" type="parTrans" cxnId="{DBF8BEE8-EE92-486C-9121-0BC2852D27A3}">
      <dgm:prSet/>
      <dgm:spPr/>
      <dgm:t>
        <a:bodyPr/>
        <a:lstStyle/>
        <a:p>
          <a:endParaRPr lang="en-US"/>
        </a:p>
      </dgm:t>
    </dgm:pt>
    <dgm:pt modelId="{934164DE-E1F7-48A3-80A2-4F095F9D5CA5}" type="sibTrans" cxnId="{DBF8BEE8-EE92-486C-9121-0BC2852D27A3}">
      <dgm:prSet/>
      <dgm:spPr/>
      <dgm:t>
        <a:bodyPr/>
        <a:lstStyle/>
        <a:p>
          <a:endParaRPr lang="en-US"/>
        </a:p>
      </dgm:t>
    </dgm:pt>
    <dgm:pt modelId="{4FD49EF9-A4FD-41C4-A091-47BE54B56F0C}" type="pres">
      <dgm:prSet presAssocID="{A692F518-2C3A-490E-A353-8D7D4C98EB3F}" presName="Name0" presStyleCnt="0">
        <dgm:presLayoutVars>
          <dgm:dir/>
          <dgm:resizeHandles/>
        </dgm:presLayoutVars>
      </dgm:prSet>
      <dgm:spPr/>
    </dgm:pt>
    <dgm:pt modelId="{5AB58648-1663-49B1-B1E4-43D1D6FE4F1B}" type="pres">
      <dgm:prSet presAssocID="{5FC80B15-7CC4-4818-83BD-6A3C303BFAAC}" presName="compNode" presStyleCnt="0"/>
      <dgm:spPr/>
    </dgm:pt>
    <dgm:pt modelId="{C766113C-E5C8-4DA4-9373-6B739FAA89AF}" type="pres">
      <dgm:prSet presAssocID="{5FC80B15-7CC4-4818-83BD-6A3C303BFAAC}" presName="dummyConnPt" presStyleCnt="0"/>
      <dgm:spPr/>
    </dgm:pt>
    <dgm:pt modelId="{36518506-C032-45E3-BA03-E22129133BD8}" type="pres">
      <dgm:prSet presAssocID="{5FC80B15-7CC4-4818-83BD-6A3C303BFAA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8AA1D-AEF5-4683-B974-98E271158E5B}" type="pres">
      <dgm:prSet presAssocID="{FB1FCEFC-17D8-45E2-B68C-3FE2FAB2D783}" presName="sibTrans" presStyleLbl="bgSibTrans2D1" presStyleIdx="0" presStyleCnt="7"/>
      <dgm:spPr/>
    </dgm:pt>
    <dgm:pt modelId="{A4F5348C-9E63-4DDA-B7BE-C839D18DB6B0}" type="pres">
      <dgm:prSet presAssocID="{9D9A963B-956C-4B25-960F-00519C59C6C5}" presName="compNode" presStyleCnt="0"/>
      <dgm:spPr/>
    </dgm:pt>
    <dgm:pt modelId="{DB48EC18-70C9-4C4A-A9E4-3876F90E9796}" type="pres">
      <dgm:prSet presAssocID="{9D9A963B-956C-4B25-960F-00519C59C6C5}" presName="dummyConnPt" presStyleCnt="0"/>
      <dgm:spPr/>
    </dgm:pt>
    <dgm:pt modelId="{4B0B6DE4-2FC2-46B0-9ECA-FC1A2790EC39}" type="pres">
      <dgm:prSet presAssocID="{9D9A963B-956C-4B25-960F-00519C59C6C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0306C-16B5-47DB-B996-FE989E0C2D78}" type="pres">
      <dgm:prSet presAssocID="{435D3879-D951-48F8-B137-48DF519A765C}" presName="sibTrans" presStyleLbl="bgSibTrans2D1" presStyleIdx="1" presStyleCnt="7"/>
      <dgm:spPr/>
    </dgm:pt>
    <dgm:pt modelId="{1F727DBC-E3B2-479B-AC36-ADD52B412D99}" type="pres">
      <dgm:prSet presAssocID="{6F899F5B-0F1A-46D3-897C-B9FC5834658B}" presName="compNode" presStyleCnt="0"/>
      <dgm:spPr/>
    </dgm:pt>
    <dgm:pt modelId="{B4029CD1-B361-41EB-A3E9-B1B460C485C6}" type="pres">
      <dgm:prSet presAssocID="{6F899F5B-0F1A-46D3-897C-B9FC5834658B}" presName="dummyConnPt" presStyleCnt="0"/>
      <dgm:spPr/>
    </dgm:pt>
    <dgm:pt modelId="{F881A342-25ED-4F37-A904-6B537874CDDC}" type="pres">
      <dgm:prSet presAssocID="{6F899F5B-0F1A-46D3-897C-B9FC5834658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E8573-5748-4E82-9E95-9B157C58BE03}" type="pres">
      <dgm:prSet presAssocID="{ECC96177-676D-4E71-8465-62FE6888D6DD}" presName="sibTrans" presStyleLbl="bgSibTrans2D1" presStyleIdx="2" presStyleCnt="7"/>
      <dgm:spPr/>
    </dgm:pt>
    <dgm:pt modelId="{C67D2B2E-6755-4FE8-B5E2-3264E0873F33}" type="pres">
      <dgm:prSet presAssocID="{A8B868C8-B95C-4647-AD94-E39DC564B3E5}" presName="compNode" presStyleCnt="0"/>
      <dgm:spPr/>
    </dgm:pt>
    <dgm:pt modelId="{57FE1DA4-566F-492B-BFCD-7FAD2E182140}" type="pres">
      <dgm:prSet presAssocID="{A8B868C8-B95C-4647-AD94-E39DC564B3E5}" presName="dummyConnPt" presStyleCnt="0"/>
      <dgm:spPr/>
    </dgm:pt>
    <dgm:pt modelId="{CCDEB0EC-7C66-4725-B4BC-13C967BC62A8}" type="pres">
      <dgm:prSet presAssocID="{A8B868C8-B95C-4647-AD94-E39DC564B3E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51606-3A54-4689-B8F1-ED259241382B}" type="pres">
      <dgm:prSet presAssocID="{3CFAC070-4ABE-4971-B586-6522DDD714F0}" presName="sibTrans" presStyleLbl="bgSibTrans2D1" presStyleIdx="3" presStyleCnt="7"/>
      <dgm:spPr/>
    </dgm:pt>
    <dgm:pt modelId="{447F74AB-CF00-4C8F-87D6-135EA545E0B4}" type="pres">
      <dgm:prSet presAssocID="{E3B81265-6135-4F71-BBBD-838C0CAD1321}" presName="compNode" presStyleCnt="0"/>
      <dgm:spPr/>
    </dgm:pt>
    <dgm:pt modelId="{68E100FC-C168-4211-94D9-701A77D780AD}" type="pres">
      <dgm:prSet presAssocID="{E3B81265-6135-4F71-BBBD-838C0CAD1321}" presName="dummyConnPt" presStyleCnt="0"/>
      <dgm:spPr/>
    </dgm:pt>
    <dgm:pt modelId="{58BE4723-19DC-4A9C-8582-AE896012BE71}" type="pres">
      <dgm:prSet presAssocID="{E3B81265-6135-4F71-BBBD-838C0CAD1321}" presName="node" presStyleLbl="node1" presStyleIdx="4" presStyleCnt="8">
        <dgm:presLayoutVars>
          <dgm:bulletEnabled val="1"/>
        </dgm:presLayoutVars>
      </dgm:prSet>
      <dgm:spPr/>
    </dgm:pt>
    <dgm:pt modelId="{0B41E102-057E-4687-8153-3C643618C549}" type="pres">
      <dgm:prSet presAssocID="{436C1EC6-DF3C-4B95-921D-BE60F181E027}" presName="sibTrans" presStyleLbl="bgSibTrans2D1" presStyleIdx="4" presStyleCnt="7"/>
      <dgm:spPr/>
    </dgm:pt>
    <dgm:pt modelId="{05657FFF-74D1-4407-A098-6B0C85C41E0F}" type="pres">
      <dgm:prSet presAssocID="{724C162A-F958-4BB8-9D4F-F05754F3805F}" presName="compNode" presStyleCnt="0"/>
      <dgm:spPr/>
    </dgm:pt>
    <dgm:pt modelId="{B1A8F9F3-DA5D-4345-BE77-D8CD0944C2CB}" type="pres">
      <dgm:prSet presAssocID="{724C162A-F958-4BB8-9D4F-F05754F3805F}" presName="dummyConnPt" presStyleCnt="0"/>
      <dgm:spPr/>
    </dgm:pt>
    <dgm:pt modelId="{310496FA-7FFA-4E9E-AA4E-28B2C94FC6BD}" type="pres">
      <dgm:prSet presAssocID="{724C162A-F958-4BB8-9D4F-F05754F3805F}" presName="node" presStyleLbl="node1" presStyleIdx="5" presStyleCnt="8">
        <dgm:presLayoutVars>
          <dgm:bulletEnabled val="1"/>
        </dgm:presLayoutVars>
      </dgm:prSet>
      <dgm:spPr/>
    </dgm:pt>
    <dgm:pt modelId="{EA7DC260-360A-40D4-8DE0-4EC79E62E6F4}" type="pres">
      <dgm:prSet presAssocID="{84068B94-F51A-427A-9CC1-964057DD0B02}" presName="sibTrans" presStyleLbl="bgSibTrans2D1" presStyleIdx="5" presStyleCnt="7"/>
      <dgm:spPr/>
    </dgm:pt>
    <dgm:pt modelId="{382FA00E-3684-45EE-8B3D-9ED648814F87}" type="pres">
      <dgm:prSet presAssocID="{2EEF9E1B-E4E2-403B-AC6A-B88E0158ECCD}" presName="compNode" presStyleCnt="0"/>
      <dgm:spPr/>
    </dgm:pt>
    <dgm:pt modelId="{9E32DB7A-E692-4D43-AAE9-80A4A320C47E}" type="pres">
      <dgm:prSet presAssocID="{2EEF9E1B-E4E2-403B-AC6A-B88E0158ECCD}" presName="dummyConnPt" presStyleCnt="0"/>
      <dgm:spPr/>
    </dgm:pt>
    <dgm:pt modelId="{2218BC14-EA2E-49D2-8A10-D0ED3972F6E6}" type="pres">
      <dgm:prSet presAssocID="{2EEF9E1B-E4E2-403B-AC6A-B88E0158ECC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9DC4-A8E5-45FF-A42C-C63A0B74A844}" type="pres">
      <dgm:prSet presAssocID="{82B8D225-0F1D-4566-BCF9-CB93D953B01B}" presName="sibTrans" presStyleLbl="bgSibTrans2D1" presStyleIdx="6" presStyleCnt="7"/>
      <dgm:spPr/>
    </dgm:pt>
    <dgm:pt modelId="{4C673BB8-E1BB-4130-AE05-8859458B1B02}" type="pres">
      <dgm:prSet presAssocID="{766B157D-234A-4B6B-A584-4D27694D9903}" presName="compNode" presStyleCnt="0"/>
      <dgm:spPr/>
    </dgm:pt>
    <dgm:pt modelId="{66DDAAA2-184F-428C-AA23-7E8103899CDF}" type="pres">
      <dgm:prSet presAssocID="{766B157D-234A-4B6B-A584-4D27694D9903}" presName="dummyConnPt" presStyleCnt="0"/>
      <dgm:spPr/>
    </dgm:pt>
    <dgm:pt modelId="{64500BE3-590C-4320-A80E-90FE57A7B57A}" type="pres">
      <dgm:prSet presAssocID="{766B157D-234A-4B6B-A584-4D27694D990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06364-AAB8-4AC9-A328-5D52751D6264}" srcId="{A692F518-2C3A-490E-A353-8D7D4C98EB3F}" destId="{5FC80B15-7CC4-4818-83BD-6A3C303BFAAC}" srcOrd="0" destOrd="0" parTransId="{1B6B92EA-84F9-4EEF-A331-2CE5E562B15B}" sibTransId="{FB1FCEFC-17D8-45E2-B68C-3FE2FAB2D783}"/>
    <dgm:cxn modelId="{002823E2-0C7B-4F54-9509-7B1DDEA69321}" srcId="{A692F518-2C3A-490E-A353-8D7D4C98EB3F}" destId="{724C162A-F958-4BB8-9D4F-F05754F3805F}" srcOrd="5" destOrd="0" parTransId="{0CC9309B-EEA2-4AAD-8D18-26781484A282}" sibTransId="{84068B94-F51A-427A-9CC1-964057DD0B02}"/>
    <dgm:cxn modelId="{B90EEC6C-876F-4CDB-98FE-17B999914F69}" srcId="{A692F518-2C3A-490E-A353-8D7D4C98EB3F}" destId="{9D9A963B-956C-4B25-960F-00519C59C6C5}" srcOrd="1" destOrd="0" parTransId="{1DBEDB1D-09E4-4833-B1B4-48C3D8262208}" sibTransId="{435D3879-D951-48F8-B137-48DF519A765C}"/>
    <dgm:cxn modelId="{C9FC0FA1-4F61-4E27-B6EB-823EAF1A9906}" srcId="{A692F518-2C3A-490E-A353-8D7D4C98EB3F}" destId="{E3B81265-6135-4F71-BBBD-838C0CAD1321}" srcOrd="4" destOrd="0" parTransId="{D7CB71EC-566C-428D-AD75-C9A1FC8EB93E}" sibTransId="{436C1EC6-DF3C-4B95-921D-BE60F181E027}"/>
    <dgm:cxn modelId="{320ED157-3B8F-4C47-A775-401773FA7D10}" type="presOf" srcId="{3CFAC070-4ABE-4971-B586-6522DDD714F0}" destId="{CC651606-3A54-4689-B8F1-ED259241382B}" srcOrd="0" destOrd="0" presId="urn:microsoft.com/office/officeart/2005/8/layout/bProcess4"/>
    <dgm:cxn modelId="{2D735F09-D679-4ED5-9E16-89A96456C4EF}" type="presOf" srcId="{435D3879-D951-48F8-B137-48DF519A765C}" destId="{98C0306C-16B5-47DB-B996-FE989E0C2D78}" srcOrd="0" destOrd="0" presId="urn:microsoft.com/office/officeart/2005/8/layout/bProcess4"/>
    <dgm:cxn modelId="{0E4CEACF-3624-43AF-A2D0-8592B059899E}" type="presOf" srcId="{A692F518-2C3A-490E-A353-8D7D4C98EB3F}" destId="{4FD49EF9-A4FD-41C4-A091-47BE54B56F0C}" srcOrd="0" destOrd="0" presId="urn:microsoft.com/office/officeart/2005/8/layout/bProcess4"/>
    <dgm:cxn modelId="{DBFFD26A-CE64-499C-909C-ECC6C9F1902C}" type="presOf" srcId="{6F899F5B-0F1A-46D3-897C-B9FC5834658B}" destId="{F881A342-25ED-4F37-A904-6B537874CDDC}" srcOrd="0" destOrd="0" presId="urn:microsoft.com/office/officeart/2005/8/layout/bProcess4"/>
    <dgm:cxn modelId="{480EA620-0F2D-49BE-B60B-366E08243D30}" type="presOf" srcId="{724C162A-F958-4BB8-9D4F-F05754F3805F}" destId="{310496FA-7FFA-4E9E-AA4E-28B2C94FC6BD}" srcOrd="0" destOrd="0" presId="urn:microsoft.com/office/officeart/2005/8/layout/bProcess4"/>
    <dgm:cxn modelId="{24278805-2B70-4372-AC8F-F63ED2AB34FF}" type="presOf" srcId="{ECC96177-676D-4E71-8465-62FE6888D6DD}" destId="{376E8573-5748-4E82-9E95-9B157C58BE03}" srcOrd="0" destOrd="0" presId="urn:microsoft.com/office/officeart/2005/8/layout/bProcess4"/>
    <dgm:cxn modelId="{8B48A4FE-5306-44C5-B2E7-3F285FE0EA6E}" type="presOf" srcId="{82B8D225-0F1D-4566-BCF9-CB93D953B01B}" destId="{8D289DC4-A8E5-45FF-A42C-C63A0B74A844}" srcOrd="0" destOrd="0" presId="urn:microsoft.com/office/officeart/2005/8/layout/bProcess4"/>
    <dgm:cxn modelId="{E68C772E-4CA6-45DE-B9E8-A1D39904B4ED}" type="presOf" srcId="{84068B94-F51A-427A-9CC1-964057DD0B02}" destId="{EA7DC260-360A-40D4-8DE0-4EC79E62E6F4}" srcOrd="0" destOrd="0" presId="urn:microsoft.com/office/officeart/2005/8/layout/bProcess4"/>
    <dgm:cxn modelId="{8C367D9A-27E3-443F-8A8F-6BB35B54E33E}" srcId="{A692F518-2C3A-490E-A353-8D7D4C98EB3F}" destId="{2EEF9E1B-E4E2-403B-AC6A-B88E0158ECCD}" srcOrd="6" destOrd="0" parTransId="{2DAADB56-1A63-46E6-9CA5-DA39C008E463}" sibTransId="{82B8D225-0F1D-4566-BCF9-CB93D953B01B}"/>
    <dgm:cxn modelId="{B9320F17-7EDE-4BB0-8144-0650D355E25F}" type="presOf" srcId="{5FC80B15-7CC4-4818-83BD-6A3C303BFAAC}" destId="{36518506-C032-45E3-BA03-E22129133BD8}" srcOrd="0" destOrd="0" presId="urn:microsoft.com/office/officeart/2005/8/layout/bProcess4"/>
    <dgm:cxn modelId="{F5B3641C-A92F-44DD-9EB3-398633F338C9}" type="presOf" srcId="{9D9A963B-956C-4B25-960F-00519C59C6C5}" destId="{4B0B6DE4-2FC2-46B0-9ECA-FC1A2790EC39}" srcOrd="0" destOrd="0" presId="urn:microsoft.com/office/officeart/2005/8/layout/bProcess4"/>
    <dgm:cxn modelId="{EF0FAA3C-63BC-4E3C-9225-8A4BD71C85FC}" type="presOf" srcId="{2EEF9E1B-E4E2-403B-AC6A-B88E0158ECCD}" destId="{2218BC14-EA2E-49D2-8A10-D0ED3972F6E6}" srcOrd="0" destOrd="0" presId="urn:microsoft.com/office/officeart/2005/8/layout/bProcess4"/>
    <dgm:cxn modelId="{E09B7794-B3DE-407D-A3AB-51BDB80E07D9}" type="presOf" srcId="{E3B81265-6135-4F71-BBBD-838C0CAD1321}" destId="{58BE4723-19DC-4A9C-8582-AE896012BE71}" srcOrd="0" destOrd="0" presId="urn:microsoft.com/office/officeart/2005/8/layout/bProcess4"/>
    <dgm:cxn modelId="{DBF8BEE8-EE92-486C-9121-0BC2852D27A3}" srcId="{A692F518-2C3A-490E-A353-8D7D4C98EB3F}" destId="{766B157D-234A-4B6B-A584-4D27694D9903}" srcOrd="7" destOrd="0" parTransId="{EFE42C50-11C6-4304-86B6-2D32717DD937}" sibTransId="{934164DE-E1F7-48A3-80A2-4F095F9D5CA5}"/>
    <dgm:cxn modelId="{52741F98-0BA2-47D2-B537-864FA24F52B6}" srcId="{A692F518-2C3A-490E-A353-8D7D4C98EB3F}" destId="{6F899F5B-0F1A-46D3-897C-B9FC5834658B}" srcOrd="2" destOrd="0" parTransId="{41F50096-B434-438B-A1B8-09AADDBAF2C7}" sibTransId="{ECC96177-676D-4E71-8465-62FE6888D6DD}"/>
    <dgm:cxn modelId="{62E4B56C-F0F3-4C66-B453-EC694AD2C007}" srcId="{A692F518-2C3A-490E-A353-8D7D4C98EB3F}" destId="{A8B868C8-B95C-4647-AD94-E39DC564B3E5}" srcOrd="3" destOrd="0" parTransId="{DABD3CF0-75B1-4031-AA43-5443C76B5F46}" sibTransId="{3CFAC070-4ABE-4971-B586-6522DDD714F0}"/>
    <dgm:cxn modelId="{B44A2DAE-A35E-4834-ABEF-7EA1400FFA36}" type="presOf" srcId="{766B157D-234A-4B6B-A584-4D27694D9903}" destId="{64500BE3-590C-4320-A80E-90FE57A7B57A}" srcOrd="0" destOrd="0" presId="urn:microsoft.com/office/officeart/2005/8/layout/bProcess4"/>
    <dgm:cxn modelId="{7E154984-615C-4614-9F49-53AF0AE1EDDC}" type="presOf" srcId="{FB1FCEFC-17D8-45E2-B68C-3FE2FAB2D783}" destId="{3DF8AA1D-AEF5-4683-B974-98E271158E5B}" srcOrd="0" destOrd="0" presId="urn:microsoft.com/office/officeart/2005/8/layout/bProcess4"/>
    <dgm:cxn modelId="{C1550839-9F31-4190-8A18-0823C72D14D9}" type="presOf" srcId="{436C1EC6-DF3C-4B95-921D-BE60F181E027}" destId="{0B41E102-057E-4687-8153-3C643618C549}" srcOrd="0" destOrd="0" presId="urn:microsoft.com/office/officeart/2005/8/layout/bProcess4"/>
    <dgm:cxn modelId="{38B92164-41AF-46C5-9672-329FEDDAC6B4}" type="presOf" srcId="{A8B868C8-B95C-4647-AD94-E39DC564B3E5}" destId="{CCDEB0EC-7C66-4725-B4BC-13C967BC62A8}" srcOrd="0" destOrd="0" presId="urn:microsoft.com/office/officeart/2005/8/layout/bProcess4"/>
    <dgm:cxn modelId="{929D5656-B0ED-4A02-A56F-68A5163A9EAA}" type="presParOf" srcId="{4FD49EF9-A4FD-41C4-A091-47BE54B56F0C}" destId="{5AB58648-1663-49B1-B1E4-43D1D6FE4F1B}" srcOrd="0" destOrd="0" presId="urn:microsoft.com/office/officeart/2005/8/layout/bProcess4"/>
    <dgm:cxn modelId="{8BD6F72D-530D-45CE-BB80-A41DDC3F8F70}" type="presParOf" srcId="{5AB58648-1663-49B1-B1E4-43D1D6FE4F1B}" destId="{C766113C-E5C8-4DA4-9373-6B739FAA89AF}" srcOrd="0" destOrd="0" presId="urn:microsoft.com/office/officeart/2005/8/layout/bProcess4"/>
    <dgm:cxn modelId="{0E2C7A95-578E-4B7A-8E58-9D7F2EB59A07}" type="presParOf" srcId="{5AB58648-1663-49B1-B1E4-43D1D6FE4F1B}" destId="{36518506-C032-45E3-BA03-E22129133BD8}" srcOrd="1" destOrd="0" presId="urn:microsoft.com/office/officeart/2005/8/layout/bProcess4"/>
    <dgm:cxn modelId="{5EF9B2D6-B7CF-4F39-BBBE-C43D2E397A98}" type="presParOf" srcId="{4FD49EF9-A4FD-41C4-A091-47BE54B56F0C}" destId="{3DF8AA1D-AEF5-4683-B974-98E271158E5B}" srcOrd="1" destOrd="0" presId="urn:microsoft.com/office/officeart/2005/8/layout/bProcess4"/>
    <dgm:cxn modelId="{661D223E-B98F-49D8-918B-1AD493A0D13D}" type="presParOf" srcId="{4FD49EF9-A4FD-41C4-A091-47BE54B56F0C}" destId="{A4F5348C-9E63-4DDA-B7BE-C839D18DB6B0}" srcOrd="2" destOrd="0" presId="urn:microsoft.com/office/officeart/2005/8/layout/bProcess4"/>
    <dgm:cxn modelId="{22E51792-EF73-4764-92E2-B13B0D1A33C5}" type="presParOf" srcId="{A4F5348C-9E63-4DDA-B7BE-C839D18DB6B0}" destId="{DB48EC18-70C9-4C4A-A9E4-3876F90E9796}" srcOrd="0" destOrd="0" presId="urn:microsoft.com/office/officeart/2005/8/layout/bProcess4"/>
    <dgm:cxn modelId="{45F80910-4AC9-41A5-80CC-3F79D6D81880}" type="presParOf" srcId="{A4F5348C-9E63-4DDA-B7BE-C839D18DB6B0}" destId="{4B0B6DE4-2FC2-46B0-9ECA-FC1A2790EC39}" srcOrd="1" destOrd="0" presId="urn:microsoft.com/office/officeart/2005/8/layout/bProcess4"/>
    <dgm:cxn modelId="{D7FB4B85-97EB-4494-AC28-B0B93ECCCC22}" type="presParOf" srcId="{4FD49EF9-A4FD-41C4-A091-47BE54B56F0C}" destId="{98C0306C-16B5-47DB-B996-FE989E0C2D78}" srcOrd="3" destOrd="0" presId="urn:microsoft.com/office/officeart/2005/8/layout/bProcess4"/>
    <dgm:cxn modelId="{386CC148-0E93-4C0F-A7A5-7A4A98A939E2}" type="presParOf" srcId="{4FD49EF9-A4FD-41C4-A091-47BE54B56F0C}" destId="{1F727DBC-E3B2-479B-AC36-ADD52B412D99}" srcOrd="4" destOrd="0" presId="urn:microsoft.com/office/officeart/2005/8/layout/bProcess4"/>
    <dgm:cxn modelId="{9A083A1D-53FF-4835-93B7-CA8627A6C807}" type="presParOf" srcId="{1F727DBC-E3B2-479B-AC36-ADD52B412D99}" destId="{B4029CD1-B361-41EB-A3E9-B1B460C485C6}" srcOrd="0" destOrd="0" presId="urn:microsoft.com/office/officeart/2005/8/layout/bProcess4"/>
    <dgm:cxn modelId="{18FDC78A-ACF7-42DD-A47F-461E9DA88DA9}" type="presParOf" srcId="{1F727DBC-E3B2-479B-AC36-ADD52B412D99}" destId="{F881A342-25ED-4F37-A904-6B537874CDDC}" srcOrd="1" destOrd="0" presId="urn:microsoft.com/office/officeart/2005/8/layout/bProcess4"/>
    <dgm:cxn modelId="{BBDBEB8F-DD5F-4C35-82F1-3F7C555E32C4}" type="presParOf" srcId="{4FD49EF9-A4FD-41C4-A091-47BE54B56F0C}" destId="{376E8573-5748-4E82-9E95-9B157C58BE03}" srcOrd="5" destOrd="0" presId="urn:microsoft.com/office/officeart/2005/8/layout/bProcess4"/>
    <dgm:cxn modelId="{FE20310A-D395-4E34-ACD8-626CB8D49ACB}" type="presParOf" srcId="{4FD49EF9-A4FD-41C4-A091-47BE54B56F0C}" destId="{C67D2B2E-6755-4FE8-B5E2-3264E0873F33}" srcOrd="6" destOrd="0" presId="urn:microsoft.com/office/officeart/2005/8/layout/bProcess4"/>
    <dgm:cxn modelId="{8B692BA4-D7BC-424D-B6F6-DA45AADB0A7D}" type="presParOf" srcId="{C67D2B2E-6755-4FE8-B5E2-3264E0873F33}" destId="{57FE1DA4-566F-492B-BFCD-7FAD2E182140}" srcOrd="0" destOrd="0" presId="urn:microsoft.com/office/officeart/2005/8/layout/bProcess4"/>
    <dgm:cxn modelId="{8FD52FC0-3D76-4E27-B7A9-5685D3EB7558}" type="presParOf" srcId="{C67D2B2E-6755-4FE8-B5E2-3264E0873F33}" destId="{CCDEB0EC-7C66-4725-B4BC-13C967BC62A8}" srcOrd="1" destOrd="0" presId="urn:microsoft.com/office/officeart/2005/8/layout/bProcess4"/>
    <dgm:cxn modelId="{74FBFCBC-A6BE-493F-8F03-29C19B13C8CC}" type="presParOf" srcId="{4FD49EF9-A4FD-41C4-A091-47BE54B56F0C}" destId="{CC651606-3A54-4689-B8F1-ED259241382B}" srcOrd="7" destOrd="0" presId="urn:microsoft.com/office/officeart/2005/8/layout/bProcess4"/>
    <dgm:cxn modelId="{BAA57C3E-76E1-44B1-9265-BB38BEB065B2}" type="presParOf" srcId="{4FD49EF9-A4FD-41C4-A091-47BE54B56F0C}" destId="{447F74AB-CF00-4C8F-87D6-135EA545E0B4}" srcOrd="8" destOrd="0" presId="urn:microsoft.com/office/officeart/2005/8/layout/bProcess4"/>
    <dgm:cxn modelId="{3E678E2D-828B-4D63-B64A-E0037313522C}" type="presParOf" srcId="{447F74AB-CF00-4C8F-87D6-135EA545E0B4}" destId="{68E100FC-C168-4211-94D9-701A77D780AD}" srcOrd="0" destOrd="0" presId="urn:microsoft.com/office/officeart/2005/8/layout/bProcess4"/>
    <dgm:cxn modelId="{6E8101F8-57EE-4812-B40A-0B10137EE0A7}" type="presParOf" srcId="{447F74AB-CF00-4C8F-87D6-135EA545E0B4}" destId="{58BE4723-19DC-4A9C-8582-AE896012BE71}" srcOrd="1" destOrd="0" presId="urn:microsoft.com/office/officeart/2005/8/layout/bProcess4"/>
    <dgm:cxn modelId="{B0C96779-4004-4EFC-BDDA-D5A002D6101A}" type="presParOf" srcId="{4FD49EF9-A4FD-41C4-A091-47BE54B56F0C}" destId="{0B41E102-057E-4687-8153-3C643618C549}" srcOrd="9" destOrd="0" presId="urn:microsoft.com/office/officeart/2005/8/layout/bProcess4"/>
    <dgm:cxn modelId="{C8165E50-80B3-4A56-8241-9F769465ED81}" type="presParOf" srcId="{4FD49EF9-A4FD-41C4-A091-47BE54B56F0C}" destId="{05657FFF-74D1-4407-A098-6B0C85C41E0F}" srcOrd="10" destOrd="0" presId="urn:microsoft.com/office/officeart/2005/8/layout/bProcess4"/>
    <dgm:cxn modelId="{F0A26EC3-9DBD-4A53-ABB0-01043357BE96}" type="presParOf" srcId="{05657FFF-74D1-4407-A098-6B0C85C41E0F}" destId="{B1A8F9F3-DA5D-4345-BE77-D8CD0944C2CB}" srcOrd="0" destOrd="0" presId="urn:microsoft.com/office/officeart/2005/8/layout/bProcess4"/>
    <dgm:cxn modelId="{BC04CEDD-50A7-401C-8576-311E0DA4E134}" type="presParOf" srcId="{05657FFF-74D1-4407-A098-6B0C85C41E0F}" destId="{310496FA-7FFA-4E9E-AA4E-28B2C94FC6BD}" srcOrd="1" destOrd="0" presId="urn:microsoft.com/office/officeart/2005/8/layout/bProcess4"/>
    <dgm:cxn modelId="{052C4327-03F3-4DA9-A11C-890A6B7FF328}" type="presParOf" srcId="{4FD49EF9-A4FD-41C4-A091-47BE54B56F0C}" destId="{EA7DC260-360A-40D4-8DE0-4EC79E62E6F4}" srcOrd="11" destOrd="0" presId="urn:microsoft.com/office/officeart/2005/8/layout/bProcess4"/>
    <dgm:cxn modelId="{6D4AE43D-FA70-4277-8E1F-93E470D476C5}" type="presParOf" srcId="{4FD49EF9-A4FD-41C4-A091-47BE54B56F0C}" destId="{382FA00E-3684-45EE-8B3D-9ED648814F87}" srcOrd="12" destOrd="0" presId="urn:microsoft.com/office/officeart/2005/8/layout/bProcess4"/>
    <dgm:cxn modelId="{DDA1A5B8-B8D4-4BCF-B1AC-66336FD04E7F}" type="presParOf" srcId="{382FA00E-3684-45EE-8B3D-9ED648814F87}" destId="{9E32DB7A-E692-4D43-AAE9-80A4A320C47E}" srcOrd="0" destOrd="0" presId="urn:microsoft.com/office/officeart/2005/8/layout/bProcess4"/>
    <dgm:cxn modelId="{AC972F47-CA03-4462-8071-7C20037D8BEC}" type="presParOf" srcId="{382FA00E-3684-45EE-8B3D-9ED648814F87}" destId="{2218BC14-EA2E-49D2-8A10-D0ED3972F6E6}" srcOrd="1" destOrd="0" presId="urn:microsoft.com/office/officeart/2005/8/layout/bProcess4"/>
    <dgm:cxn modelId="{ABEB6AEF-A808-47D4-93FA-2321F9EEC7E7}" type="presParOf" srcId="{4FD49EF9-A4FD-41C4-A091-47BE54B56F0C}" destId="{8D289DC4-A8E5-45FF-A42C-C63A0B74A844}" srcOrd="13" destOrd="0" presId="urn:microsoft.com/office/officeart/2005/8/layout/bProcess4"/>
    <dgm:cxn modelId="{74D4C41C-83DA-4CC8-AF9D-6304457CB9A5}" type="presParOf" srcId="{4FD49EF9-A4FD-41C4-A091-47BE54B56F0C}" destId="{4C673BB8-E1BB-4130-AE05-8859458B1B02}" srcOrd="14" destOrd="0" presId="urn:microsoft.com/office/officeart/2005/8/layout/bProcess4"/>
    <dgm:cxn modelId="{842A7BF1-8382-42F5-B769-286A6A17A10D}" type="presParOf" srcId="{4C673BB8-E1BB-4130-AE05-8859458B1B02}" destId="{66DDAAA2-184F-428C-AA23-7E8103899CDF}" srcOrd="0" destOrd="0" presId="urn:microsoft.com/office/officeart/2005/8/layout/bProcess4"/>
    <dgm:cxn modelId="{EBC36060-F3EC-4E8C-9402-4AB63E488726}" type="presParOf" srcId="{4C673BB8-E1BB-4130-AE05-8859458B1B02}" destId="{64500BE3-590C-4320-A80E-90FE57A7B57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0F1CB-30EE-43DF-9B1C-ED493D7EE612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BC1B8-9473-480D-B9AF-8209C2BF25E0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Daftar sebagai pemilik usaha / project</a:t>
          </a:r>
          <a:endParaRPr lang="en-US" sz="1700" kern="1200" dirty="0"/>
        </a:p>
      </dsp:txBody>
      <dsp:txXfrm>
        <a:off x="32305" y="314146"/>
        <a:ext cx="1605418" cy="939859"/>
      </dsp:txXfrm>
    </dsp:sp>
    <dsp:sp modelId="{11BABED0-86D9-41C3-859A-F52BEA72DA43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16543-470C-40FC-9728-999BE53DB33E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Dapat kode login ke aplikasi web</a:t>
          </a:r>
          <a:endParaRPr lang="en-US" sz="1700" kern="1200" dirty="0"/>
        </a:p>
      </dsp:txBody>
      <dsp:txXfrm>
        <a:off x="32305" y="1562070"/>
        <a:ext cx="1605418" cy="939859"/>
      </dsp:txXfrm>
    </dsp:sp>
    <dsp:sp modelId="{FD89DAF1-A53B-414D-833C-EFB96AD930D4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BF43-2BBE-46B8-9DF2-84F753FFC057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Deposit Sejumlah Nilai project</a:t>
          </a:r>
          <a:endParaRPr lang="en-US" sz="1700" kern="1200" dirty="0"/>
        </a:p>
      </dsp:txBody>
      <dsp:txXfrm>
        <a:off x="32305" y="2809994"/>
        <a:ext cx="1605418" cy="939859"/>
      </dsp:txXfrm>
    </dsp:sp>
    <dsp:sp modelId="{7ECE1381-2443-4E01-B063-50697A7779F6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D20EA-4BC2-4050-B61A-6F78D7187887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Mengisi Deskripsi pekerjaan</a:t>
          </a:r>
          <a:endParaRPr lang="en-US" sz="1700" kern="1200" dirty="0"/>
        </a:p>
      </dsp:txBody>
      <dsp:txXfrm>
        <a:off x="2245290" y="2809994"/>
        <a:ext cx="1605418" cy="939859"/>
      </dsp:txXfrm>
    </dsp:sp>
    <dsp:sp modelId="{28543910-3554-4209-BC15-2DE1B36A1980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14D2D-A2B5-4895-8056-4D73FD9509AC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pekerjaan yang mau diolah</a:t>
          </a:r>
          <a:endParaRPr lang="en-US" sz="1700" kern="1200" dirty="0"/>
        </a:p>
      </dsp:txBody>
      <dsp:txXfrm>
        <a:off x="2245290" y="1562070"/>
        <a:ext cx="1605418" cy="939859"/>
      </dsp:txXfrm>
    </dsp:sp>
    <dsp:sp modelId="{D85B1BE1-CE4B-4DE3-A295-4A57774E6D18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F36C0-4F9A-4EE9-BDEE-1C38EFE99460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Verifikasi hasil pekerjaan</a:t>
          </a:r>
          <a:endParaRPr lang="en-US" sz="1700" kern="1200" dirty="0"/>
        </a:p>
      </dsp:txBody>
      <dsp:txXfrm>
        <a:off x="2245290" y="314146"/>
        <a:ext cx="1605418" cy="939859"/>
      </dsp:txXfrm>
    </dsp:sp>
    <dsp:sp modelId="{750CAE81-7E05-4212-BE09-A4C9F5877EBD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8944-80DF-403C-B925-042F4C5D74A2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Revisi hasil pekerjaan</a:t>
          </a:r>
          <a:endParaRPr lang="en-US" sz="1700" kern="1200" dirty="0"/>
        </a:p>
      </dsp:txBody>
      <dsp:txXfrm>
        <a:off x="4458275" y="314146"/>
        <a:ext cx="1605418" cy="939859"/>
      </dsp:txXfrm>
    </dsp:sp>
    <dsp:sp modelId="{6B3E0864-1485-4283-9EE8-6B4AF67785B4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B0AC-1546-451A-AAB6-E647F4E0D93B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Accepted pembayaran </a:t>
          </a:r>
          <a:endParaRPr lang="en-US" sz="1700" kern="1200" dirty="0"/>
        </a:p>
      </dsp:txBody>
      <dsp:txXfrm>
        <a:off x="4458275" y="1562070"/>
        <a:ext cx="1605418" cy="939859"/>
      </dsp:txXfrm>
    </dsp:sp>
    <dsp:sp modelId="{8CFD6F29-A2D6-4FEF-A005-800A221B0042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Pemberian bintang / respon ketepatan kerja</a:t>
          </a:r>
          <a:endParaRPr lang="en-US" sz="1700" kern="1200" dirty="0"/>
        </a:p>
      </dsp:txBody>
      <dsp:txXfrm>
        <a:off x="4458275" y="2809994"/>
        <a:ext cx="1605418" cy="93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8AA1D-AEF5-4683-B974-98E271158E5B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18506-C032-45E3-BA03-E22129133BD8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Registrasi pendaftaran</a:t>
          </a:r>
          <a:endParaRPr lang="en-US" sz="1200" kern="1200" dirty="0"/>
        </a:p>
      </dsp:txBody>
      <dsp:txXfrm>
        <a:off x="32305" y="314146"/>
        <a:ext cx="1605418" cy="939859"/>
      </dsp:txXfrm>
    </dsp:sp>
    <dsp:sp modelId="{98C0306C-16B5-47DB-B996-FE989E0C2D78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B6DE4-2FC2-46B0-9ECA-FC1A2790EC39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Input data pendaftaran dan memasukkan no rekening untuk penggajian</a:t>
          </a:r>
          <a:endParaRPr lang="en-US" sz="1200" kern="1200" dirty="0"/>
        </a:p>
      </dsp:txBody>
      <dsp:txXfrm>
        <a:off x="32305" y="1562070"/>
        <a:ext cx="1605418" cy="939859"/>
      </dsp:txXfrm>
    </dsp:sp>
    <dsp:sp modelId="{376E8573-5748-4E82-9E95-9B157C58BE03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1A342-25ED-4F37-A904-6B537874CDDC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Langganan anggota </a:t>
          </a:r>
          <a:endParaRPr lang="en-US" sz="1200" kern="1200" dirty="0"/>
        </a:p>
      </dsp:txBody>
      <dsp:txXfrm>
        <a:off x="32305" y="2809994"/>
        <a:ext cx="1605418" cy="939859"/>
      </dsp:txXfrm>
    </dsp:sp>
    <dsp:sp modelId="{CC651606-3A54-4689-B8F1-ED259241382B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EB0EC-7C66-4725-B4BC-13C967BC62A8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Input pemilihan lowongan kerja yang diminati</a:t>
          </a:r>
          <a:endParaRPr lang="en-US" sz="1200" kern="1200" dirty="0"/>
        </a:p>
      </dsp:txBody>
      <dsp:txXfrm>
        <a:off x="2245290" y="2809994"/>
        <a:ext cx="1605418" cy="939859"/>
      </dsp:txXfrm>
    </dsp:sp>
    <dsp:sp modelId="{0B41E102-057E-4687-8153-3C643618C549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E4723-19DC-4A9C-8582-AE896012BE71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Pilihan pekerjaan / project</a:t>
          </a:r>
          <a:endParaRPr lang="en-US" sz="1200" kern="1200" dirty="0"/>
        </a:p>
      </dsp:txBody>
      <dsp:txXfrm>
        <a:off x="2245290" y="1562070"/>
        <a:ext cx="1605418" cy="939859"/>
      </dsp:txXfrm>
    </dsp:sp>
    <dsp:sp modelId="{EA7DC260-360A-40D4-8DE0-4EC79E62E6F4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496FA-7FFA-4E9E-AA4E-28B2C94FC6BD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Pelaksanaan pekerjaan sesuai target</a:t>
          </a:r>
          <a:endParaRPr lang="en-US" sz="1200" kern="1200" dirty="0"/>
        </a:p>
      </dsp:txBody>
      <dsp:txXfrm>
        <a:off x="2245290" y="314146"/>
        <a:ext cx="1605418" cy="939859"/>
      </dsp:txXfrm>
    </dsp:sp>
    <dsp:sp modelId="{8D289DC4-A8E5-45FF-A42C-C63A0B74A844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BC14-EA2E-49D2-8A10-D0ED3972F6E6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Pengiriman hasil kerja</a:t>
          </a:r>
          <a:endParaRPr lang="en-US" sz="1200" kern="1200" dirty="0"/>
        </a:p>
      </dsp:txBody>
      <dsp:txXfrm>
        <a:off x="4458275" y="314146"/>
        <a:ext cx="1605418" cy="939859"/>
      </dsp:txXfrm>
    </dsp:sp>
    <dsp:sp modelId="{64500BE3-590C-4320-A80E-90FE57A7B57A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Penginformasian penerimaan gaji dari tiap project perkerjaan</a:t>
          </a:r>
          <a:endParaRPr lang="en-US" sz="1200" kern="1200" dirty="0"/>
        </a:p>
      </dsp:txBody>
      <dsp:txXfrm>
        <a:off x="4458275" y="1562070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9B99-B40E-4896-B44A-0AF2DB840C36}" type="datetimeFigureOut">
              <a:rPr lang="en-US" smtClean="0"/>
              <a:t>19-09-2020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4555-1FDB-4979-B567-BA96B85D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Ruang Kerja. 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83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82782" y="413266"/>
            <a:ext cx="7523018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Pemilik Usaha / pemilik project</a:t>
            </a:r>
            <a:endParaRPr lang="en-US" sz="36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0095136"/>
              </p:ext>
            </p:extLst>
          </p:nvPr>
        </p:nvGraphicFramePr>
        <p:xfrm>
          <a:off x="1905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21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2782" y="413266"/>
            <a:ext cx="7523018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Pencari kerja</a:t>
            </a:r>
            <a:endParaRPr lang="en-US" sz="36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44698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2 YANG DIPERLUKAN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DATA PENDAFTARAN PENCARI KERJA</a:t>
            </a:r>
          </a:p>
          <a:p>
            <a:r>
              <a:rPr lang="en-US" dirty="0" smtClean="0"/>
              <a:t>FORM DATA PENDAFTARAN PEMILIK USAHA /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0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DATA PENDAFTARAN PENCARI KERJA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NAMA</a:t>
            </a:r>
          </a:p>
          <a:p>
            <a:r>
              <a:rPr lang="en-US" dirty="0" smtClean="0"/>
              <a:t>ALAMAT EMAIL</a:t>
            </a:r>
          </a:p>
          <a:p>
            <a:r>
              <a:rPr lang="en-US" dirty="0" smtClean="0"/>
              <a:t>NO HP </a:t>
            </a:r>
          </a:p>
          <a:p>
            <a:r>
              <a:rPr lang="en-US" dirty="0" smtClean="0"/>
              <a:t>SCAN IJAZAH DAN TRANSKRIPT TERAKHIR</a:t>
            </a:r>
          </a:p>
          <a:p>
            <a:r>
              <a:rPr lang="en-US" dirty="0" smtClean="0"/>
              <a:t>MINAT DAN KEMAMPUAN PEKERJAAN</a:t>
            </a:r>
          </a:p>
          <a:p>
            <a:r>
              <a:rPr lang="en-US" dirty="0" smtClean="0"/>
              <a:t>MELAMPIRAKAN PENGALAMAN 2 YANG TELAH MEMPUNYAI PENGALAMAN</a:t>
            </a:r>
          </a:p>
          <a:p>
            <a:r>
              <a:rPr lang="en-US" dirty="0" smtClean="0"/>
              <a:t>NO REKENING (UNTUK PENGGAJIAN)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DATA PENDAFTARAN PEMILIK USAHA /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NAMA PERUSAHAAN</a:t>
            </a:r>
          </a:p>
          <a:p>
            <a:r>
              <a:rPr lang="en-US" dirty="0" smtClean="0"/>
              <a:t>ALAMAT EMAIL </a:t>
            </a:r>
          </a:p>
          <a:p>
            <a:r>
              <a:rPr lang="en-US" dirty="0" smtClean="0"/>
              <a:t>DESKRIPSI PEKERJAAN YANG DITAWARKAN</a:t>
            </a:r>
          </a:p>
          <a:p>
            <a:r>
              <a:rPr lang="en-US" dirty="0" smtClean="0"/>
              <a:t>PILIHAN GAJI PER PROJECT</a:t>
            </a:r>
          </a:p>
          <a:p>
            <a:r>
              <a:rPr lang="en-US" dirty="0" smtClean="0"/>
              <a:t>TEMPLATE FERIVIKASI HASIL PEKERJAAN DAN REVISI KERJA</a:t>
            </a:r>
          </a:p>
          <a:p>
            <a:r>
              <a:rPr lang="en-US" smtClean="0"/>
              <a:t>BUKTI TRANSFER DEPOSIT UNTUK PENGANGGARAN NILAI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168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Ruang Kerja. com</vt:lpstr>
      <vt:lpstr>PowerPoint Presentation</vt:lpstr>
      <vt:lpstr>PowerPoint Presentation</vt:lpstr>
      <vt:lpstr>FORM 2 YANG DIPERLUKAN</vt:lpstr>
      <vt:lpstr>FORM DATA PENDAFTARAN PENCARI KERJA </vt:lpstr>
      <vt:lpstr>FORM DATA PENDAFTARAN PEMILIK USAHA / PROJECT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Ruang Kerja. com</dc:title>
  <dc:creator>Windows User</dc:creator>
  <cp:lastModifiedBy>Windows User</cp:lastModifiedBy>
  <cp:revision>6</cp:revision>
  <dcterms:created xsi:type="dcterms:W3CDTF">2020-09-19T03:57:03Z</dcterms:created>
  <dcterms:modified xsi:type="dcterms:W3CDTF">2020-09-19T05:00:20Z</dcterms:modified>
</cp:coreProperties>
</file>