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7" r:id="rId8"/>
    <p:sldId id="269" r:id="rId9"/>
    <p:sldId id="260" r:id="rId10"/>
    <p:sldId id="262" r:id="rId11"/>
    <p:sldId id="266" r:id="rId12"/>
    <p:sldId id="263" r:id="rId13"/>
    <p:sldId id="264" r:id="rId14"/>
    <p:sldId id="265" r:id="rId15"/>
    <p:sldId id="270" r:id="rId16"/>
    <p:sldId id="272" r:id="rId17"/>
    <p:sldId id="274" r:id="rId18"/>
    <p:sldId id="275" r:id="rId19"/>
    <p:sldId id="273" r:id="rId20"/>
    <p:sldId id="271" r:id="rId21"/>
    <p:sldId id="276" r:id="rId22"/>
    <p:sldId id="277" r:id="rId23"/>
    <p:sldId id="278" r:id="rId24"/>
    <p:sldId id="281" r:id="rId25"/>
    <p:sldId id="282" r:id="rId26"/>
    <p:sldId id="279" r:id="rId27"/>
    <p:sldId id="283" r:id="rId28"/>
    <p:sldId id="280" r:id="rId29"/>
    <p:sldId id="287" r:id="rId30"/>
    <p:sldId id="285" r:id="rId31"/>
    <p:sldId id="286" r:id="rId32"/>
    <p:sldId id="284" r:id="rId33"/>
    <p:sldId id="288" r:id="rId34"/>
    <p:sldId id="289" r:id="rId35"/>
    <p:sldId id="291" r:id="rId36"/>
    <p:sldId id="292" r:id="rId37"/>
    <p:sldId id="293" r:id="rId38"/>
    <p:sldId id="29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9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4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2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5623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8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6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80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13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6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9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9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1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1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2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3DD8-F425-43D2-B387-74F3072FC3C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7FEC6-614F-4CC8-AD41-A69379E3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09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www.docker.com/products/docker-toolbo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innersource.accenture.com/java201/java201-adop-cartidge.gi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ventor.blogspot.com/2015/06/jenkins-dsl-scripting-part-1-basics-tldr.html" TargetMode="External"/><Relationship Id="rId2" Type="http://schemas.openxmlformats.org/officeDocument/2006/relationships/hyperlink" Target="http://sheehan.github.io/job-dsl-slides/#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ventor.blogspot.com/2015/07/jenkins-dsl-scripting-part-4-adding-new-commands.html" TargetMode="External"/><Relationship Id="rId5" Type="http://schemas.openxmlformats.org/officeDocument/2006/relationships/hyperlink" Target="http://codeventor.blogspot.com/2015/07/jenkins-dsl-scripting-part-3.html" TargetMode="External"/><Relationship Id="rId4" Type="http://schemas.openxmlformats.org/officeDocument/2006/relationships/hyperlink" Target="http://codeventor.blogspot.com/2015/07/jenkins-dsl-scripting-part-2-basic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1485900"/>
            <a:ext cx="8144134" cy="3352800"/>
          </a:xfrm>
        </p:spPr>
        <p:txBody>
          <a:bodyPr/>
          <a:lstStyle/>
          <a:p>
            <a:r>
              <a:rPr lang="en-US" dirty="0" smtClean="0"/>
              <a:t>Get start with Docker &amp; DevOps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Sr.Analyst</a:t>
            </a:r>
            <a:r>
              <a:rPr lang="en-US" dirty="0" smtClean="0"/>
              <a:t>  Oksana Dudnik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25" y="533351"/>
            <a:ext cx="2317775" cy="15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0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r>
              <a:rPr lang="en-US" dirty="0"/>
              <a:t>-f compose/</a:t>
            </a:r>
            <a:r>
              <a:rPr lang="en-US" dirty="0" err="1"/>
              <a:t>elk.yml</a:t>
            </a:r>
            <a:r>
              <a:rPr lang="en-US" dirty="0"/>
              <a:t> </a:t>
            </a:r>
            <a:r>
              <a:rPr lang="en-US" dirty="0" smtClean="0"/>
              <a:t>pull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r>
              <a:rPr lang="en-US" dirty="0"/>
              <a:t>-f </a:t>
            </a:r>
            <a:r>
              <a:rPr lang="en-US" dirty="0" err="1"/>
              <a:t>docker-compose.yml</a:t>
            </a:r>
            <a:r>
              <a:rPr lang="en-US" dirty="0"/>
              <a:t> -f </a:t>
            </a:r>
            <a:r>
              <a:rPr lang="en-US" dirty="0" err="1"/>
              <a:t>etc</a:t>
            </a:r>
            <a:r>
              <a:rPr lang="en-US" dirty="0"/>
              <a:t>/volumes/local/</a:t>
            </a:r>
            <a:r>
              <a:rPr lang="en-US" dirty="0" err="1"/>
              <a:t>default.yml</a:t>
            </a:r>
            <a:r>
              <a:rPr lang="en-US" dirty="0"/>
              <a:t>  -f </a:t>
            </a:r>
            <a:r>
              <a:rPr lang="en-US" dirty="0" err="1"/>
              <a:t>etc</a:t>
            </a:r>
            <a:r>
              <a:rPr lang="en-US" dirty="0"/>
              <a:t>/logging/syslog/</a:t>
            </a:r>
            <a:r>
              <a:rPr lang="en-US" dirty="0" err="1"/>
              <a:t>default.yml</a:t>
            </a:r>
            <a:r>
              <a:rPr lang="en-US" dirty="0"/>
              <a:t> </a:t>
            </a:r>
            <a:r>
              <a:rPr lang="en-US" dirty="0" smtClean="0"/>
              <a:t>pull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r>
              <a:rPr lang="en-US" dirty="0"/>
              <a:t>pull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r>
              <a:rPr lang="en-US" dirty="0"/>
              <a:t>-f compose/</a:t>
            </a:r>
            <a:r>
              <a:rPr lang="en-US" dirty="0" err="1"/>
              <a:t>elk.yml</a:t>
            </a:r>
            <a:r>
              <a:rPr lang="en-US" dirty="0"/>
              <a:t> up -d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r>
              <a:rPr lang="en-US" dirty="0"/>
              <a:t>-f </a:t>
            </a:r>
            <a:r>
              <a:rPr lang="en-US" dirty="0" err="1"/>
              <a:t>docker-compose.yml</a:t>
            </a:r>
            <a:r>
              <a:rPr lang="en-US" dirty="0"/>
              <a:t> -f </a:t>
            </a:r>
            <a:r>
              <a:rPr lang="en-US" dirty="0" err="1"/>
              <a:t>etc</a:t>
            </a:r>
            <a:r>
              <a:rPr lang="en-US" dirty="0"/>
              <a:t>/volumes/local/</a:t>
            </a:r>
            <a:r>
              <a:rPr lang="en-US" dirty="0" err="1"/>
              <a:t>default.yml</a:t>
            </a:r>
            <a:r>
              <a:rPr lang="en-US" dirty="0"/>
              <a:t> -f </a:t>
            </a:r>
            <a:r>
              <a:rPr lang="en-US" dirty="0" err="1"/>
              <a:t>etc</a:t>
            </a:r>
            <a:r>
              <a:rPr lang="en-US" dirty="0"/>
              <a:t>/logging/syslog/</a:t>
            </a:r>
            <a:r>
              <a:rPr lang="en-US" dirty="0" err="1"/>
              <a:t>default.yml</a:t>
            </a:r>
            <a:r>
              <a:rPr lang="en-US" dirty="0"/>
              <a:t> up -d</a:t>
            </a:r>
          </a:p>
        </p:txBody>
      </p:sp>
    </p:spTree>
    <p:extLst>
      <p:ext uri="{BB962C8B-B14F-4D97-AF65-F5344CB8AC3E}">
        <p14:creationId xmlns:p14="http://schemas.microsoft.com/office/powerpoint/2010/main" val="118435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docker</a:t>
            </a:r>
            <a:r>
              <a:rPr lang="en-US" dirty="0" smtClean="0"/>
              <a:t> container </a:t>
            </a:r>
            <a:r>
              <a:rPr lang="en-US" dirty="0" err="1" smtClean="0"/>
              <a:t>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&gt;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exec </a:t>
            </a:r>
            <a:r>
              <a:rPr lang="en-US" dirty="0" err="1"/>
              <a:t>jenkins</a:t>
            </a:r>
            <a:r>
              <a:rPr lang="en-US" dirty="0"/>
              <a:t> curl -I -s jenkins:jenkins@localhost:8080/</a:t>
            </a:r>
            <a:r>
              <a:rPr lang="en-US" dirty="0" err="1"/>
              <a:t>jenkins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exec </a:t>
            </a:r>
            <a:r>
              <a:rPr lang="en-US" dirty="0" err="1"/>
              <a:t>jenkins</a:t>
            </a:r>
            <a:r>
              <a:rPr lang="en-US" dirty="0"/>
              <a:t> curl -X POST jenkins:jenkins@localhost:8080/</a:t>
            </a:r>
            <a:r>
              <a:rPr lang="en-US" dirty="0" err="1"/>
              <a:t>jenkins</a:t>
            </a:r>
            <a:r>
              <a:rPr lang="en-US" dirty="0"/>
              <a:t>/job/</a:t>
            </a:r>
            <a:r>
              <a:rPr lang="en-US" dirty="0" err="1"/>
              <a:t>Load_Platform</a:t>
            </a:r>
            <a:r>
              <a:rPr lang="en-US" dirty="0"/>
              <a:t>/</a:t>
            </a:r>
            <a:r>
              <a:rPr lang="en-US" dirty="0" err="1"/>
              <a:t>buildWithParameters</a:t>
            </a:r>
            <a:r>
              <a:rPr lang="en-US" dirty="0"/>
              <a:t> --data token=gAsuE35s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1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</a:t>
            </a:r>
            <a:r>
              <a:rPr lang="en-US" dirty="0" err="1" smtClean="0"/>
              <a:t>ssl</a:t>
            </a:r>
            <a:r>
              <a:rPr lang="en-US" dirty="0" smtClean="0"/>
              <a:t>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command you must run from </a:t>
            </a:r>
            <a:r>
              <a:rPr lang="en-US" dirty="0" err="1" smtClean="0"/>
              <a:t>Git</a:t>
            </a:r>
            <a:r>
              <a:rPr lang="en-US" dirty="0" smtClean="0"/>
              <a:t> CMD as administrator</a:t>
            </a:r>
          </a:p>
          <a:p>
            <a:r>
              <a:rPr lang="en-US" dirty="0" smtClean="0"/>
              <a:t>Or  from program </a:t>
            </a:r>
            <a:r>
              <a:rPr lang="en-US" dirty="0" err="1" smtClean="0"/>
              <a:t>Kitematic</a:t>
            </a:r>
            <a:r>
              <a:rPr lang="en-US" dirty="0" smtClean="0"/>
              <a:t> -&gt; PowerShell (from </a:t>
            </a:r>
            <a:r>
              <a:rPr lang="en-US" dirty="0" err="1" smtClean="0"/>
              <a:t>DockerToolBox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&gt;generate_client_certs.sh </a:t>
            </a:r>
            <a:r>
              <a:rPr lang="en-US" dirty="0"/>
              <a:t>${DOCKER_CLIENT_CERT_PATH} </a:t>
            </a:r>
          </a:p>
        </p:txBody>
      </p:sp>
    </p:spTree>
    <p:extLst>
      <p:ext uri="{BB962C8B-B14F-4D97-AF65-F5344CB8AC3E}">
        <p14:creationId xmlns:p14="http://schemas.microsoft.com/office/powerpoint/2010/main" val="308756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go to </a:t>
            </a:r>
            <a:r>
              <a:rPr lang="en-US" dirty="0" err="1" smtClean="0"/>
              <a:t>docker</a:t>
            </a:r>
            <a:r>
              <a:rPr lang="en-US" dirty="0" smtClean="0"/>
              <a:t>-host: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0320" y="2843870"/>
            <a:ext cx="1048297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Access the target host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url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Consolas" panose="020B0609020204030204" pitchFamily="49" charset="0"/>
              </a:rPr>
              <a:t>http://&lt;TARGET_HOST&gt;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with the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user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Consolas" panose="020B0609020204030204" pitchFamily="49" charset="0"/>
              </a:rPr>
              <a:t>john.smith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and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password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Consolas" panose="020B0609020204030204" pitchFamily="49" charset="0"/>
              </a:rPr>
              <a:t>Password01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86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0" y="1663700"/>
            <a:ext cx="10820399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6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project </a:t>
            </a:r>
            <a:r>
              <a:rPr lang="en-US" dirty="0" err="1" smtClean="0"/>
              <a:t>PetClinic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70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http://&lt;TARGET_HOST&gt;/</a:t>
            </a:r>
            <a:r>
              <a:rPr lang="en-US" dirty="0" smtClean="0">
                <a:solidFill>
                  <a:schemeClr val="bg1"/>
                </a:solidFill>
              </a:rPr>
              <a:t>jenkins/job/LoadPlatform -</a:t>
            </a:r>
          </a:p>
          <a:p>
            <a:r>
              <a:rPr lang="en-US" dirty="0" smtClean="0"/>
              <a:t>rebuild All downstream jobs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http</a:t>
            </a:r>
            <a:r>
              <a:rPr lang="en-US" dirty="0">
                <a:solidFill>
                  <a:schemeClr val="bg1"/>
                </a:solidFill>
              </a:rPr>
              <a:t>://&lt;TARGET_HOST&gt;/</a:t>
            </a:r>
            <a:r>
              <a:rPr lang="en-US" dirty="0" smtClean="0">
                <a:solidFill>
                  <a:schemeClr val="bg1"/>
                </a:solidFill>
              </a:rPr>
              <a:t>jenkins/job/ExampleWorkspace/job/ExampleProject/job/Create_Environment</a:t>
            </a:r>
          </a:p>
          <a:p>
            <a:r>
              <a:rPr lang="en-US" dirty="0" smtClean="0"/>
              <a:t>Click “Build with parameters”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</a:t>
            </a:r>
            <a:r>
              <a:rPr lang="en-US" dirty="0">
                <a:solidFill>
                  <a:schemeClr val="bg1"/>
                </a:solidFill>
              </a:rPr>
              <a:t>://&lt;TARGET_HOST&gt;/jenkins/job/ExampleWorkspace/job/ExampleProject/view/Java_Reference_Application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US" dirty="0" smtClean="0"/>
              <a:t>Click “Run”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2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build and deploy!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34166"/>
            <a:ext cx="11970327" cy="48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link Console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828" y="2336800"/>
            <a:ext cx="873431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3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smtClean="0"/>
              <a:t>on Environment URL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9" y="1674421"/>
            <a:ext cx="11859491" cy="51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2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link #1Reference_Application_Deploy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53" y="2359414"/>
            <a:ext cx="11970327" cy="43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6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Let’s start with Docker </a:t>
            </a:r>
            <a:r>
              <a:rPr lang="en-US" dirty="0" err="1" smtClean="0"/>
              <a:t>ToolBox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first we must install Docker </a:t>
            </a:r>
            <a:r>
              <a:rPr lang="en-US" dirty="0" err="1" smtClean="0"/>
              <a:t>ToolBox</a:t>
            </a:r>
            <a:r>
              <a:rPr lang="en-US" dirty="0" smtClean="0"/>
              <a:t> on local computer:</a:t>
            </a:r>
          </a:p>
          <a:p>
            <a:r>
              <a:rPr lang="en-US" dirty="0"/>
              <a:t>Go to the </a:t>
            </a:r>
            <a:r>
              <a:rPr lang="en-US" dirty="0">
                <a:hlinkClick r:id="rId2"/>
              </a:rPr>
              <a:t>Docker Toolbox</a:t>
            </a:r>
            <a:r>
              <a:rPr lang="en-US" dirty="0"/>
              <a:t> page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www.docker.com/products/docker-toolbox</a:t>
            </a:r>
            <a:endParaRPr lang="en-US" dirty="0" smtClean="0"/>
          </a:p>
          <a:p>
            <a:r>
              <a:rPr lang="en-US" dirty="0" smtClean="0"/>
              <a:t>Download and install (close all another programs).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109" y="3462415"/>
            <a:ext cx="3832381" cy="29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3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Result!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79" y="1959429"/>
            <a:ext cx="11804073" cy="47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8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own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tasks:</a:t>
            </a:r>
          </a:p>
          <a:p>
            <a:r>
              <a:rPr lang="en-US" dirty="0" smtClean="0"/>
              <a:t>Create new job for Jenkins for build project from GIT-repository</a:t>
            </a:r>
          </a:p>
          <a:p>
            <a:r>
              <a:rPr lang="en-US" dirty="0" smtClean="0"/>
              <a:t>Create shell script for setup tomcat-service</a:t>
            </a:r>
          </a:p>
          <a:p>
            <a:r>
              <a:rPr lang="en-US" dirty="0"/>
              <a:t>Create new job for Jenkins for </a:t>
            </a:r>
            <a:r>
              <a:rPr lang="en-US" dirty="0" smtClean="0"/>
              <a:t>deploy this project with service tomcat</a:t>
            </a:r>
          </a:p>
          <a:p>
            <a:r>
              <a:rPr lang="en-US" dirty="0" smtClean="0"/>
              <a:t>Create view for review our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7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install Jenkins Job DSL plugin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34166"/>
            <a:ext cx="11934700" cy="5023833"/>
          </a:xfrm>
        </p:spPr>
      </p:pic>
    </p:spTree>
    <p:extLst>
      <p:ext uri="{BB962C8B-B14F-4D97-AF65-F5344CB8AC3E}">
        <p14:creationId xmlns:p14="http://schemas.microsoft.com/office/powerpoint/2010/main" val="336373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if installed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171"/>
            <a:ext cx="12029703" cy="4857007"/>
          </a:xfrm>
        </p:spPr>
      </p:pic>
    </p:spTree>
    <p:extLst>
      <p:ext uri="{BB962C8B-B14F-4D97-AF65-F5344CB8AC3E}">
        <p14:creationId xmlns:p14="http://schemas.microsoft.com/office/powerpoint/2010/main" val="79329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create freestyle initial job which will be generate</a:t>
            </a:r>
            <a:br>
              <a:rPr lang="en-US" dirty="0" smtClean="0"/>
            </a:br>
            <a:r>
              <a:rPr lang="en-US" dirty="0" smtClean="0"/>
              <a:t>another jobs : tomcat setup, build, deploy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9" y="2006930"/>
            <a:ext cx="11899074" cy="4851070"/>
          </a:xfrm>
        </p:spPr>
      </p:pic>
    </p:spTree>
    <p:extLst>
      <p:ext uri="{BB962C8B-B14F-4D97-AF65-F5344CB8AC3E}">
        <p14:creationId xmlns:p14="http://schemas.microsoft.com/office/powerpoint/2010/main" val="3557607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add Item: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86296"/>
            <a:ext cx="12005952" cy="5171704"/>
          </a:xfrm>
        </p:spPr>
      </p:pic>
    </p:spTree>
    <p:extLst>
      <p:ext uri="{BB962C8B-B14F-4D97-AF65-F5344CB8AC3E}">
        <p14:creationId xmlns:p14="http://schemas.microsoft.com/office/powerpoint/2010/main" val="228541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create freestyle initial job which will be generate</a:t>
            </a:r>
            <a:br>
              <a:rPr lang="en-US" dirty="0" smtClean="0"/>
            </a:br>
            <a:r>
              <a:rPr lang="en-US" dirty="0" smtClean="0"/>
              <a:t>another jobs : tomcat setup, build, deploy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5" y="1971304"/>
            <a:ext cx="11768447" cy="4762005"/>
          </a:xfrm>
        </p:spPr>
      </p:pic>
    </p:spTree>
    <p:extLst>
      <p:ext uri="{BB962C8B-B14F-4D97-AF65-F5344CB8AC3E}">
        <p14:creationId xmlns:p14="http://schemas.microsoft.com/office/powerpoint/2010/main" val="244400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step during build “Process Job DSLs”: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9" y="2395571"/>
            <a:ext cx="11697195" cy="4462429"/>
          </a:xfrm>
        </p:spPr>
      </p:pic>
    </p:spTree>
    <p:extLst>
      <p:ext uri="{BB962C8B-B14F-4D97-AF65-F5344CB8AC3E}">
        <p14:creationId xmlns:p14="http://schemas.microsoft.com/office/powerpoint/2010/main" val="3746552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step during build “Process Job DSLs”: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9" y="2395571"/>
            <a:ext cx="11697195" cy="4462429"/>
          </a:xfrm>
        </p:spPr>
      </p:pic>
    </p:spTree>
    <p:extLst>
      <p:ext uri="{BB962C8B-B14F-4D97-AF65-F5344CB8AC3E}">
        <p14:creationId xmlns:p14="http://schemas.microsoft.com/office/powerpoint/2010/main" val="1754684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36829" cy="1834166"/>
          </a:xfrm>
        </p:spPr>
        <p:txBody>
          <a:bodyPr>
            <a:normAutofit/>
          </a:bodyPr>
          <a:lstStyle/>
          <a:p>
            <a:pPr lvl="0"/>
            <a:r>
              <a:rPr lang="en-US" alt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Let’s create groovy - </a:t>
            </a: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for job</a:t>
            </a:r>
            <a:b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://innersource.accenture.com/java201/java201-adop-cartidge.git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b="1" dirty="0" err="1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dls_generate_jobs.groovy</a:t>
            </a:r>
            <a:endParaRPr lang="en-US" altLang="en-US" b="1" dirty="0">
              <a:solidFill>
                <a:srgbClr val="0000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err="1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PROJECT_NAME=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Master_Build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WORKSPACE_NAME=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Master_Build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Folders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workspaceFolderName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${WORKSPACE_NAME}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projectFolderName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${PROJECT_NAME}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Variables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referenceAppGitRepo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"master"</a:t>
            </a:r>
            <a:b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referenceAppGitUrl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"https://github.com/adm3942soit/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Master.git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0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Let’s create </a:t>
            </a:r>
            <a:r>
              <a:rPr lang="en-US" dirty="0" err="1" smtClean="0"/>
              <a:t>docker</a:t>
            </a:r>
            <a:r>
              <a:rPr lang="en-US" dirty="0" smtClean="0"/>
              <a:t>-machine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4300" y="2336872"/>
            <a:ext cx="12763499" cy="4521127"/>
          </a:xfrm>
        </p:spPr>
        <p:txBody>
          <a:bodyPr>
            <a:normAutofit/>
          </a:bodyPr>
          <a:lstStyle/>
          <a:p>
            <a:r>
              <a:rPr lang="en-US" dirty="0" smtClean="0"/>
              <a:t>In FAR or in </a:t>
            </a:r>
            <a:r>
              <a:rPr lang="en-US" dirty="0" err="1" smtClean="0"/>
              <a:t>Git</a:t>
            </a:r>
            <a:r>
              <a:rPr lang="en-US" dirty="0" smtClean="0"/>
              <a:t> CMD(run as administrator) 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-machine create –driver </a:t>
            </a:r>
            <a:r>
              <a:rPr lang="en-US" dirty="0" err="1" smtClean="0">
                <a:solidFill>
                  <a:schemeClr val="bg1"/>
                </a:solidFill>
              </a:rPr>
              <a:t>virtualbox</a:t>
            </a:r>
            <a:r>
              <a:rPr lang="en-US" dirty="0" smtClean="0">
                <a:solidFill>
                  <a:schemeClr val="bg1"/>
                </a:solidFill>
              </a:rPr>
              <a:t> –</a:t>
            </a:r>
            <a:r>
              <a:rPr lang="en-US" dirty="0" err="1" smtClean="0">
                <a:solidFill>
                  <a:schemeClr val="bg1"/>
                </a:solidFill>
              </a:rPr>
              <a:t>virtualbox</a:t>
            </a:r>
            <a:r>
              <a:rPr lang="en-US" dirty="0" smtClean="0">
                <a:solidFill>
                  <a:schemeClr val="bg1"/>
                </a:solidFill>
              </a:rPr>
              <a:t>-memory 4096 default</a:t>
            </a:r>
          </a:p>
          <a:p>
            <a:r>
              <a:rPr lang="en-US" dirty="0" smtClean="0"/>
              <a:t>If there now errors:</a:t>
            </a:r>
          </a:p>
          <a:p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docker</a:t>
            </a:r>
            <a:r>
              <a:rPr lang="en-US" dirty="0">
                <a:solidFill>
                  <a:schemeClr val="bg1"/>
                </a:solidFill>
              </a:rPr>
              <a:t>-machine create –driver </a:t>
            </a:r>
            <a:r>
              <a:rPr lang="en-US" dirty="0" err="1">
                <a:solidFill>
                  <a:schemeClr val="bg1"/>
                </a:solidFill>
              </a:rPr>
              <a:t>virtualbox</a:t>
            </a:r>
            <a:r>
              <a:rPr lang="en-US" dirty="0">
                <a:solidFill>
                  <a:schemeClr val="bg1"/>
                </a:solidFill>
              </a:rPr>
              <a:t> –</a:t>
            </a:r>
            <a:r>
              <a:rPr lang="en-US" dirty="0" err="1">
                <a:solidFill>
                  <a:schemeClr val="bg1"/>
                </a:solidFill>
              </a:rPr>
              <a:t>virtualbox</a:t>
            </a:r>
            <a:r>
              <a:rPr lang="en-US" dirty="0">
                <a:solidFill>
                  <a:schemeClr val="bg1"/>
                </a:solidFill>
              </a:rPr>
              <a:t>-memory 4096 </a:t>
            </a:r>
            <a:r>
              <a:rPr lang="en-US" dirty="0" err="1" smtClean="0">
                <a:solidFill>
                  <a:schemeClr val="bg1"/>
                </a:solidFill>
              </a:rPr>
              <a:t>adop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-machine 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NAME      ACTIVE   DRIVER       STATE     URL    </a:t>
            </a:r>
            <a:r>
              <a:rPr lang="en-US" dirty="0" smtClean="0">
                <a:solidFill>
                  <a:schemeClr val="bg1"/>
                </a:solidFill>
              </a:rPr>
              <a:t>              </a:t>
            </a:r>
            <a:r>
              <a:rPr lang="en-US" dirty="0">
                <a:solidFill>
                  <a:schemeClr val="bg1"/>
                </a:solidFill>
              </a:rPr>
              <a:t>SWARM   DOCKER    </a:t>
            </a:r>
            <a:r>
              <a:rPr lang="en-US" dirty="0" smtClean="0">
                <a:solidFill>
                  <a:schemeClr val="bg1"/>
                </a:solidFill>
              </a:rPr>
              <a:t>ERRORS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adop</a:t>
            </a:r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>
                <a:solidFill>
                  <a:schemeClr val="bg1"/>
                </a:solidFill>
              </a:rPr>
              <a:t>*        </a:t>
            </a:r>
            <a:r>
              <a:rPr lang="en-US" dirty="0" err="1">
                <a:solidFill>
                  <a:schemeClr val="bg1"/>
                </a:solidFill>
              </a:rPr>
              <a:t>virtualbox</a:t>
            </a:r>
            <a:r>
              <a:rPr lang="en-US" dirty="0">
                <a:solidFill>
                  <a:schemeClr val="bg1"/>
                </a:solidFill>
              </a:rPr>
              <a:t>   Running   tcp://192.168.99.101:2376           v1.10.3 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default   </a:t>
            </a:r>
            <a:r>
              <a:rPr lang="en-US" dirty="0">
                <a:solidFill>
                  <a:schemeClr val="bg1"/>
                </a:solidFill>
              </a:rPr>
              <a:t>-        </a:t>
            </a:r>
            <a:r>
              <a:rPr lang="en-US" dirty="0" err="1">
                <a:solidFill>
                  <a:schemeClr val="bg1"/>
                </a:solidFill>
              </a:rPr>
              <a:t>virtualbox</a:t>
            </a:r>
            <a:r>
              <a:rPr lang="en-US" dirty="0">
                <a:solidFill>
                  <a:schemeClr val="bg1"/>
                </a:solidFill>
              </a:rPr>
              <a:t>   Running   tcp://192.168.99.100:2376           v1.10.3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06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</a:t>
            </a:r>
            <a:r>
              <a:rPr lang="en-US" dirty="0" err="1" smtClean="0"/>
              <a:t>dsl_generate_job.groovy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1153885" y="-818673"/>
            <a:ext cx="14184085" cy="99104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Jobs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buildAppJob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freeStyleJob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Master_Build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buildAppJob.with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description(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job builds Master application"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wrappers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preBuildCleanup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injectPasswords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maskPasswords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sshAgent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adop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-master"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remote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referenceAppGitUrl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credentials(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adop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-master"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branch(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"*/master"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environmentVariables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'WORKSPACE_NAME'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workspaceFolderName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'PROJECT_NAME'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projectFolderName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"ENVIRONMENT_NAME"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'CI'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label(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"java8"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triggers{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gerrit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events{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refUpdated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configure {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gerritxml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gerritxml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gerritProjects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'com.sonyericsson.hudson.plugins.gerrit.trigger.hudsontrigger.data.GerritProject'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compareType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"PLAIN"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pattern(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referenceAppGitRepo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'branches'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'com.sonyericsson.hudson.plugins.gerrit.trigger.hudsontrigger.data.Branch'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compareType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"PLAIN"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pattern(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"master"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gerritxml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"ADOP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Gerrit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steps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maven{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goals(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'clean install 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mavenInstallation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"maven"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publishers{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archiveArtifacts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"**/*"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Master_Build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66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view: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0321" y="2304215"/>
            <a:ext cx="9613861" cy="35993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Views</a:t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pipelineView = buildPipelineView(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"Master_Application"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pipelineView.with{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title(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'Master_Application Pipeline'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displayedBuilds(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selectedJob(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"Master_Build"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showPipelineParameters()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showPipelineDefinitionHeader()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refreshFrequency(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"Master_Application"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188030"/>
            <a:ext cx="9613900" cy="4506684"/>
          </a:xfrm>
        </p:spPr>
      </p:pic>
    </p:spTree>
    <p:extLst>
      <p:ext uri="{BB962C8B-B14F-4D97-AF65-F5344CB8AC3E}">
        <p14:creationId xmlns:p14="http://schemas.microsoft.com/office/powerpoint/2010/main" val="2119125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view “</a:t>
            </a:r>
            <a:r>
              <a:rPr lang="en-US" dirty="0" err="1" smtClean="0"/>
              <a:t>Master_Application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34166"/>
            <a:ext cx="12115799" cy="5023834"/>
          </a:xfrm>
        </p:spPr>
      </p:pic>
    </p:spTree>
    <p:extLst>
      <p:ext uri="{BB962C8B-B14F-4D97-AF65-F5344CB8AC3E}">
        <p14:creationId xmlns:p14="http://schemas.microsoft.com/office/powerpoint/2010/main" val="3176073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</a:t>
            </a:r>
            <a:r>
              <a:rPr lang="en-US" dirty="0" err="1" smtClean="0"/>
              <a:t>Master_Application</a:t>
            </a:r>
            <a:r>
              <a:rPr lang="en-US" dirty="0" smtClean="0"/>
              <a:t>” tab: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2057400"/>
            <a:ext cx="11930742" cy="4800600"/>
          </a:xfrm>
        </p:spPr>
      </p:pic>
    </p:spTree>
    <p:extLst>
      <p:ext uri="{BB962C8B-B14F-4D97-AF65-F5344CB8AC3E}">
        <p14:creationId xmlns:p14="http://schemas.microsoft.com/office/powerpoint/2010/main" val="2884420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downstream-projects to view: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3" y="2336800"/>
            <a:ext cx="11963400" cy="4717143"/>
          </a:xfrm>
        </p:spPr>
      </p:pic>
    </p:spTree>
    <p:extLst>
      <p:ext uri="{BB962C8B-B14F-4D97-AF65-F5344CB8AC3E}">
        <p14:creationId xmlns:p14="http://schemas.microsoft.com/office/powerpoint/2010/main" val="1692967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new </a:t>
            </a:r>
            <a:r>
              <a:rPr lang="en-US" dirty="0" err="1" smtClean="0"/>
              <a:t>listview</a:t>
            </a:r>
            <a:r>
              <a:rPr lang="en-US" dirty="0" smtClean="0"/>
              <a:t> with button “Build”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166"/>
            <a:ext cx="12192000" cy="5274205"/>
          </a:xfrm>
        </p:spPr>
      </p:pic>
    </p:spTree>
    <p:extLst>
      <p:ext uri="{BB962C8B-B14F-4D97-AF65-F5344CB8AC3E}">
        <p14:creationId xmlns:p14="http://schemas.microsoft.com/office/powerpoint/2010/main" val="4109364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 script for this you will find in repository: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>
              <a:hlinkClick r:id="rId2"/>
            </a:endParaRPr>
          </a:p>
          <a:p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innersource.accenture.com/java201/java201-adop-cartidge.git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67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http://sheehan.github.io/job-dsl-slides</a:t>
            </a:r>
            <a:r>
              <a:rPr lang="en-US" dirty="0" smtClean="0">
                <a:hlinkClick r:id="rId2"/>
              </a:rPr>
              <a:t>/#/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codeventor.blogspot.com/2015/06/jenkins-dsl-scripting-part-1-basics-tldr.html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codeventor.blogspot.com/2015/07/jenkins-dsl-scripting-part-2-basics.html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codeventor.blogspot.com/2015/07/jenkins-dsl-scripting-part-3.html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http://codeventor.blogspot.com/2015/07/jenkins-dsl-scripting-part-4-adding-new-commands.html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5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CREATE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&gt;SETX DOCKER_MACHINE_NAME “</a:t>
            </a:r>
            <a:r>
              <a:rPr lang="en-US" dirty="0" err="1" smtClean="0"/>
              <a:t>adop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&gt;SETX DOCKER_HOST “</a:t>
            </a:r>
            <a:r>
              <a:rPr lang="en-US" dirty="0" err="1" smtClean="0"/>
              <a:t>tcp</a:t>
            </a:r>
            <a:r>
              <a:rPr lang="en-US" dirty="0" smtClean="0"/>
              <a:t>://192.168.99.101:2376”</a:t>
            </a:r>
          </a:p>
          <a:p>
            <a:r>
              <a:rPr lang="en-US" dirty="0" smtClean="0"/>
              <a:t>&gt;SETX </a:t>
            </a:r>
            <a:r>
              <a:rPr lang="en-US" dirty="0"/>
              <a:t>DOCKER_CERT_PATH “C:\Users\</a:t>
            </a:r>
            <a:r>
              <a:rPr lang="en-US" dirty="0" err="1"/>
              <a:t>oksana.dudnik</a:t>
            </a:r>
            <a:r>
              <a:rPr lang="en-US" dirty="0"/>
              <a:t>\.</a:t>
            </a:r>
            <a:r>
              <a:rPr lang="en-US" dirty="0" err="1"/>
              <a:t>docker</a:t>
            </a:r>
            <a:r>
              <a:rPr lang="en-US" dirty="0"/>
              <a:t>\machine\machines\</a:t>
            </a:r>
            <a:r>
              <a:rPr lang="en-US" dirty="0" err="1"/>
              <a:t>adop</a:t>
            </a:r>
            <a:r>
              <a:rPr lang="en-US" dirty="0"/>
              <a:t>”</a:t>
            </a:r>
            <a:endParaRPr lang="en-US" dirty="0" smtClean="0"/>
          </a:p>
          <a:p>
            <a:r>
              <a:rPr lang="en-US" dirty="0" smtClean="0"/>
              <a:t>&gt;SETX DOCKER_TLS_VERYFY “1”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7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1300"/>
            <a:ext cx="9613861" cy="64643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setx</a:t>
            </a:r>
            <a:r>
              <a:rPr lang="en-US" dirty="0"/>
              <a:t> LDAP_PWD "</a:t>
            </a:r>
            <a:r>
              <a:rPr lang="en-US" dirty="0" smtClean="0"/>
              <a:t>Jpk66g63ZifGYIcShSGM“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 </a:t>
            </a:r>
            <a:r>
              <a:rPr lang="en-US" dirty="0"/>
              <a:t>LDAP_DOMAIN "</a:t>
            </a:r>
            <a:r>
              <a:rPr lang="en-US" dirty="0" smtClean="0"/>
              <a:t>ldap.example.com“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 </a:t>
            </a:r>
            <a:r>
              <a:rPr lang="en-US" dirty="0"/>
              <a:t>LDAP_FULL_DOMAIN "</a:t>
            </a:r>
            <a:r>
              <a:rPr lang="en-US" dirty="0" smtClean="0"/>
              <a:t>dc=</a:t>
            </a:r>
            <a:r>
              <a:rPr lang="en-US" dirty="0" err="1" smtClean="0"/>
              <a:t>ldap,dc</a:t>
            </a:r>
            <a:r>
              <a:rPr lang="en-US" dirty="0" smtClean="0"/>
              <a:t>=</a:t>
            </a:r>
            <a:r>
              <a:rPr lang="en-US" dirty="0" err="1" smtClean="0"/>
              <a:t>example,dc</a:t>
            </a:r>
            <a:r>
              <a:rPr lang="en-US" dirty="0" smtClean="0"/>
              <a:t>=com“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 </a:t>
            </a:r>
            <a:r>
              <a:rPr lang="en-US" dirty="0"/>
              <a:t>GERRIT_MYSQL_USER "</a:t>
            </a:r>
            <a:r>
              <a:rPr lang="en-US" dirty="0" err="1" smtClean="0"/>
              <a:t>gerrit</a:t>
            </a:r>
            <a:r>
              <a:rPr lang="en-US" dirty="0" smtClean="0"/>
              <a:t>“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 </a:t>
            </a:r>
            <a:r>
              <a:rPr lang="en-US" dirty="0"/>
              <a:t>GERRIT_MYSQL_PASSWORD "</a:t>
            </a:r>
            <a:r>
              <a:rPr lang="en-US" dirty="0" err="1" smtClean="0"/>
              <a:t>gerrit</a:t>
            </a:r>
            <a:r>
              <a:rPr lang="en-US" dirty="0" smtClean="0"/>
              <a:t>“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 </a:t>
            </a:r>
            <a:r>
              <a:rPr lang="en-US" dirty="0"/>
              <a:t>GERRIT_MYSQL_DATABASE "</a:t>
            </a:r>
            <a:r>
              <a:rPr lang="en-US" dirty="0" err="1" smtClean="0"/>
              <a:t>gerrit</a:t>
            </a:r>
            <a:r>
              <a:rPr lang="en-US" dirty="0" smtClean="0"/>
              <a:t>“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 </a:t>
            </a:r>
            <a:r>
              <a:rPr lang="en-US" dirty="0"/>
              <a:t>GERRIT_USER_NAME "</a:t>
            </a:r>
            <a:r>
              <a:rPr lang="en-US" dirty="0" err="1"/>
              <a:t>Gerrit</a:t>
            </a:r>
            <a:r>
              <a:rPr lang="en-US" dirty="0"/>
              <a:t> Code Review" </a:t>
            </a:r>
            <a:endParaRPr lang="en-US" dirty="0" smtClean="0"/>
          </a:p>
          <a:p>
            <a:r>
              <a:rPr lang="en-US" dirty="0" err="1" smtClean="0"/>
              <a:t>setx</a:t>
            </a:r>
            <a:r>
              <a:rPr lang="en-US" dirty="0" smtClean="0"/>
              <a:t> </a:t>
            </a:r>
            <a:r>
              <a:rPr lang="en-US" dirty="0"/>
              <a:t>GERRIT_USER_EMAIL "</a:t>
            </a:r>
            <a:r>
              <a:rPr lang="en-US" dirty="0" err="1" smtClean="0"/>
              <a:t>gerrit@adop</a:t>
            </a:r>
            <a:r>
              <a:rPr lang="en-US" dirty="0" smtClean="0"/>
              <a:t>“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 </a:t>
            </a:r>
            <a:r>
              <a:rPr lang="en-US" dirty="0"/>
              <a:t>SONAR_MYSQL_USER "</a:t>
            </a:r>
            <a:r>
              <a:rPr lang="en-US" dirty="0" smtClean="0"/>
              <a:t>sonar“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 </a:t>
            </a:r>
            <a:r>
              <a:rPr lang="en-US" dirty="0"/>
              <a:t>SONAR_MYSQL_PASSWORD "</a:t>
            </a:r>
            <a:r>
              <a:rPr lang="en-US" dirty="0" smtClean="0"/>
              <a:t>sonar“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 </a:t>
            </a:r>
            <a:r>
              <a:rPr lang="en-US" dirty="0"/>
              <a:t>SONAR_MYSQL_DATABASE "</a:t>
            </a:r>
            <a:r>
              <a:rPr lang="en-US" dirty="0" smtClean="0"/>
              <a:t>sonar“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 </a:t>
            </a:r>
            <a:r>
              <a:rPr lang="en-US" dirty="0"/>
              <a:t>SONAR_ACCOUNT_LOGIN "</a:t>
            </a:r>
            <a:r>
              <a:rPr lang="en-US" dirty="0" err="1" smtClean="0"/>
              <a:t>jenkins</a:t>
            </a:r>
            <a:r>
              <a:rPr lang="en-US" dirty="0" smtClean="0"/>
              <a:t>“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 </a:t>
            </a:r>
            <a:r>
              <a:rPr lang="en-US" dirty="0"/>
              <a:t>SONAR_ACCOUNT_PASSWORD "</a:t>
            </a:r>
            <a:r>
              <a:rPr lang="en-US" dirty="0" err="1" smtClean="0"/>
              <a:t>jenkins</a:t>
            </a:r>
            <a:r>
              <a:rPr lang="en-US" dirty="0" smtClean="0"/>
              <a:t>“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 </a:t>
            </a:r>
            <a:r>
              <a:rPr lang="en-US" dirty="0"/>
              <a:t>SONAR_DB_LOGIN "%SONAR_MYSQL_USER</a:t>
            </a:r>
            <a:r>
              <a:rPr lang="en-US" dirty="0" smtClean="0"/>
              <a:t>%“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 </a:t>
            </a:r>
            <a:r>
              <a:rPr lang="en-US" dirty="0"/>
              <a:t>SONAR_DB_PASSWORD "%SONAR_MYSQL_PASSWORD</a:t>
            </a:r>
            <a:r>
              <a:rPr lang="en-US" dirty="0" smtClean="0"/>
              <a:t>%“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 DOCKER_CLIENT_CERT_PATH “//</a:t>
            </a:r>
            <a:r>
              <a:rPr lang="en-US" dirty="0"/>
              <a:t>root/.</a:t>
            </a:r>
            <a:r>
              <a:rPr lang="en-US" dirty="0" err="1"/>
              <a:t>docker</a:t>
            </a:r>
            <a:r>
              <a:rPr lang="en-US" dirty="0" smtClean="0"/>
              <a:t>/”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137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27" y="866898"/>
            <a:ext cx="9613861" cy="819150"/>
          </a:xfrm>
        </p:spPr>
        <p:txBody>
          <a:bodyPr/>
          <a:lstStyle/>
          <a:p>
            <a:r>
              <a:rPr lang="en-US" dirty="0" smtClean="0"/>
              <a:t>Received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27" y="2210666"/>
            <a:ext cx="12401550" cy="4647334"/>
          </a:xfrm>
        </p:spPr>
        <p:txBody>
          <a:bodyPr>
            <a:normAutofit/>
          </a:bodyPr>
          <a:lstStyle/>
          <a:p>
            <a:r>
              <a:rPr lang="en-US" dirty="0"/>
              <a:t>CERT_PATH=$0 //root/.</a:t>
            </a:r>
            <a:r>
              <a:rPr lang="en-US" dirty="0" err="1"/>
              <a:t>docker</a:t>
            </a:r>
            <a:r>
              <a:rPr lang="en-US" dirty="0"/>
              <a:t>/</a:t>
            </a:r>
          </a:p>
          <a:p>
            <a:r>
              <a:rPr lang="en-US" dirty="0"/>
              <a:t>CLIENT_SUBJ=/CN=client</a:t>
            </a:r>
          </a:p>
          <a:p>
            <a:r>
              <a:rPr lang="en-US" dirty="0"/>
              <a:t>CUSTOM_NETWORK_NAME=</a:t>
            </a:r>
            <a:r>
              <a:rPr lang="en-US" dirty="0" err="1"/>
              <a:t>adopnetwork</a:t>
            </a:r>
            <a:endParaRPr lang="en-US" dirty="0"/>
          </a:p>
          <a:p>
            <a:r>
              <a:rPr lang="en-US" dirty="0"/>
              <a:t>DOCKER_CERT_PATH=C:\Users\oksana.dudnik\.docker\machine\machines\adop</a:t>
            </a:r>
          </a:p>
          <a:p>
            <a:r>
              <a:rPr lang="en-US" dirty="0"/>
              <a:t>DOCKER_CLIENT_CERT_PATH=//root/.</a:t>
            </a:r>
            <a:r>
              <a:rPr lang="en-US" dirty="0" err="1"/>
              <a:t>docker</a:t>
            </a:r>
            <a:r>
              <a:rPr lang="en-US" dirty="0"/>
              <a:t>/</a:t>
            </a:r>
          </a:p>
          <a:p>
            <a:r>
              <a:rPr lang="en-US" dirty="0"/>
              <a:t>DOCKER_HOST=tcp://192.168.99.101:2376</a:t>
            </a:r>
          </a:p>
          <a:p>
            <a:r>
              <a:rPr lang="en-US" dirty="0"/>
              <a:t>DOCKER_MACHINE_NAME=</a:t>
            </a:r>
            <a:r>
              <a:rPr lang="en-US" dirty="0" err="1"/>
              <a:t>adop</a:t>
            </a:r>
            <a:endParaRPr lang="en-US" dirty="0"/>
          </a:p>
          <a:p>
            <a:r>
              <a:rPr lang="en-US" dirty="0"/>
              <a:t>DOCKER_TLS_VERIFY=1</a:t>
            </a:r>
          </a:p>
          <a:p>
            <a:r>
              <a:rPr lang="en-US" dirty="0"/>
              <a:t>DOCKER_TOOLBOX_INSTALL_PATH=C:\Program Files\Docker </a:t>
            </a:r>
            <a:r>
              <a:rPr lang="en-US" dirty="0" smtClean="0"/>
              <a:t>Toolbox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61" y="771896"/>
            <a:ext cx="9613861" cy="819150"/>
          </a:xfrm>
        </p:spPr>
        <p:txBody>
          <a:bodyPr/>
          <a:lstStyle/>
          <a:p>
            <a:r>
              <a:rPr lang="en-US" dirty="0" err="1" smtClean="0"/>
              <a:t>Envorment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49" y="2006931"/>
            <a:ext cx="12401550" cy="49995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GERRIT_MYSQL_DATABASE=</a:t>
            </a:r>
            <a:r>
              <a:rPr lang="en-US" dirty="0" err="1" smtClean="0"/>
              <a:t>gerrit</a:t>
            </a:r>
            <a:endParaRPr lang="en-US" dirty="0"/>
          </a:p>
          <a:p>
            <a:r>
              <a:rPr lang="en-US" dirty="0"/>
              <a:t>GERRIT_MYSQL_PASSWORD=</a:t>
            </a:r>
            <a:r>
              <a:rPr lang="en-US" dirty="0" err="1"/>
              <a:t>gerrit</a:t>
            </a:r>
            <a:endParaRPr lang="en-US" dirty="0"/>
          </a:p>
          <a:p>
            <a:r>
              <a:rPr lang="en-US" dirty="0"/>
              <a:t>GERRIT_MYSQL_USER=</a:t>
            </a:r>
            <a:r>
              <a:rPr lang="en-US" dirty="0" err="1"/>
              <a:t>gerrit</a:t>
            </a:r>
            <a:endParaRPr lang="en-US" dirty="0"/>
          </a:p>
          <a:p>
            <a:r>
              <a:rPr lang="en-US" dirty="0"/>
              <a:t>GERRIT_USER_EMAIL=</a:t>
            </a:r>
            <a:r>
              <a:rPr lang="en-US" dirty="0" err="1"/>
              <a:t>gerrit@adop</a:t>
            </a:r>
            <a:endParaRPr lang="en-US" dirty="0"/>
          </a:p>
          <a:p>
            <a:r>
              <a:rPr lang="en-US" dirty="0"/>
              <a:t>GERRIT_USER_NAME=</a:t>
            </a:r>
            <a:r>
              <a:rPr lang="en-US" dirty="0" err="1"/>
              <a:t>Gerrit</a:t>
            </a:r>
            <a:r>
              <a:rPr lang="en-US" dirty="0"/>
              <a:t> Code Review</a:t>
            </a:r>
          </a:p>
          <a:p>
            <a:r>
              <a:rPr lang="en-US" dirty="0"/>
              <a:t>HOME=/root</a:t>
            </a:r>
          </a:p>
          <a:p>
            <a:r>
              <a:rPr lang="en-US" dirty="0"/>
              <a:t>HOMEDRIVE=C:</a:t>
            </a:r>
          </a:p>
          <a:p>
            <a:r>
              <a:rPr lang="en-US" dirty="0"/>
              <a:t>HOMEPATH=\Users\</a:t>
            </a:r>
            <a:r>
              <a:rPr lang="en-US" dirty="0" err="1"/>
              <a:t>oksana.dudnik</a:t>
            </a:r>
            <a:endParaRPr lang="en-US" dirty="0"/>
          </a:p>
          <a:p>
            <a:r>
              <a:rPr lang="en-US" dirty="0"/>
              <a:t>HOST=192.168.99.100</a:t>
            </a:r>
          </a:p>
          <a:p>
            <a:r>
              <a:rPr lang="en-US" dirty="0"/>
              <a:t>LDAP_DOMAIN=ldap.example.com</a:t>
            </a:r>
          </a:p>
          <a:p>
            <a:r>
              <a:rPr lang="en-US" dirty="0"/>
              <a:t>LDAP_FULL_DOMAIN=dc=</a:t>
            </a:r>
            <a:r>
              <a:rPr lang="en-US" dirty="0" err="1"/>
              <a:t>ldap,dc</a:t>
            </a:r>
            <a:r>
              <a:rPr lang="en-US" dirty="0"/>
              <a:t>=</a:t>
            </a:r>
            <a:r>
              <a:rPr lang="en-US" dirty="0" err="1"/>
              <a:t>example,dc</a:t>
            </a:r>
            <a:r>
              <a:rPr lang="en-US" dirty="0"/>
              <a:t>=com</a:t>
            </a:r>
          </a:p>
          <a:p>
            <a:r>
              <a:rPr lang="en-US" dirty="0" smtClean="0"/>
              <a:t>LDAP_PWD=Jpk66g63ZifGYIcShSGM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8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50" y="890649"/>
            <a:ext cx="9613861" cy="819150"/>
          </a:xfrm>
        </p:spPr>
        <p:txBody>
          <a:bodyPr/>
          <a:lstStyle/>
          <a:p>
            <a:r>
              <a:rPr lang="en-US" dirty="0" err="1" smtClean="0"/>
              <a:t>Envorment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50" y="2060246"/>
            <a:ext cx="12401550" cy="5136202"/>
          </a:xfrm>
        </p:spPr>
        <p:txBody>
          <a:bodyPr>
            <a:normAutofit/>
          </a:bodyPr>
          <a:lstStyle/>
          <a:p>
            <a:r>
              <a:rPr lang="en-US" dirty="0" smtClean="0"/>
              <a:t>LOGSTASH_HOST=192.168.99.101</a:t>
            </a:r>
            <a:endParaRPr lang="en-US" dirty="0"/>
          </a:p>
          <a:p>
            <a:r>
              <a:rPr lang="en-US" dirty="0"/>
              <a:t>MACHINE_NAME=</a:t>
            </a:r>
            <a:r>
              <a:rPr lang="en-US" dirty="0" err="1"/>
              <a:t>adop</a:t>
            </a:r>
            <a:endParaRPr lang="en-US" dirty="0"/>
          </a:p>
          <a:p>
            <a:r>
              <a:rPr lang="en-US" dirty="0"/>
              <a:t>SONAR_ACCOUNT_LOGIN=</a:t>
            </a:r>
            <a:r>
              <a:rPr lang="en-US" dirty="0" err="1"/>
              <a:t>jenkins</a:t>
            </a:r>
            <a:endParaRPr lang="en-US" dirty="0"/>
          </a:p>
          <a:p>
            <a:r>
              <a:rPr lang="en-US" dirty="0"/>
              <a:t>SONAR_ACCOUNT_PASSWORD=</a:t>
            </a:r>
            <a:r>
              <a:rPr lang="en-US" dirty="0" err="1"/>
              <a:t>jenkins</a:t>
            </a:r>
            <a:endParaRPr lang="en-US" dirty="0"/>
          </a:p>
          <a:p>
            <a:r>
              <a:rPr lang="en-US" dirty="0"/>
              <a:t>SONAR_DB_LOGIN=sonar</a:t>
            </a:r>
          </a:p>
          <a:p>
            <a:r>
              <a:rPr lang="en-US" dirty="0"/>
              <a:t>SONAR_DB_PASSWORD=sonar</a:t>
            </a:r>
          </a:p>
          <a:p>
            <a:r>
              <a:rPr lang="en-US" dirty="0"/>
              <a:t>SONAR_MYSQL_DATABASE=sonar</a:t>
            </a:r>
          </a:p>
          <a:p>
            <a:r>
              <a:rPr lang="en-US" dirty="0"/>
              <a:t>SONAR_MYSQL_PASSWORD=sonar</a:t>
            </a:r>
          </a:p>
          <a:p>
            <a:r>
              <a:rPr lang="en-US" dirty="0"/>
              <a:t>SONAR_MYSQL_USER=sonar</a:t>
            </a:r>
          </a:p>
          <a:p>
            <a:r>
              <a:rPr lang="en-US" dirty="0"/>
              <a:t>USER_HOME=C:\Users\oksana.dudnik</a:t>
            </a:r>
          </a:p>
          <a:p>
            <a:r>
              <a:rPr lang="en-US" dirty="0"/>
              <a:t>VOLUM_DRIVER=local</a:t>
            </a:r>
          </a:p>
        </p:txBody>
      </p:sp>
    </p:spTree>
    <p:extLst>
      <p:ext uri="{BB962C8B-B14F-4D97-AF65-F5344CB8AC3E}">
        <p14:creationId xmlns:p14="http://schemas.microsoft.com/office/powerpoint/2010/main" val="312743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CREATE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/>
              <a:t>setx</a:t>
            </a:r>
            <a:r>
              <a:rPr lang="en-US" dirty="0"/>
              <a:t> TARGET_HOST "</a:t>
            </a:r>
            <a:r>
              <a:rPr lang="en-US" dirty="0" smtClean="0"/>
              <a:t>192.168.99.101“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 </a:t>
            </a:r>
            <a:r>
              <a:rPr lang="en-US" dirty="0"/>
              <a:t>LOGSTASH_HOST </a:t>
            </a:r>
            <a:r>
              <a:rPr lang="en-US" dirty="0" smtClean="0"/>
              <a:t>“%TARGET_HOST%"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network create %CUSTOM_NETWORK_NAME%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002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1454</TotalTime>
  <Words>640</Words>
  <Application>Microsoft Office PowerPoint</Application>
  <PresentationFormat>Widescreen</PresentationFormat>
  <Paragraphs>159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Consolas</vt:lpstr>
      <vt:lpstr>Courier New</vt:lpstr>
      <vt:lpstr>Trebuchet MS</vt:lpstr>
      <vt:lpstr>Berlin</vt:lpstr>
      <vt:lpstr>Get start with Docker &amp; DevOps </vt:lpstr>
      <vt:lpstr>         Let’s start with Docker ToolBox </vt:lpstr>
      <vt:lpstr>    Let’s create docker-machine </vt:lpstr>
      <vt:lpstr>     CREATE environment variables</vt:lpstr>
      <vt:lpstr>PowerPoint Presentation</vt:lpstr>
      <vt:lpstr>Received environment variables</vt:lpstr>
      <vt:lpstr>Envorment variables</vt:lpstr>
      <vt:lpstr>Envorment variables</vt:lpstr>
      <vt:lpstr>            CREATE network</vt:lpstr>
      <vt:lpstr>Start docker-compose</vt:lpstr>
      <vt:lpstr>Run docker container jenkins</vt:lpstr>
      <vt:lpstr>GENERATE ssl certificates</vt:lpstr>
      <vt:lpstr>Let’s go to docker-host:</vt:lpstr>
      <vt:lpstr>Success!</vt:lpstr>
      <vt:lpstr>Prepared project PetClinic</vt:lpstr>
      <vt:lpstr>Success build and deploy!</vt:lpstr>
      <vt:lpstr>Click on link Console Output</vt:lpstr>
      <vt:lpstr>Click on Environment URL</vt:lpstr>
      <vt:lpstr>Click on link #1Reference_Application_Deploy</vt:lpstr>
      <vt:lpstr>Get Result!</vt:lpstr>
      <vt:lpstr>Let’s create own example</vt:lpstr>
      <vt:lpstr>Let’s install Jenkins Job DSL plugin</vt:lpstr>
      <vt:lpstr>Let’s check if installed</vt:lpstr>
      <vt:lpstr>Let’s create freestyle initial job which will be generate another jobs : tomcat setup, build, deploy</vt:lpstr>
      <vt:lpstr>Click add Item:</vt:lpstr>
      <vt:lpstr>Let’s create freestyle initial job which will be generate another jobs : tomcat setup, build, deploy</vt:lpstr>
      <vt:lpstr>Let’s add step during build “Process Job DSLs”:</vt:lpstr>
      <vt:lpstr>Let’s add step during build “Process Job DSLs”:</vt:lpstr>
      <vt:lpstr>Let’s create groovy - script for job https://innersource.accenture.com/java201/java201-adop-cartidge.git</vt:lpstr>
      <vt:lpstr>Let’s see dsl_generate_job.groovy</vt:lpstr>
      <vt:lpstr>Creating view:</vt:lpstr>
      <vt:lpstr>Result:</vt:lpstr>
      <vt:lpstr>Created view “Master_Application”</vt:lpstr>
      <vt:lpstr>Click “Master_Application” tab:</vt:lpstr>
      <vt:lpstr>Let’s add downstream-projects to view:</vt:lpstr>
      <vt:lpstr>Let’s add new listview with button “Build”</vt:lpstr>
      <vt:lpstr>Groovy script for this you will find in repository:</vt:lpstr>
      <vt:lpstr>References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start with Docker &amp; DevOps </dc:title>
  <dc:creator>Dudnik, Oksana</dc:creator>
  <cp:lastModifiedBy>Dudnik, Oksana</cp:lastModifiedBy>
  <cp:revision>57</cp:revision>
  <dcterms:created xsi:type="dcterms:W3CDTF">2016-03-20T11:20:26Z</dcterms:created>
  <dcterms:modified xsi:type="dcterms:W3CDTF">2016-04-07T12:51:20Z</dcterms:modified>
</cp:coreProperties>
</file>