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086-6146-8749-8BDC-1B8B4761D60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408-132E-3E48-9658-74A2A8D3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5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086-6146-8749-8BDC-1B8B4761D60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408-132E-3E48-9658-74A2A8D3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8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086-6146-8749-8BDC-1B8B4761D60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408-132E-3E48-9658-74A2A8D3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0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086-6146-8749-8BDC-1B8B4761D60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408-132E-3E48-9658-74A2A8D3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4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086-6146-8749-8BDC-1B8B4761D60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408-132E-3E48-9658-74A2A8D3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086-6146-8749-8BDC-1B8B4761D60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408-132E-3E48-9658-74A2A8D3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086-6146-8749-8BDC-1B8B4761D60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408-132E-3E48-9658-74A2A8D3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086-6146-8749-8BDC-1B8B4761D60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408-132E-3E48-9658-74A2A8D3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086-6146-8749-8BDC-1B8B4761D60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408-132E-3E48-9658-74A2A8D3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086-6146-8749-8BDC-1B8B4761D60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408-132E-3E48-9658-74A2A8D3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086-6146-8749-8BDC-1B8B4761D60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408-132E-3E48-9658-74A2A8D3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F086-6146-8749-8BDC-1B8B4761D60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37408-132E-3E48-9658-74A2A8D31942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-3013"/>
            <a:ext cx="12179300" cy="68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7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Interim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TPJ452</a:t>
            </a:r>
          </a:p>
          <a:p>
            <a:pPr algn="r"/>
            <a:r>
              <a:rPr lang="en-US" dirty="0" smtClean="0"/>
              <a:t>Yu Chen</a:t>
            </a:r>
          </a:p>
          <a:p>
            <a:pPr algn="r"/>
            <a:r>
              <a:rPr lang="en-US" dirty="0" smtClean="0"/>
              <a:t>Huang 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achieved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690688"/>
            <a:ext cx="287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System Requirement Analysis </a:t>
            </a:r>
            <a:r>
              <a:rPr lang="mr-IN" dirty="0" smtClean="0"/>
              <a:t>–</a:t>
            </a:r>
            <a:r>
              <a:rPr lang="en-US" dirty="0" smtClean="0"/>
              <a:t> 10%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2673351"/>
            <a:ext cx="287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Workflow </a:t>
            </a:r>
            <a:r>
              <a:rPr lang="mr-IN" dirty="0" smtClean="0"/>
              <a:t>–</a:t>
            </a:r>
            <a:r>
              <a:rPr lang="en-US" dirty="0" smtClean="0"/>
              <a:t> 20%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15892"/>
            <a:ext cx="7340600" cy="628651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38200" y="5698066"/>
            <a:ext cx="14351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achieved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690688"/>
            <a:ext cx="1896533" cy="663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Hardware </a:t>
            </a:r>
            <a:r>
              <a:rPr lang="mr-IN" dirty="0" smtClean="0"/>
              <a:t>–</a:t>
            </a:r>
            <a:r>
              <a:rPr lang="en-US" dirty="0" smtClean="0"/>
              <a:t> 30%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2934229"/>
            <a:ext cx="2785533" cy="74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Components Testing </a:t>
            </a:r>
            <a:r>
              <a:rPr lang="mr-IN" dirty="0" smtClean="0"/>
              <a:t>–</a:t>
            </a:r>
            <a:r>
              <a:rPr lang="en-US" dirty="0" smtClean="0"/>
              <a:t> 10%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4955"/>
              </p:ext>
            </p:extLst>
          </p:nvPr>
        </p:nvGraphicFramePr>
        <p:xfrm>
          <a:off x="4421717" y="2022210"/>
          <a:ext cx="460375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1246"/>
                <a:gridCol w="1082504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Soil Moisture Sensor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✔️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Temperature Sensor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✔️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Light Sensor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✔️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Water Pump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✔️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Motor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✔️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✔️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✔️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✔️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Servo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✔️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838200" y="4259792"/>
            <a:ext cx="2785533" cy="74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PCB Design </a:t>
            </a:r>
            <a:r>
              <a:rPr lang="mr-IN" dirty="0" smtClean="0"/>
              <a:t>–</a:t>
            </a:r>
            <a:r>
              <a:rPr lang="en-US" dirty="0" smtClean="0"/>
              <a:t> 15%</a:t>
            </a:r>
            <a:endParaRPr lang="en-US" dirty="0"/>
          </a:p>
        </p:txBody>
      </p:sp>
      <p:pic>
        <p:nvPicPr>
          <p:cNvPr id="9" name="Picture 8" descr="../../../../Volumes/KINGSTON/EET/Semester%207/TPJ_P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395" y="4178511"/>
            <a:ext cx="5718810" cy="15195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ed Rectangle 10"/>
          <p:cNvSpPr/>
          <p:nvPr/>
        </p:nvSpPr>
        <p:spPr>
          <a:xfrm>
            <a:off x="838200" y="5698066"/>
            <a:ext cx="14351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0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achieved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690688"/>
            <a:ext cx="1896533" cy="663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Software </a:t>
            </a:r>
            <a:r>
              <a:rPr lang="mr-IN" dirty="0" smtClean="0"/>
              <a:t>–</a:t>
            </a:r>
            <a:r>
              <a:rPr lang="en-US" dirty="0" smtClean="0"/>
              <a:t> 25%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2934229"/>
            <a:ext cx="2785533" cy="74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Layout Design </a:t>
            </a:r>
            <a:r>
              <a:rPr lang="mr-IN" dirty="0" smtClean="0"/>
              <a:t>–</a:t>
            </a:r>
            <a:r>
              <a:rPr lang="en-US" dirty="0" smtClean="0"/>
              <a:t> 5%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4259792"/>
            <a:ext cx="2785533" cy="74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Components Testing </a:t>
            </a:r>
            <a:r>
              <a:rPr lang="mr-IN" dirty="0" smtClean="0"/>
              <a:t>–</a:t>
            </a:r>
            <a:r>
              <a:rPr lang="en-US" dirty="0" smtClean="0"/>
              <a:t> 10%</a:t>
            </a:r>
            <a:endParaRPr lang="en-US" dirty="0"/>
          </a:p>
        </p:txBody>
      </p:sp>
      <p:pic>
        <p:nvPicPr>
          <p:cNvPr id="7" name="Picture 6" descr="../../Downloads/tpj_preview_androi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694" y="1552152"/>
            <a:ext cx="2976880" cy="46549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03569"/>
              </p:ext>
            </p:extLst>
          </p:nvPr>
        </p:nvGraphicFramePr>
        <p:xfrm>
          <a:off x="4864101" y="4259792"/>
          <a:ext cx="351790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0718"/>
                <a:gridCol w="827182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TextView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✔️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ProgressBar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✔️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Switch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✔️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ImageView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✔️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Bluetooth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✔️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Button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✔️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5698066"/>
            <a:ext cx="14351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do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1690688"/>
            <a:ext cx="2785533" cy="663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Software </a:t>
            </a:r>
            <a:r>
              <a:rPr lang="mr-IN" dirty="0" smtClean="0"/>
              <a:t>–</a:t>
            </a:r>
            <a:r>
              <a:rPr lang="en-US" dirty="0" smtClean="0"/>
              <a:t> Functional Integration - 10%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2934229"/>
            <a:ext cx="2785533" cy="663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Hardware </a:t>
            </a:r>
            <a:r>
              <a:rPr lang="mr-IN" dirty="0" smtClean="0"/>
              <a:t>–</a:t>
            </a:r>
            <a:r>
              <a:rPr lang="en-US" dirty="0" smtClean="0"/>
              <a:t> Soldering - 5%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85733" y="1690688"/>
            <a:ext cx="2785533" cy="663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System Integration </a:t>
            </a:r>
            <a:r>
              <a:rPr lang="en-US" dirty="0"/>
              <a:t>-</a:t>
            </a:r>
            <a:r>
              <a:rPr lang="en-US" dirty="0" smtClean="0"/>
              <a:t> 5%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85734" y="2934229"/>
            <a:ext cx="2785533" cy="663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Debugging -</a:t>
            </a:r>
            <a:r>
              <a:rPr lang="en-US" dirty="0" smtClean="0"/>
              <a:t> 10%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8200" y="5698066"/>
            <a:ext cx="14351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tp://omogemura.com/wp-content/uploads/2016/03/thank-you-1400x800-c-defaul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6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70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127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Mangal</vt:lpstr>
      <vt:lpstr>Times New Roman</vt:lpstr>
      <vt:lpstr>Arial</vt:lpstr>
      <vt:lpstr>Office Theme</vt:lpstr>
      <vt:lpstr>Interim Report</vt:lpstr>
      <vt:lpstr>What we achieved…</vt:lpstr>
      <vt:lpstr>What we achieved… </vt:lpstr>
      <vt:lpstr>What we achieved… </vt:lpstr>
      <vt:lpstr>What we will do…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Report</dc:title>
  <dc:creator>Chen Yu</dc:creator>
  <cp:lastModifiedBy>Chen Yu</cp:lastModifiedBy>
  <cp:revision>4</cp:revision>
  <dcterms:created xsi:type="dcterms:W3CDTF">2016-11-08T17:01:45Z</dcterms:created>
  <dcterms:modified xsi:type="dcterms:W3CDTF">2016-11-08T17:41:38Z</dcterms:modified>
</cp:coreProperties>
</file>