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39"/>
    <p:restoredTop sz="93403"/>
  </p:normalViewPr>
  <p:slideViewPr>
    <p:cSldViewPr snapToGrid="0" snapToObjects="1">
      <p:cViewPr varScale="1">
        <p:scale>
          <a:sx n="94" d="100"/>
          <a:sy n="94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Green House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TPJ452NBB</a:t>
            </a:r>
          </a:p>
          <a:p>
            <a:r>
              <a:rPr lang="en-US" dirty="0"/>
              <a:t>Gal Messinger</a:t>
            </a:r>
          </a:p>
          <a:p>
            <a:r>
              <a:rPr lang="en-US" dirty="0"/>
              <a:t>Yu Chen, Jayden</a:t>
            </a:r>
          </a:p>
          <a:p>
            <a:r>
              <a:rPr lang="en-US" dirty="0"/>
              <a:t>2016/09/21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carrier,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enjoy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life.</a:t>
            </a:r>
            <a:r>
              <a:rPr lang="zh-CN" altLang="en-US" dirty="0"/>
              <a:t> </a:t>
            </a:r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plants.</a:t>
            </a:r>
            <a:endParaRPr lang="zh-CN" altLang="en-US" dirty="0" smtClean="0"/>
          </a:p>
          <a:p>
            <a:r>
              <a:rPr lang="en-US" altLang="zh-CN" dirty="0" smtClean="0"/>
              <a:t>Therefore,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dirty="0" smtClean="0"/>
              <a:t>n this course we’re going to design a green house system.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watering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moisture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low.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coming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function.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temperature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b="24507"/>
          <a:stretch/>
        </p:blipFill>
        <p:spPr>
          <a:xfrm>
            <a:off x="1540007" y="1262678"/>
            <a:ext cx="7099026" cy="55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- draft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24" y="114300"/>
            <a:ext cx="45593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1069" y="1678676"/>
            <a:ext cx="10658901" cy="418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2102892"/>
            <a:ext cx="10058400" cy="34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113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Trebuchet MS</vt:lpstr>
      <vt:lpstr>Wingdings 3</vt:lpstr>
      <vt:lpstr>华文新魏</vt:lpstr>
      <vt:lpstr>方正姚体</vt:lpstr>
      <vt:lpstr>Arial</vt:lpstr>
      <vt:lpstr>Facet</vt:lpstr>
      <vt:lpstr>Automatic Green House System</vt:lpstr>
      <vt:lpstr>Introduction</vt:lpstr>
      <vt:lpstr>Block Diagram</vt:lpstr>
      <vt:lpstr>GUI - draft</vt:lpstr>
      <vt:lpstr>Cost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Chen Yu</cp:lastModifiedBy>
  <cp:revision>6</cp:revision>
  <dcterms:created xsi:type="dcterms:W3CDTF">2016-09-21T17:18:48Z</dcterms:created>
  <dcterms:modified xsi:type="dcterms:W3CDTF">2016-09-21T18:10:01Z</dcterms:modified>
</cp:coreProperties>
</file>