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72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6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7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33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11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56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0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41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75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81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2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8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F3B6-2B38-469D-811E-CEF6C706B97C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3A70-CC0E-4707-92B1-ED9DB10503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9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microsoft.com/office/2007/relationships/hdphoto" Target="../media/hdphoto1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10.wdp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13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12" Type="http://schemas.microsoft.com/office/2007/relationships/hdphoto" Target="../media/hdphoto1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microsoft.com/office/2007/relationships/hdphoto" Target="../media/hdphoto15.wdp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microsoft.com/office/2007/relationships/hdphoto" Target="../media/hdphoto17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8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62243" y="1041570"/>
            <a:ext cx="3079402" cy="432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60632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s-E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Ninja </a:t>
            </a:r>
            <a:r>
              <a:rPr lang="es-ES" sz="115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Adventures</a:t>
            </a:r>
            <a:endParaRPr lang="es-E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29225"/>
            <a:ext cx="8143875" cy="1628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/>
          <a:srcRect r="50328"/>
          <a:stretch/>
        </p:blipFill>
        <p:spPr>
          <a:xfrm>
            <a:off x="8143876" y="5229224"/>
            <a:ext cx="4045250" cy="16287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5972" y="5344661"/>
            <a:ext cx="3213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Adolfo J. Machín Fernández</a:t>
            </a:r>
          </a:p>
          <a:p>
            <a:r>
              <a:rPr lang="es-ES" sz="28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Carlos </a:t>
            </a:r>
            <a:r>
              <a:rPr lang="es-ES" sz="2800" dirty="0" err="1" smtClean="0">
                <a:solidFill>
                  <a:schemeClr val="bg1"/>
                </a:solidFill>
                <a:latin typeface="Tw Cen MT Condensed" panose="020B0606020104020203" pitchFamily="34" charset="0"/>
              </a:rPr>
              <a:t>Raspeño</a:t>
            </a:r>
            <a:r>
              <a:rPr lang="es-ES" sz="28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 </a:t>
            </a:r>
            <a:r>
              <a:rPr lang="es-ES" sz="28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Priego</a:t>
            </a:r>
          </a:p>
          <a:p>
            <a:r>
              <a:rPr lang="es-ES" sz="28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Fernando </a:t>
            </a:r>
            <a:r>
              <a:rPr lang="es-ES" sz="2800" dirty="0" err="1" smtClean="0">
                <a:solidFill>
                  <a:schemeClr val="bg1"/>
                </a:solidFill>
                <a:latin typeface="Tw Cen MT Condensed" panose="020B0606020104020203" pitchFamily="34" charset="0"/>
              </a:rPr>
              <a:t>Rivilla</a:t>
            </a:r>
            <a:r>
              <a:rPr lang="es-ES" sz="28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 Bravo</a:t>
            </a:r>
          </a:p>
        </p:txBody>
      </p:sp>
    </p:spTree>
    <p:extLst>
      <p:ext uri="{BB962C8B-B14F-4D97-AF65-F5344CB8AC3E}">
        <p14:creationId xmlns:p14="http://schemas.microsoft.com/office/powerpoint/2010/main" val="34096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47783"/>
          <a:stretch/>
        </p:blipFill>
        <p:spPr>
          <a:xfrm>
            <a:off x="0" y="6007510"/>
            <a:ext cx="8143875" cy="8504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48387" r="50328"/>
          <a:stretch/>
        </p:blipFill>
        <p:spPr>
          <a:xfrm>
            <a:off x="8143876" y="6017342"/>
            <a:ext cx="4045250" cy="84065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Descripción del juego</a:t>
            </a:r>
            <a:endParaRPr lang="es-E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  <a:tabLst>
                <a:tab pos="1878013" algn="l"/>
              </a:tabLst>
            </a:pPr>
            <a:r>
              <a:rPr lang="es-ES" sz="4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Ninja </a:t>
            </a:r>
            <a:r>
              <a:rPr lang="es-ES" sz="40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Adventures</a:t>
            </a:r>
            <a:r>
              <a:rPr lang="es-E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es un juego de plataformas basado en el juego PID. El jugador tendrá que manejar las distintas habilidades del ninja para poder ir avanzando por el escenario a la vez que va eliminando los diferentes enemigos que le van surgiendo. </a:t>
            </a:r>
            <a:endParaRPr lang="es-E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2230" y="4442866"/>
            <a:ext cx="1843292" cy="17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454" y="4712753"/>
            <a:ext cx="1053979" cy="13298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/>
          <a:srcRect t="47783"/>
          <a:stretch/>
        </p:blipFill>
        <p:spPr>
          <a:xfrm>
            <a:off x="0" y="6007510"/>
            <a:ext cx="8143875" cy="8504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/>
          <a:srcRect t="48387" r="50328"/>
          <a:stretch/>
        </p:blipFill>
        <p:spPr>
          <a:xfrm>
            <a:off x="8143876" y="6017342"/>
            <a:ext cx="4045250" cy="84065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Mecánicas</a:t>
            </a:r>
            <a:endParaRPr lang="es-E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38200" y="1825625"/>
            <a:ext cx="5113714" cy="2908931"/>
          </a:xfrm>
        </p:spPr>
        <p:txBody>
          <a:bodyPr>
            <a:noAutofit/>
          </a:bodyPr>
          <a:lstStyle/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Desplazamiento lateral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Salto y doble salto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Deslizamiento por el suelo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Planear con la capa</a:t>
            </a:r>
          </a:p>
          <a:p>
            <a:pPr algn="just">
              <a:tabLst>
                <a:tab pos="1878013" algn="l"/>
              </a:tabLst>
            </a:pPr>
            <a:endParaRPr lang="es-E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10" name="Marcador de contenido 8"/>
          <p:cNvSpPr txBox="1">
            <a:spLocks/>
          </p:cNvSpPr>
          <p:nvPr/>
        </p:nvSpPr>
        <p:spPr>
          <a:xfrm>
            <a:off x="5657306" y="1833859"/>
            <a:ext cx="56964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Elevarse con corrientes de aire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Recoger </a:t>
            </a: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monedas </a:t>
            </a: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para puntuación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Lanzar kunais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Ataque con espada</a:t>
            </a:r>
          </a:p>
          <a:p>
            <a:pPr algn="just">
              <a:tabLst>
                <a:tab pos="1878013" algn="l"/>
              </a:tabLst>
            </a:pPr>
            <a:endParaRPr lang="es-E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2" y="4689987"/>
            <a:ext cx="1052030" cy="1327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74" y="4800662"/>
            <a:ext cx="1036120" cy="13072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30" y="4855384"/>
            <a:ext cx="1053978" cy="132981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5" y="4800662"/>
            <a:ext cx="984304" cy="12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47783"/>
          <a:stretch/>
        </p:blipFill>
        <p:spPr>
          <a:xfrm>
            <a:off x="0" y="6007510"/>
            <a:ext cx="8143875" cy="8504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48387" r="50328"/>
          <a:stretch/>
        </p:blipFill>
        <p:spPr>
          <a:xfrm>
            <a:off x="8143876" y="6017342"/>
            <a:ext cx="4045250" cy="84065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Arquitectura de clases y componentes</a:t>
            </a:r>
            <a:endParaRPr lang="es-E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38200" y="1825625"/>
            <a:ext cx="5113713" cy="4351338"/>
          </a:xfrm>
        </p:spPr>
        <p:txBody>
          <a:bodyPr>
            <a:noAutofit/>
          </a:bodyPr>
          <a:lstStyle/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Clases: 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Jugador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Enemigo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Ventilador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Kunais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Ácido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HUD</a:t>
            </a:r>
          </a:p>
        </p:txBody>
      </p:sp>
      <p:sp>
        <p:nvSpPr>
          <p:cNvPr id="10" name="Marcador de contenido 8"/>
          <p:cNvSpPr txBox="1">
            <a:spLocks/>
          </p:cNvSpPr>
          <p:nvPr/>
        </p:nvSpPr>
        <p:spPr>
          <a:xfrm>
            <a:off x="5657306" y="1833859"/>
            <a:ext cx="56964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878013" algn="l"/>
              </a:tabLst>
            </a:pP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Componentes: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Default </a:t>
            </a:r>
            <a:r>
              <a:rPr lang="es-E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Enemy</a:t>
            </a:r>
            <a:endParaRPr lang="es-ES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  <a:p>
            <a:pPr lvl="1" algn="just">
              <a:tabLst>
                <a:tab pos="1878013" algn="l"/>
              </a:tabLst>
            </a:pPr>
            <a:r>
              <a: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Platformer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Controls</a:t>
            </a:r>
            <a:endParaRPr lang="es-ES" sz="4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  <a:p>
            <a:pPr algn="just">
              <a:tabLst>
                <a:tab pos="1878013" algn="l"/>
              </a:tabLst>
            </a:pPr>
            <a:endParaRPr lang="es-E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5879" y="4222084"/>
            <a:ext cx="1572068" cy="16282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20091" y="4577310"/>
            <a:ext cx="1690677" cy="17510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5553" y="4376539"/>
            <a:ext cx="1515106" cy="156921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8356" y="4313564"/>
            <a:ext cx="1483742" cy="15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47783"/>
          <a:stretch/>
        </p:blipFill>
        <p:spPr>
          <a:xfrm>
            <a:off x="0" y="6007510"/>
            <a:ext cx="8143875" cy="8504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48387" r="50328"/>
          <a:stretch/>
        </p:blipFill>
        <p:spPr>
          <a:xfrm>
            <a:off x="8143876" y="6017342"/>
            <a:ext cx="4045250" cy="84065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Trabajo pendiente</a:t>
            </a:r>
            <a:endParaRPr lang="es-E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38200" y="1825625"/>
            <a:ext cx="9559834" cy="4351338"/>
          </a:xfrm>
        </p:spPr>
        <p:txBody>
          <a:bodyPr>
            <a:noAutofit/>
          </a:bodyPr>
          <a:lstStyle/>
          <a:p>
            <a:pPr algn="just">
              <a:tabLst>
                <a:tab pos="1878013" algn="l"/>
              </a:tabLst>
            </a:pPr>
            <a:r>
              <a:rPr lang="es-E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Enemigo</a:t>
            </a:r>
            <a:r>
              <a:rPr lang="es-E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:</a:t>
            </a:r>
            <a:r>
              <a:rPr lang="es-ES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nuevos enemigos y sus animaciones.</a:t>
            </a:r>
          </a:p>
          <a:p>
            <a:pPr algn="just">
              <a:tabLst>
                <a:tab pos="1878013" algn="l"/>
              </a:tabLst>
            </a:pPr>
            <a:r>
              <a:rPr lang="es-E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Ventilador: </a:t>
            </a: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El jugador podrá elevarse con las corrientes generadas por ventiladores.</a:t>
            </a:r>
          </a:p>
          <a:p>
            <a:pPr algn="just">
              <a:tabLst>
                <a:tab pos="1878013" algn="l"/>
              </a:tabLst>
            </a:pPr>
            <a:r>
              <a:rPr lang="es-ES" sz="40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Kunais: </a:t>
            </a: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el jugador podrá lanzar cuchillos a sus enemigos.</a:t>
            </a:r>
          </a:p>
          <a:p>
            <a:pPr algn="just">
              <a:tabLst>
                <a:tab pos="1878013" algn="l"/>
              </a:tabLst>
            </a:pPr>
            <a:r>
              <a:rPr lang="es-E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Puntuación: </a:t>
            </a:r>
            <a:r>
              <a:rPr lang="es-E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el jugador podrá recoger objetos que irá encontrando.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2" y="171747"/>
            <a:ext cx="1670830" cy="17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47783"/>
          <a:stretch/>
        </p:blipFill>
        <p:spPr>
          <a:xfrm>
            <a:off x="0" y="6007510"/>
            <a:ext cx="8143875" cy="8504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48387" r="50328"/>
          <a:stretch/>
        </p:blipFill>
        <p:spPr>
          <a:xfrm>
            <a:off x="8143876" y="6017342"/>
            <a:ext cx="4045250" cy="840657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Postmortem</a:t>
            </a:r>
            <a:endParaRPr lang="es-E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1060268" y="1773374"/>
            <a:ext cx="5113713" cy="4351338"/>
          </a:xfrm>
        </p:spPr>
        <p:txBody>
          <a:bodyPr>
            <a:noAutofit/>
          </a:bodyPr>
          <a:lstStyle/>
          <a:p>
            <a:pPr algn="just">
              <a:tabLst>
                <a:tab pos="1878013" algn="l"/>
              </a:tabLst>
            </a:pPr>
            <a:r>
              <a:rPr lang="es-ES" sz="4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Que ha ido bien: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Implementación.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Trabajo en grupo.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Reparto de tareas.</a:t>
            </a:r>
          </a:p>
        </p:txBody>
      </p:sp>
      <p:sp>
        <p:nvSpPr>
          <p:cNvPr id="10" name="Marcador de contenido 8"/>
          <p:cNvSpPr txBox="1">
            <a:spLocks/>
          </p:cNvSpPr>
          <p:nvPr/>
        </p:nvSpPr>
        <p:spPr>
          <a:xfrm>
            <a:off x="6219009" y="1807733"/>
            <a:ext cx="56964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878013" algn="l"/>
              </a:tabLst>
            </a:pPr>
            <a:r>
              <a:rPr lang="es-ES" sz="4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 </a:t>
            </a:r>
            <a:r>
              <a:rPr lang="es-E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Que no ha ido bien:</a:t>
            </a:r>
            <a:endParaRPr lang="es-ES" sz="40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</a:endParaRP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Generación de </a:t>
            </a:r>
            <a:r>
              <a:rPr lang="es-E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sprites</a:t>
            </a: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.</a:t>
            </a:r>
          </a:p>
          <a:p>
            <a:pPr lvl="1" algn="just">
              <a:tabLst>
                <a:tab pos="1878013" algn="l"/>
              </a:tabLst>
            </a:pPr>
            <a:r>
              <a:rPr lang="es-E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</a:rPr>
              <a:t>Generación de escenarios.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3747" y="4381892"/>
            <a:ext cx="1378779" cy="16494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09129" y="4264686"/>
            <a:ext cx="1476753" cy="17666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22648" y="4358094"/>
            <a:ext cx="1398672" cy="167321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50082" y="4386027"/>
            <a:ext cx="1375322" cy="164527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0000">
            <a:off x="5560700" y="4458969"/>
            <a:ext cx="109405" cy="54702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80000">
            <a:off x="3385829" y="4276168"/>
            <a:ext cx="109405" cy="54702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00000">
            <a:off x="2225605" y="4447337"/>
            <a:ext cx="109405" cy="54702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00">
            <a:off x="1203342" y="4847919"/>
            <a:ext cx="109405" cy="54702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20000">
            <a:off x="4470123" y="4340383"/>
            <a:ext cx="109405" cy="5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10250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s-E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Demo</a:t>
            </a:r>
            <a:endParaRPr lang="es-E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29225"/>
            <a:ext cx="8143875" cy="1628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r="50328"/>
          <a:stretch/>
        </p:blipFill>
        <p:spPr>
          <a:xfrm>
            <a:off x="8143876" y="5229224"/>
            <a:ext cx="4045250" cy="16287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5684" y="941722"/>
            <a:ext cx="4925961" cy="51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7498" y="1106405"/>
            <a:ext cx="4152068" cy="42551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49579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s-E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¿Preguntas?</a:t>
            </a:r>
            <a:endParaRPr lang="es-E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29225"/>
            <a:ext cx="8143875" cy="1628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/>
          <a:srcRect r="50328"/>
          <a:stretch/>
        </p:blipFill>
        <p:spPr>
          <a:xfrm>
            <a:off x="8143876" y="5229224"/>
            <a:ext cx="4045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208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Black</vt:lpstr>
      <vt:lpstr>Tw Cen MT Condensed</vt:lpstr>
      <vt:lpstr>Tema de Office</vt:lpstr>
      <vt:lpstr>Ninja Adventures</vt:lpstr>
      <vt:lpstr>Descripción del juego</vt:lpstr>
      <vt:lpstr>Mecánicas</vt:lpstr>
      <vt:lpstr>Arquitectura de clases y componentes</vt:lpstr>
      <vt:lpstr>Trabajo pendiente</vt:lpstr>
      <vt:lpstr>Postmortem</vt:lpstr>
      <vt:lpstr>Demo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 Adventures</dc:title>
  <dc:creator>Adolfo Javier Machín Fernández</dc:creator>
  <cp:lastModifiedBy>Adolfo Javier Machín Fernández</cp:lastModifiedBy>
  <cp:revision>15</cp:revision>
  <dcterms:created xsi:type="dcterms:W3CDTF">2017-05-29T15:03:55Z</dcterms:created>
  <dcterms:modified xsi:type="dcterms:W3CDTF">2017-05-29T16:46:43Z</dcterms:modified>
</cp:coreProperties>
</file>