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41"/>
    <p:restoredTop sz="94682"/>
  </p:normalViewPr>
  <p:slideViewPr>
    <p:cSldViewPr snapToGrid="0">
      <p:cViewPr>
        <p:scale>
          <a:sx n="70" d="100"/>
          <a:sy n="70" d="100"/>
        </p:scale>
        <p:origin x="-135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D971-2CED-89EA-6353-8ED1B494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DAFD1-1914-BF12-1E70-364E3813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2BA1-4BC0-0857-F143-67FB2CB3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B97B-7AE0-47DD-12FF-3DAC678E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3C02-29FB-6D27-3E20-D9A7D4D4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B98A-F5C9-2717-C90C-BC492819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0560-D8FE-3701-111F-E3A907C8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49EC-3794-E60C-8827-104BB6F2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3DF30-4BC9-1518-F042-79D8845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F944-1237-5EAD-ADE2-E1A04832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126FE-8DB2-B337-89C6-6F3DE7668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2CC1-FA43-0E90-4592-C80215B4A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4DBA-5216-86B7-070F-5C6EB4BA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1ECA-ECC2-E4D4-539E-67E9DF13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E92F-7D03-48FA-E8B9-17CD8489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F09-870A-EC16-9E7E-3B704E13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75FA-6ABC-6E43-CD39-A0D715A5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20574-5F9D-68D3-D944-83EDC299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0D1F2-DB71-591F-FE3D-AE8F1B06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29C4-84C6-ED34-D731-2F6058BA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A7FD-6C5B-EE11-06DE-AE96FE03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38E3-8966-1C82-92F4-70788E5C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5B9B-FF7A-7186-BAE3-8F2B088B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23FE-28A2-4FFC-7A90-9DF4766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F6E3-7DB1-5CE8-B33A-1DE7C87C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7DB3-512A-DC58-89B9-9D3F0349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88F6-633F-5A2E-66D7-C8EF17087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FEB78-032A-78CF-3183-45595864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E18B9-6F1D-D082-9A88-BDA26D7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A9EBE-A241-CE27-F944-D5561B6C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EE95B-E085-28D4-0535-FA2CC9C0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7957-6EDA-D97D-6970-D5045714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5327D-92A3-FDB3-2E33-F528EF74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08B37-B98E-57B5-A4B7-96C44C62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2AFC4-90EA-E304-6710-F30B6D356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3CA30-3F56-5368-7D5B-62CAEBE00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5C270-3B09-56EE-74DB-E9D5A1D9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8316D-01B5-B44D-143B-F01D8C2D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CA005-A342-0DE2-6CA1-4EF8B2C2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9D71-ED20-B133-30BB-6C3B8CCE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D2C10-A49C-789B-EC6B-6C1B315D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D1EE0-9546-B5AE-E62C-2FF74B92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FC45B-394D-5B47-22F7-20CCE146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23719-5D7E-B4B5-58EC-BBB86DAE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76B9F-587C-CE11-88FC-35D3532A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F617-DC53-BA75-C387-A0966569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AAF-6C21-D6F5-2B7E-5BAC78CC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144C-0C2A-6F03-70E0-C9D94DE0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0D0E-A4E7-A2A1-8F57-D805CDC0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ED660-3D31-7BF5-9E21-63C16028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0A6D-13B8-86C2-44D3-D6C2C960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3187-6DA0-08C9-3B85-98B46170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7483-9888-18C8-0B9D-8BF9E7E8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9AF9-F4E4-404A-51EE-93315BF4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409-B3F6-F516-CEC1-6F9E2EE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FAF1E-01C2-085C-93C3-A073AB8E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87F9C-7E88-AE94-6C72-812C1084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0955-9194-821A-F4D8-B901A583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489AC-5981-D756-7FA3-A5DE3089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5AD4-15FC-BC2E-477C-CAFDB7453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AC49-08B7-DE80-CC42-CAF1C6DD5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90AC-BFF5-464B-841F-7B23EE4D068F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F78A-6011-8F06-C90F-6EC8D2D8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EFB6-E630-AB06-2CC1-67DA6FBE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399028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Continuous Improvement Manager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 fontScale="92500"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Designed and built insightful dashboards for key stakeholders to facilitate data-driven decision making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Streamlined dail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y processes through automation technology and process optimization leadership</a:t>
            </a: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Implemented ERP data and query upgrades to improve speed by over 50% + security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Applied advanced data analytics skills in developing automated financial tools using Python and SQL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Directly and indirectly managed dozens of individuals across 4 locations in 2 countries while routinely coordinating with other department heads and executive leadership, demonstrating strong leadership and effective communication skills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4252198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New-Indy Packaging | </a:t>
            </a:r>
          </a:p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Cerritos, 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December 2023 - Present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5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0C512-9D0C-FD5B-BC1A-4A5FA2106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02E223-CE9B-26FB-A95B-CBE3DDE9A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F233A-06C6-B8A0-8EF1-3B1440077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F540FA-6DF3-05DC-72F4-93D24344F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DAD75-DFC7-0A6F-8063-6F5EA379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Inflight Operations Intern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300182A-1D9D-E772-F65D-A1C33C9F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Selected from extremely competitive applicant pool to enhance inflight operations in Frontier’s main hub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Performed extensive data analysis to enhance airline operations and corporate systems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Overhauled complex logistical network to oversee distribution of over 500 crew badges nationwide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Diagnosed and targeted operational inefficiencies to conserve and streamline company resources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Worked with over 500 flight attendants &amp; visited planes daily to ensure smooth operations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A28EF-27D6-97CE-AC74-6E6BB607810B}"/>
              </a:ext>
            </a:extLst>
          </p:cNvPr>
          <p:cNvSpPr txBox="1"/>
          <p:nvPr/>
        </p:nvSpPr>
        <p:spPr>
          <a:xfrm>
            <a:off x="804672" y="4252198"/>
            <a:ext cx="361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Frontier Airlines | Denver, Colorado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D5CDCA-8182-41C9-FDB3-4150FC20C803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June – September 2022</a:t>
            </a:r>
            <a:r>
              <a:rPr lang="en-US" sz="24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Deputy Data Director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Revitalized, managed, updated, and analyzed hundreds of thousands of data weekly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Oversaw large scale phone banks (5 million+), supporting volunteers experiencing technical difficulties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Recognized and quickly promoted multiple times to perform expanded cross-platform technical duties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3956770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Harley Rouda for Congress | Newport Beach, 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August </a:t>
            </a:r>
            <a:r>
              <a:rPr lang="en-US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–</a:t>
            </a: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November 2020</a:t>
            </a:r>
            <a:r>
              <a:rPr lang="en-US" sz="2400" i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7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Physics Learning Assistant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Assisted peer students in physics learning, experimenting, and assignments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Undertook concurrent coursework in teaching pedagogy to dynamically improve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Engaged in weekly preparatory meetings to review content and assess teaching strategies</a:t>
            </a: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4181858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Seattle Pacific University | Seattle, WA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January </a:t>
            </a:r>
            <a:r>
              <a:rPr lang="en-US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–</a:t>
            </a: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March 2022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Physics Tutor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Recommended by former teacher to current students on account of subject prowess and knowledge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Consulted with parents and students to establish specific learning goals and create optimal experience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Adapted to different learning styles and needs to dynamically prepare for examinations and increase subject retention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Methods yielded marked improvements including average test scores increasing by 2 letter grades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3886438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Freelance | Newport Beach, CA / Seattle, WA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February 2021 </a:t>
            </a:r>
            <a:r>
              <a:rPr lang="en-US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–</a:t>
            </a: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Present</a:t>
            </a:r>
            <a:r>
              <a:rPr lang="en-US" sz="24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Football Referee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Extensive training and execution of conflict management strategies across a variety of situations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High performance in a fast-paced, high-pressure work environment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Demonstrated ability to recognize and react to complex situations in real time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Multi-faceted skillset and teaching ability led to multiple promotions including officiating additional sports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3900506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Underdog Sports Leagues | Seattle, WA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September 2019 </a:t>
            </a:r>
            <a:r>
              <a:rPr lang="en-US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–</a:t>
            </a: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Present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2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Eagle Scout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Fulfillment of all BSA requirements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24 merit badges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ver 3 years of leadership experience at both small scale (leading a unit of 7-10 boys) and large scale (managing a troop of 60+ boys and 20+ adults)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Innovated, coordinated, led, and executed 100+ hour project to help local Alzheimer’s patients</a:t>
            </a: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3633221"/>
            <a:ext cx="361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BSA Troop 1 | Huntington Beach, 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Awarded September 2019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9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080"/>
            <a:ext cx="352277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Computer Vision Deep Learning in Astronomical Image Classification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Undergraduate Honors capstone involving extensive interdisciplinary research at multiple universities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Pursuing automated classification of astrophysical phenomena using deep learning techniques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To be presented at Seattle Pacific University’s 2023 Honors Research Symposium</a:t>
            </a: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5081427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Research Project | Seattle Pacific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Presenting May 2023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0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Graduation Planning App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Undergraduate Computer Science Capstone aiming to build an original web app as part of a 6-person team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Intending to simplify course planning for students by creating accessible tools with intuitive UIs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App uses C++, Python, JavaScript, HTML, CSS, and technical tools GitHub, Jira, Confluence</a:t>
            </a: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4196747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Software Project | Seattle Pacific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Presenting May 2023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5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591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Symbol</vt:lpstr>
      <vt:lpstr>Office Theme</vt:lpstr>
      <vt:lpstr>Continuous Improvement Manager</vt:lpstr>
      <vt:lpstr>Inflight Operations Intern</vt:lpstr>
      <vt:lpstr>Deputy Data Director</vt:lpstr>
      <vt:lpstr>Physics Learning Assistant</vt:lpstr>
      <vt:lpstr>Physics Tutor</vt:lpstr>
      <vt:lpstr>Football Referee</vt:lpstr>
      <vt:lpstr>Eagle Scout</vt:lpstr>
      <vt:lpstr>Computer Vision Deep Learning in Astronomical Image Classification</vt:lpstr>
      <vt:lpstr>Graduation Planning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Inflight Operations Intern</dc:title>
  <dc:creator>Macpherson, Andrew</dc:creator>
  <cp:lastModifiedBy>Macpherson, Andrew</cp:lastModifiedBy>
  <cp:revision>5</cp:revision>
  <dcterms:created xsi:type="dcterms:W3CDTF">2022-11-30T02:58:26Z</dcterms:created>
  <dcterms:modified xsi:type="dcterms:W3CDTF">2025-04-22T19:44:51Z</dcterms:modified>
</cp:coreProperties>
</file>