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CE7-EDFE-480E-8CDF-38B659C4E40D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E21-962C-4E34-94AC-93D284357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769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CE7-EDFE-480E-8CDF-38B659C4E40D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E21-962C-4E34-94AC-93D284357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22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CE7-EDFE-480E-8CDF-38B659C4E40D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E21-962C-4E34-94AC-93D284357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43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CE7-EDFE-480E-8CDF-38B659C4E40D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E21-962C-4E34-94AC-93D284357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44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CE7-EDFE-480E-8CDF-38B659C4E40D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E21-962C-4E34-94AC-93D284357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52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CE7-EDFE-480E-8CDF-38B659C4E40D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E21-962C-4E34-94AC-93D284357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739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CE7-EDFE-480E-8CDF-38B659C4E40D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E21-962C-4E34-94AC-93D284357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30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CE7-EDFE-480E-8CDF-38B659C4E40D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E21-962C-4E34-94AC-93D284357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70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CE7-EDFE-480E-8CDF-38B659C4E40D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E21-962C-4E34-94AC-93D284357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13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CE7-EDFE-480E-8CDF-38B659C4E40D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E21-962C-4E34-94AC-93D284357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7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5ECE7-EDFE-480E-8CDF-38B659C4E40D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86E21-962C-4E34-94AC-93D284357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45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5ECE7-EDFE-480E-8CDF-38B659C4E40D}" type="datetimeFigureOut">
              <a:rPr lang="es-ES" smtClean="0"/>
              <a:t>17/05/2024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86E21-962C-4E34-94AC-93D2843577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98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mtClean="0"/>
              <a:t>como actualizar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06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como actualizar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actualizar</dc:title>
  <dc:creator>Administrador</dc:creator>
  <cp:lastModifiedBy>Administrador</cp:lastModifiedBy>
  <cp:revision>1</cp:revision>
  <dcterms:created xsi:type="dcterms:W3CDTF">2024-05-17T17:58:57Z</dcterms:created>
  <dcterms:modified xsi:type="dcterms:W3CDTF">2024-05-17T17:59:07Z</dcterms:modified>
</cp:coreProperties>
</file>