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6" r:id="rId8"/>
    <p:sldId id="261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9" r:id="rId22"/>
    <p:sldId id="281" r:id="rId23"/>
    <p:sldId id="282" r:id="rId24"/>
    <p:sldId id="277" r:id="rId25"/>
    <p:sldId id="280" r:id="rId26"/>
    <p:sldId id="278" r:id="rId27"/>
    <p:sldId id="283" r:id="rId28"/>
    <p:sldId id="284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C64"/>
    <a:srgbClr val="1ED76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97F12-DFBC-4C63-9534-34EDF8816846}" v="113" dt="2021-04-16T14:15:05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pez, Diego" userId="42e54e3f-aecb-4764-8961-c901c6d0dd55" providerId="ADAL" clId="{F6FE6D7C-BEE0-4656-B9A9-9F083C6FEAD2}"/>
  </pc:docChgLst>
  <pc:docChgLst>
    <pc:chgData name="Lopez, Diego" userId="42e54e3f-aecb-4764-8961-c901c6d0dd55" providerId="ADAL" clId="{0B30CD3B-D419-4CD8-A637-61FD7E5DA9CF}"/>
    <pc:docChg chg="custSel addSld modSld">
      <pc:chgData name="Lopez, Diego" userId="42e54e3f-aecb-4764-8961-c901c6d0dd55" providerId="ADAL" clId="{0B30CD3B-D419-4CD8-A637-61FD7E5DA9CF}" dt="2020-09-07T17:41:49.660" v="198" actId="1037"/>
      <pc:docMkLst>
        <pc:docMk/>
      </pc:docMkLst>
      <pc:sldChg chg="modSp">
        <pc:chgData name="Lopez, Diego" userId="42e54e3f-aecb-4764-8961-c901c6d0dd55" providerId="ADAL" clId="{0B30CD3B-D419-4CD8-A637-61FD7E5DA9CF}" dt="2020-09-07T17:41:49.660" v="198" actId="1037"/>
        <pc:sldMkLst>
          <pc:docMk/>
          <pc:sldMk cId="1603478096" sldId="274"/>
        </pc:sldMkLst>
        <pc:spChg chg="mod">
          <ac:chgData name="Lopez, Diego" userId="42e54e3f-aecb-4764-8961-c901c6d0dd55" providerId="ADAL" clId="{0B30CD3B-D419-4CD8-A637-61FD7E5DA9CF}" dt="2020-09-07T17:36:51.550" v="155" actId="20577"/>
          <ac:spMkLst>
            <pc:docMk/>
            <pc:sldMk cId="1603478096" sldId="274"/>
            <ac:spMk id="3" creationId="{BD2F0F98-71AF-4CC0-AEFB-49FBA42C7862}"/>
          </ac:spMkLst>
        </pc:spChg>
        <pc:spChg chg="mod">
          <ac:chgData name="Lopez, Diego" userId="42e54e3f-aecb-4764-8961-c901c6d0dd55" providerId="ADAL" clId="{0B30CD3B-D419-4CD8-A637-61FD7E5DA9CF}" dt="2020-09-07T17:37:40.002" v="171" actId="1038"/>
          <ac:spMkLst>
            <pc:docMk/>
            <pc:sldMk cId="1603478096" sldId="274"/>
            <ac:spMk id="24" creationId="{CC364D09-1D7A-4471-987E-57CB9AAAFE8B}"/>
          </ac:spMkLst>
        </pc:spChg>
        <pc:spChg chg="mod">
          <ac:chgData name="Lopez, Diego" userId="42e54e3f-aecb-4764-8961-c901c6d0dd55" providerId="ADAL" clId="{0B30CD3B-D419-4CD8-A637-61FD7E5DA9CF}" dt="2020-09-07T17:38:19.599" v="178" actId="14100"/>
          <ac:spMkLst>
            <pc:docMk/>
            <pc:sldMk cId="1603478096" sldId="274"/>
            <ac:spMk id="26" creationId="{BFE404BE-170C-4F54-AE87-6142D2A2E059}"/>
          </ac:spMkLst>
        </pc:spChg>
        <pc:spChg chg="mod">
          <ac:chgData name="Lopez, Diego" userId="42e54e3f-aecb-4764-8961-c901c6d0dd55" providerId="ADAL" clId="{0B30CD3B-D419-4CD8-A637-61FD7E5DA9CF}" dt="2020-09-07T17:38:27.019" v="179" actId="12788"/>
          <ac:spMkLst>
            <pc:docMk/>
            <pc:sldMk cId="1603478096" sldId="274"/>
            <ac:spMk id="28" creationId="{254F437A-65C9-4603-85D5-264D9203E54C}"/>
          </ac:spMkLst>
        </pc:spChg>
        <pc:spChg chg="mod">
          <ac:chgData name="Lopez, Diego" userId="42e54e3f-aecb-4764-8961-c901c6d0dd55" providerId="ADAL" clId="{0B30CD3B-D419-4CD8-A637-61FD7E5DA9CF}" dt="2020-09-07T17:37:11.779" v="159" actId="20577"/>
          <ac:spMkLst>
            <pc:docMk/>
            <pc:sldMk cId="1603478096" sldId="274"/>
            <ac:spMk id="33" creationId="{34A8F8A9-DEE3-4A4D-8996-B47888115C39}"/>
          </ac:spMkLst>
        </pc:spChg>
        <pc:spChg chg="mod">
          <ac:chgData name="Lopez, Diego" userId="42e54e3f-aecb-4764-8961-c901c6d0dd55" providerId="ADAL" clId="{0B30CD3B-D419-4CD8-A637-61FD7E5DA9CF}" dt="2020-09-07T17:37:47.903" v="176" actId="1038"/>
          <ac:spMkLst>
            <pc:docMk/>
            <pc:sldMk cId="1603478096" sldId="274"/>
            <ac:spMk id="41" creationId="{73DD7816-75F6-479F-B258-21D2E730A14F}"/>
          </ac:spMkLst>
        </pc:spChg>
        <pc:spChg chg="mod">
          <ac:chgData name="Lopez, Diego" userId="42e54e3f-aecb-4764-8961-c901c6d0dd55" providerId="ADAL" clId="{0B30CD3B-D419-4CD8-A637-61FD7E5DA9CF}" dt="2020-09-07T17:37:22.688" v="164" actId="1035"/>
          <ac:spMkLst>
            <pc:docMk/>
            <pc:sldMk cId="1603478096" sldId="274"/>
            <ac:spMk id="51" creationId="{8ABBFF39-2A5C-41D4-B0BC-0EA0D7673AA5}"/>
          </ac:spMkLst>
        </pc:spChg>
        <pc:spChg chg="mod">
          <ac:chgData name="Lopez, Diego" userId="42e54e3f-aecb-4764-8961-c901c6d0dd55" providerId="ADAL" clId="{0B30CD3B-D419-4CD8-A637-61FD7E5DA9CF}" dt="2020-09-07T17:37:28.238" v="169" actId="1037"/>
          <ac:spMkLst>
            <pc:docMk/>
            <pc:sldMk cId="1603478096" sldId="274"/>
            <ac:spMk id="54" creationId="{B7ADB634-C784-469D-9A2E-4DF8B349109F}"/>
          </ac:spMkLst>
        </pc:spChg>
        <pc:spChg chg="mod">
          <ac:chgData name="Lopez, Diego" userId="42e54e3f-aecb-4764-8961-c901c6d0dd55" providerId="ADAL" clId="{0B30CD3B-D419-4CD8-A637-61FD7E5DA9CF}" dt="2020-09-07T17:41:49.660" v="198" actId="1037"/>
          <ac:spMkLst>
            <pc:docMk/>
            <pc:sldMk cId="1603478096" sldId="274"/>
            <ac:spMk id="66" creationId="{0C31BFCB-7296-443C-884E-D9B2C86DCE82}"/>
          </ac:spMkLst>
        </pc:spChg>
        <pc:spChg chg="mod">
          <ac:chgData name="Lopez, Diego" userId="42e54e3f-aecb-4764-8961-c901c6d0dd55" providerId="ADAL" clId="{0B30CD3B-D419-4CD8-A637-61FD7E5DA9CF}" dt="2020-09-07T17:37:56.224" v="177" actId="14100"/>
          <ac:spMkLst>
            <pc:docMk/>
            <pc:sldMk cId="1603478096" sldId="274"/>
            <ac:spMk id="72" creationId="{7736C72E-5172-46C0-A7E5-89309919B865}"/>
          </ac:spMkLst>
        </pc:spChg>
        <pc:grpChg chg="mod">
          <ac:chgData name="Lopez, Diego" userId="42e54e3f-aecb-4764-8961-c901c6d0dd55" providerId="ADAL" clId="{0B30CD3B-D419-4CD8-A637-61FD7E5DA9CF}" dt="2020-09-07T17:37:40.002" v="171" actId="1038"/>
          <ac:grpSpMkLst>
            <pc:docMk/>
            <pc:sldMk cId="1603478096" sldId="274"/>
            <ac:grpSpMk id="21" creationId="{C7D5CC7D-27FC-4A2B-8D2F-92E832A2D3BB}"/>
          </ac:grpSpMkLst>
        </pc:grpChg>
        <pc:grpChg chg="mod">
          <ac:chgData name="Lopez, Diego" userId="42e54e3f-aecb-4764-8961-c901c6d0dd55" providerId="ADAL" clId="{0B30CD3B-D419-4CD8-A637-61FD7E5DA9CF}" dt="2020-09-07T17:38:27.019" v="179" actId="12788"/>
          <ac:grpSpMkLst>
            <pc:docMk/>
            <pc:sldMk cId="1603478096" sldId="274"/>
            <ac:grpSpMk id="25" creationId="{EA71C1AA-F0DA-4E28-9D91-62CFD2B5FF2E}"/>
          </ac:grpSpMkLst>
        </pc:grpChg>
        <pc:grpChg chg="mod">
          <ac:chgData name="Lopez, Diego" userId="42e54e3f-aecb-4764-8961-c901c6d0dd55" providerId="ADAL" clId="{0B30CD3B-D419-4CD8-A637-61FD7E5DA9CF}" dt="2020-09-07T17:37:47.903" v="176" actId="1038"/>
          <ac:grpSpMkLst>
            <pc:docMk/>
            <pc:sldMk cId="1603478096" sldId="274"/>
            <ac:grpSpMk id="38" creationId="{BAFFC805-958A-4A21-8A91-2A74A88FC034}"/>
          </ac:grpSpMkLst>
        </pc:grpChg>
        <pc:grpChg chg="mod">
          <ac:chgData name="Lopez, Diego" userId="42e54e3f-aecb-4764-8961-c901c6d0dd55" providerId="ADAL" clId="{0B30CD3B-D419-4CD8-A637-61FD7E5DA9CF}" dt="2020-09-07T17:41:49.660" v="198" actId="1037"/>
          <ac:grpSpMkLst>
            <pc:docMk/>
            <pc:sldMk cId="1603478096" sldId="274"/>
            <ac:grpSpMk id="63" creationId="{5B81AF6E-82CF-4FBB-B75A-3190C3505C3A}"/>
          </ac:grpSpMkLst>
        </pc:grpChg>
        <pc:cxnChg chg="mod">
          <ac:chgData name="Lopez, Diego" userId="42e54e3f-aecb-4764-8961-c901c6d0dd55" providerId="ADAL" clId="{0B30CD3B-D419-4CD8-A637-61FD7E5DA9CF}" dt="2020-09-07T17:38:32.319" v="180" actId="14100"/>
          <ac:cxnSpMkLst>
            <pc:docMk/>
            <pc:sldMk cId="1603478096" sldId="274"/>
            <ac:cxnSpMk id="27" creationId="{CD2E6E5D-B896-409E-949A-DD00A97794D4}"/>
          </ac:cxnSpMkLst>
        </pc:cxnChg>
        <pc:cxnChg chg="mod">
          <ac:chgData name="Lopez, Diego" userId="42e54e3f-aecb-4764-8961-c901c6d0dd55" providerId="ADAL" clId="{0B30CD3B-D419-4CD8-A637-61FD7E5DA9CF}" dt="2020-09-07T17:37:22.688" v="164" actId="1035"/>
          <ac:cxnSpMkLst>
            <pc:docMk/>
            <pc:sldMk cId="1603478096" sldId="274"/>
            <ac:cxnSpMk id="52" creationId="{AD18A876-F80F-482B-A2DF-097D45EFC403}"/>
          </ac:cxnSpMkLst>
        </pc:cxnChg>
        <pc:cxnChg chg="mod">
          <ac:chgData name="Lopez, Diego" userId="42e54e3f-aecb-4764-8961-c901c6d0dd55" providerId="ADAL" clId="{0B30CD3B-D419-4CD8-A637-61FD7E5DA9CF}" dt="2020-09-07T17:37:28.238" v="169" actId="1037"/>
          <ac:cxnSpMkLst>
            <pc:docMk/>
            <pc:sldMk cId="1603478096" sldId="274"/>
            <ac:cxnSpMk id="55" creationId="{AD673831-945A-42CC-A8AE-9B1D8B3DFAA3}"/>
          </ac:cxnSpMkLst>
        </pc:cxnChg>
        <pc:cxnChg chg="mod">
          <ac:chgData name="Lopez, Diego" userId="42e54e3f-aecb-4764-8961-c901c6d0dd55" providerId="ADAL" clId="{0B30CD3B-D419-4CD8-A637-61FD7E5DA9CF}" dt="2020-09-07T17:37:56.224" v="177" actId="14100"/>
          <ac:cxnSpMkLst>
            <pc:docMk/>
            <pc:sldMk cId="1603478096" sldId="274"/>
            <ac:cxnSpMk id="73" creationId="{AB31359B-6438-4E07-909F-FDD437193428}"/>
          </ac:cxnSpMkLst>
        </pc:cxnChg>
      </pc:sldChg>
      <pc:sldChg chg="modSp">
        <pc:chgData name="Lopez, Diego" userId="42e54e3f-aecb-4764-8961-c901c6d0dd55" providerId="ADAL" clId="{0B30CD3B-D419-4CD8-A637-61FD7E5DA9CF}" dt="2020-09-07T17:40:08.092" v="194" actId="20577"/>
        <pc:sldMkLst>
          <pc:docMk/>
          <pc:sldMk cId="1469981421" sldId="275"/>
        </pc:sldMkLst>
        <pc:spChg chg="mod">
          <ac:chgData name="Lopez, Diego" userId="42e54e3f-aecb-4764-8961-c901c6d0dd55" providerId="ADAL" clId="{0B30CD3B-D419-4CD8-A637-61FD7E5DA9CF}" dt="2020-09-07T17:40:03.251" v="192" actId="20577"/>
          <ac:spMkLst>
            <pc:docMk/>
            <pc:sldMk cId="1469981421" sldId="275"/>
            <ac:spMk id="46" creationId="{BF443BEF-EFAE-4036-B2F3-39DE30231B77}"/>
          </ac:spMkLst>
        </pc:spChg>
        <pc:spChg chg="mod">
          <ac:chgData name="Lopez, Diego" userId="42e54e3f-aecb-4764-8961-c901c6d0dd55" providerId="ADAL" clId="{0B30CD3B-D419-4CD8-A637-61FD7E5DA9CF}" dt="2020-09-07T17:39:58.812" v="190" actId="20577"/>
          <ac:spMkLst>
            <pc:docMk/>
            <pc:sldMk cId="1469981421" sldId="275"/>
            <ac:spMk id="47" creationId="{DF8419E6-ADF7-4ED1-A32A-76487D0ED440}"/>
          </ac:spMkLst>
        </pc:spChg>
        <pc:spChg chg="mod">
          <ac:chgData name="Lopez, Diego" userId="42e54e3f-aecb-4764-8961-c901c6d0dd55" providerId="ADAL" clId="{0B30CD3B-D419-4CD8-A637-61FD7E5DA9CF}" dt="2020-09-07T17:39:47.765" v="184" actId="20577"/>
          <ac:spMkLst>
            <pc:docMk/>
            <pc:sldMk cId="1469981421" sldId="275"/>
            <ac:spMk id="49" creationId="{A45B0606-2573-453B-844C-45B45A095FA9}"/>
          </ac:spMkLst>
        </pc:spChg>
        <pc:spChg chg="mod">
          <ac:chgData name="Lopez, Diego" userId="42e54e3f-aecb-4764-8961-c901c6d0dd55" providerId="ADAL" clId="{0B30CD3B-D419-4CD8-A637-61FD7E5DA9CF}" dt="2020-09-07T17:39:39.819" v="182" actId="20577"/>
          <ac:spMkLst>
            <pc:docMk/>
            <pc:sldMk cId="1469981421" sldId="275"/>
            <ac:spMk id="50" creationId="{7184BD0B-822C-49C5-AA8E-E553EEEDB501}"/>
          </ac:spMkLst>
        </pc:spChg>
        <pc:spChg chg="mod">
          <ac:chgData name="Lopez, Diego" userId="42e54e3f-aecb-4764-8961-c901c6d0dd55" providerId="ADAL" clId="{0B30CD3B-D419-4CD8-A637-61FD7E5DA9CF}" dt="2020-09-07T17:40:08.092" v="194" actId="20577"/>
          <ac:spMkLst>
            <pc:docMk/>
            <pc:sldMk cId="1469981421" sldId="275"/>
            <ac:spMk id="52" creationId="{FE369AB7-DF1C-4CE6-97A3-022A4C8EDFB4}"/>
          </ac:spMkLst>
        </pc:spChg>
        <pc:grpChg chg="mod">
          <ac:chgData name="Lopez, Diego" userId="42e54e3f-aecb-4764-8961-c901c6d0dd55" providerId="ADAL" clId="{0B30CD3B-D419-4CD8-A637-61FD7E5DA9CF}" dt="2020-09-07T17:40:03.251" v="192" actId="20577"/>
          <ac:grpSpMkLst>
            <pc:docMk/>
            <pc:sldMk cId="1469981421" sldId="275"/>
            <ac:grpSpMk id="64" creationId="{7F17D0AB-B350-417C-8A9C-74DCAD063295}"/>
          </ac:grpSpMkLst>
        </pc:grpChg>
      </pc:sldChg>
      <pc:sldChg chg="addSp delSp modSp add">
        <pc:chgData name="Lopez, Diego" userId="42e54e3f-aecb-4764-8961-c901c6d0dd55" providerId="ADAL" clId="{0B30CD3B-D419-4CD8-A637-61FD7E5DA9CF}" dt="2020-09-07T14:53:22.624" v="150" actId="20577"/>
        <pc:sldMkLst>
          <pc:docMk/>
          <pc:sldMk cId="1253054689" sldId="276"/>
        </pc:sldMkLst>
        <pc:spChg chg="del">
          <ac:chgData name="Lopez, Diego" userId="42e54e3f-aecb-4764-8961-c901c6d0dd55" providerId="ADAL" clId="{0B30CD3B-D419-4CD8-A637-61FD7E5DA9CF}" dt="2020-08-25T14:17:11.192" v="1" actId="478"/>
          <ac:spMkLst>
            <pc:docMk/>
            <pc:sldMk cId="1253054689" sldId="276"/>
            <ac:spMk id="3" creationId="{BD2F0F98-71AF-4CC0-AEFB-49FBA42C7862}"/>
          </ac:spMkLst>
        </pc:spChg>
        <pc:spChg chg="add mod">
          <ac:chgData name="Lopez, Diego" userId="42e54e3f-aecb-4764-8961-c901c6d0dd55" providerId="ADAL" clId="{0B30CD3B-D419-4CD8-A637-61FD7E5DA9CF}" dt="2020-09-07T14:17:00.738" v="116" actId="20577"/>
          <ac:spMkLst>
            <pc:docMk/>
            <pc:sldMk cId="1253054689" sldId="276"/>
            <ac:spMk id="3" creationId="{E7A02219-FCD9-4447-B242-FF04F8CAF212}"/>
          </ac:spMkLst>
        </pc:spChg>
        <pc:spChg chg="add mod">
          <ac:chgData name="Lopez, Diego" userId="42e54e3f-aecb-4764-8961-c901c6d0dd55" providerId="ADAL" clId="{0B30CD3B-D419-4CD8-A637-61FD7E5DA9CF}" dt="2020-09-07T14:53:22.624" v="150" actId="20577"/>
          <ac:spMkLst>
            <pc:docMk/>
            <pc:sldMk cId="1253054689" sldId="276"/>
            <ac:spMk id="4" creationId="{9A776FAF-EEF8-4DEA-8C6D-F7F6599D074E}"/>
          </ac:spMkLst>
        </pc:spChg>
        <pc:spChg chg="del">
          <ac:chgData name="Lopez, Diego" userId="42e54e3f-aecb-4764-8961-c901c6d0dd55" providerId="ADAL" clId="{0B30CD3B-D419-4CD8-A637-61FD7E5DA9CF}" dt="2020-08-25T14:17:11.192" v="1" actId="478"/>
          <ac:spMkLst>
            <pc:docMk/>
            <pc:sldMk cId="1253054689" sldId="276"/>
            <ac:spMk id="16" creationId="{E1D78299-5527-4A80-BFCD-1F13324260EF}"/>
          </ac:spMkLst>
        </pc:spChg>
        <pc:spChg chg="del">
          <ac:chgData name="Lopez, Diego" userId="42e54e3f-aecb-4764-8961-c901c6d0dd55" providerId="ADAL" clId="{0B30CD3B-D419-4CD8-A637-61FD7E5DA9CF}" dt="2020-08-25T14:17:11.192" v="1" actId="478"/>
          <ac:spMkLst>
            <pc:docMk/>
            <pc:sldMk cId="1253054689" sldId="276"/>
            <ac:spMk id="20" creationId="{3A28C706-9D10-444A-8347-9796C75C7116}"/>
          </ac:spMkLst>
        </pc:spChg>
        <pc:spChg chg="del">
          <ac:chgData name="Lopez, Diego" userId="42e54e3f-aecb-4764-8961-c901c6d0dd55" providerId="ADAL" clId="{0B30CD3B-D419-4CD8-A637-61FD7E5DA9CF}" dt="2020-08-25T14:17:11.192" v="1" actId="478"/>
          <ac:spMkLst>
            <pc:docMk/>
            <pc:sldMk cId="1253054689" sldId="276"/>
            <ac:spMk id="24" creationId="{CC364D09-1D7A-4471-987E-57CB9AAAFE8B}"/>
          </ac:spMkLst>
        </pc:spChg>
        <pc:spChg chg="del">
          <ac:chgData name="Lopez, Diego" userId="42e54e3f-aecb-4764-8961-c901c6d0dd55" providerId="ADAL" clId="{0B30CD3B-D419-4CD8-A637-61FD7E5DA9CF}" dt="2020-08-25T14:17:11.192" v="1" actId="478"/>
          <ac:spMkLst>
            <pc:docMk/>
            <pc:sldMk cId="1253054689" sldId="276"/>
            <ac:spMk id="28" creationId="{254F437A-65C9-4603-85D5-264D9203E54C}"/>
          </ac:spMkLst>
        </pc:spChg>
        <pc:spChg chg="mod">
          <ac:chgData name="Lopez, Diego" userId="42e54e3f-aecb-4764-8961-c901c6d0dd55" providerId="ADAL" clId="{0B30CD3B-D419-4CD8-A637-61FD7E5DA9CF}" dt="2020-08-25T14:20:54.816" v="88" actId="122"/>
          <ac:spMkLst>
            <pc:docMk/>
            <pc:sldMk cId="1253054689" sldId="276"/>
            <ac:spMk id="33" creationId="{34A8F8A9-DEE3-4A4D-8996-B47888115C39}"/>
          </ac:spMkLst>
        </pc:spChg>
        <pc:spChg chg="del">
          <ac:chgData name="Lopez, Diego" userId="42e54e3f-aecb-4764-8961-c901c6d0dd55" providerId="ADAL" clId="{0B30CD3B-D419-4CD8-A637-61FD7E5DA9CF}" dt="2020-08-25T14:17:48.915" v="15" actId="478"/>
          <ac:spMkLst>
            <pc:docMk/>
            <pc:sldMk cId="1253054689" sldId="276"/>
            <ac:spMk id="41" creationId="{73DD7816-75F6-479F-B258-21D2E730A14F}"/>
          </ac:spMkLst>
        </pc:spChg>
        <pc:spChg chg="del">
          <ac:chgData name="Lopez, Diego" userId="42e54e3f-aecb-4764-8961-c901c6d0dd55" providerId="ADAL" clId="{0B30CD3B-D419-4CD8-A637-61FD7E5DA9CF}" dt="2020-08-25T14:17:35.104" v="8" actId="478"/>
          <ac:spMkLst>
            <pc:docMk/>
            <pc:sldMk cId="1253054689" sldId="276"/>
            <ac:spMk id="51" creationId="{8ABBFF39-2A5C-41D4-B0BC-0EA0D7673AA5}"/>
          </ac:spMkLst>
        </pc:spChg>
        <pc:spChg chg="del">
          <ac:chgData name="Lopez, Diego" userId="42e54e3f-aecb-4764-8961-c901c6d0dd55" providerId="ADAL" clId="{0B30CD3B-D419-4CD8-A637-61FD7E5DA9CF}" dt="2020-08-25T14:17:43.349" v="12" actId="478"/>
          <ac:spMkLst>
            <pc:docMk/>
            <pc:sldMk cId="1253054689" sldId="276"/>
            <ac:spMk id="54" creationId="{B7ADB634-C784-469D-9A2E-4DF8B349109F}"/>
          </ac:spMkLst>
        </pc:spChg>
        <pc:spChg chg="del">
          <ac:chgData name="Lopez, Diego" userId="42e54e3f-aecb-4764-8961-c901c6d0dd55" providerId="ADAL" clId="{0B30CD3B-D419-4CD8-A637-61FD7E5DA9CF}" dt="2020-08-25T14:17:18.382" v="5" actId="478"/>
          <ac:spMkLst>
            <pc:docMk/>
            <pc:sldMk cId="1253054689" sldId="276"/>
            <ac:spMk id="56" creationId="{C774E62E-86FE-40EA-809E-00B847305288}"/>
          </ac:spMkLst>
        </pc:spChg>
        <pc:spChg chg="del">
          <ac:chgData name="Lopez, Diego" userId="42e54e3f-aecb-4764-8961-c901c6d0dd55" providerId="ADAL" clId="{0B30CD3B-D419-4CD8-A637-61FD7E5DA9CF}" dt="2020-08-25T14:17:41.249" v="11" actId="478"/>
          <ac:spMkLst>
            <pc:docMk/>
            <pc:sldMk cId="1253054689" sldId="276"/>
            <ac:spMk id="66" creationId="{0C31BFCB-7296-443C-884E-D9B2C86DCE82}"/>
          </ac:spMkLst>
        </pc:spChg>
        <pc:spChg chg="del">
          <ac:chgData name="Lopez, Diego" userId="42e54e3f-aecb-4764-8961-c901c6d0dd55" providerId="ADAL" clId="{0B30CD3B-D419-4CD8-A637-61FD7E5DA9CF}" dt="2020-08-25T14:17:36.141" v="9" actId="478"/>
          <ac:spMkLst>
            <pc:docMk/>
            <pc:sldMk cId="1253054689" sldId="276"/>
            <ac:spMk id="72" creationId="{7736C72E-5172-46C0-A7E5-89309919B865}"/>
          </ac:spMkLst>
        </pc:spChg>
        <pc:spChg chg="del">
          <ac:chgData name="Lopez, Diego" userId="42e54e3f-aecb-4764-8961-c901c6d0dd55" providerId="ADAL" clId="{0B30CD3B-D419-4CD8-A637-61FD7E5DA9CF}" dt="2020-08-25T14:17:44.353" v="13" actId="478"/>
          <ac:spMkLst>
            <pc:docMk/>
            <pc:sldMk cId="1253054689" sldId="276"/>
            <ac:spMk id="74" creationId="{80A7C80E-774D-4CEB-A68D-EC0335D9AEA8}"/>
          </ac:spMkLst>
        </pc:spChg>
        <pc:spChg chg="del">
          <ac:chgData name="Lopez, Diego" userId="42e54e3f-aecb-4764-8961-c901c6d0dd55" providerId="ADAL" clId="{0B30CD3B-D419-4CD8-A637-61FD7E5DA9CF}" dt="2020-08-25T14:17:14.460" v="3" actId="478"/>
          <ac:spMkLst>
            <pc:docMk/>
            <pc:sldMk cId="1253054689" sldId="276"/>
            <ac:spMk id="77" creationId="{EA2AFF40-0CBD-4205-8FDC-8395346D0F4E}"/>
          </ac:spMkLst>
        </pc:spChg>
        <pc:grpChg chg="del">
          <ac:chgData name="Lopez, Diego" userId="42e54e3f-aecb-4764-8961-c901c6d0dd55" providerId="ADAL" clId="{0B30CD3B-D419-4CD8-A637-61FD7E5DA9CF}" dt="2020-08-25T14:17:11.192" v="1" actId="478"/>
          <ac:grpSpMkLst>
            <pc:docMk/>
            <pc:sldMk cId="1253054689" sldId="276"/>
            <ac:grpSpMk id="15" creationId="{789FE805-CDCD-458C-BA61-B8D163C662CB}"/>
          </ac:grpSpMkLst>
        </pc:grpChg>
        <pc:grpChg chg="del">
          <ac:chgData name="Lopez, Diego" userId="42e54e3f-aecb-4764-8961-c901c6d0dd55" providerId="ADAL" clId="{0B30CD3B-D419-4CD8-A637-61FD7E5DA9CF}" dt="2020-08-25T14:17:11.192" v="1" actId="478"/>
          <ac:grpSpMkLst>
            <pc:docMk/>
            <pc:sldMk cId="1253054689" sldId="276"/>
            <ac:grpSpMk id="17" creationId="{C8FD3311-71E5-4241-9684-BE033CB01850}"/>
          </ac:grpSpMkLst>
        </pc:grpChg>
        <pc:grpChg chg="del">
          <ac:chgData name="Lopez, Diego" userId="42e54e3f-aecb-4764-8961-c901c6d0dd55" providerId="ADAL" clId="{0B30CD3B-D419-4CD8-A637-61FD7E5DA9CF}" dt="2020-08-25T14:17:11.192" v="1" actId="478"/>
          <ac:grpSpMkLst>
            <pc:docMk/>
            <pc:sldMk cId="1253054689" sldId="276"/>
            <ac:grpSpMk id="21" creationId="{C7D5CC7D-27FC-4A2B-8D2F-92E832A2D3BB}"/>
          </ac:grpSpMkLst>
        </pc:grpChg>
        <pc:grpChg chg="del">
          <ac:chgData name="Lopez, Diego" userId="42e54e3f-aecb-4764-8961-c901c6d0dd55" providerId="ADAL" clId="{0B30CD3B-D419-4CD8-A637-61FD7E5DA9CF}" dt="2020-08-25T14:17:11.192" v="1" actId="478"/>
          <ac:grpSpMkLst>
            <pc:docMk/>
            <pc:sldMk cId="1253054689" sldId="276"/>
            <ac:grpSpMk id="25" creationId="{EA71C1AA-F0DA-4E28-9D91-62CFD2B5FF2E}"/>
          </ac:grpSpMkLst>
        </pc:grpChg>
        <pc:grpChg chg="del">
          <ac:chgData name="Lopez, Diego" userId="42e54e3f-aecb-4764-8961-c901c6d0dd55" providerId="ADAL" clId="{0B30CD3B-D419-4CD8-A637-61FD7E5DA9CF}" dt="2020-08-25T14:17:47.198" v="14" actId="478"/>
          <ac:grpSpMkLst>
            <pc:docMk/>
            <pc:sldMk cId="1253054689" sldId="276"/>
            <ac:grpSpMk id="38" creationId="{BAFFC805-958A-4A21-8A91-2A74A88FC034}"/>
          </ac:grpSpMkLst>
        </pc:grpChg>
        <pc:grpChg chg="del">
          <ac:chgData name="Lopez, Diego" userId="42e54e3f-aecb-4764-8961-c901c6d0dd55" providerId="ADAL" clId="{0B30CD3B-D419-4CD8-A637-61FD7E5DA9CF}" dt="2020-08-25T14:17:37.667" v="10" actId="478"/>
          <ac:grpSpMkLst>
            <pc:docMk/>
            <pc:sldMk cId="1253054689" sldId="276"/>
            <ac:grpSpMk id="63" creationId="{5B81AF6E-82CF-4FBB-B75A-3190C3505C3A}"/>
          </ac:grpSpMkLst>
        </pc:grpChg>
        <pc:cxnChg chg="mod">
          <ac:chgData name="Lopez, Diego" userId="42e54e3f-aecb-4764-8961-c901c6d0dd55" providerId="ADAL" clId="{0B30CD3B-D419-4CD8-A637-61FD7E5DA9CF}" dt="2020-08-25T14:17:11.192" v="1" actId="478"/>
          <ac:cxnSpMkLst>
            <pc:docMk/>
            <pc:sldMk cId="1253054689" sldId="276"/>
            <ac:cxnSpMk id="10" creationId="{EDC08F1B-BABD-437A-9044-FD7667E008FE}"/>
          </ac:cxnSpMkLst>
        </pc:cxnChg>
        <pc:cxnChg chg="mod">
          <ac:chgData name="Lopez, Diego" userId="42e54e3f-aecb-4764-8961-c901c6d0dd55" providerId="ADAL" clId="{0B30CD3B-D419-4CD8-A637-61FD7E5DA9CF}" dt="2020-08-25T14:17:11.192" v="1" actId="478"/>
          <ac:cxnSpMkLst>
            <pc:docMk/>
            <pc:sldMk cId="1253054689" sldId="276"/>
            <ac:cxnSpMk id="19" creationId="{8BC17059-54B3-4D9D-B151-CBD20F20AB4F}"/>
          </ac:cxnSpMkLst>
        </pc:cxnChg>
        <pc:cxnChg chg="mod">
          <ac:chgData name="Lopez, Diego" userId="42e54e3f-aecb-4764-8961-c901c6d0dd55" providerId="ADAL" clId="{0B30CD3B-D419-4CD8-A637-61FD7E5DA9CF}" dt="2020-08-25T14:17:11.192" v="1" actId="478"/>
          <ac:cxnSpMkLst>
            <pc:docMk/>
            <pc:sldMk cId="1253054689" sldId="276"/>
            <ac:cxnSpMk id="23" creationId="{24804514-BD03-44D6-BFDE-DCF13331D72F}"/>
          </ac:cxnSpMkLst>
        </pc:cxnChg>
        <pc:cxnChg chg="mod">
          <ac:chgData name="Lopez, Diego" userId="42e54e3f-aecb-4764-8961-c901c6d0dd55" providerId="ADAL" clId="{0B30CD3B-D419-4CD8-A637-61FD7E5DA9CF}" dt="2020-08-25T14:17:11.192" v="1" actId="478"/>
          <ac:cxnSpMkLst>
            <pc:docMk/>
            <pc:sldMk cId="1253054689" sldId="276"/>
            <ac:cxnSpMk id="27" creationId="{CD2E6E5D-B896-409E-949A-DD00A97794D4}"/>
          </ac:cxnSpMkLst>
        </pc:cxnChg>
        <pc:cxnChg chg="mod">
          <ac:chgData name="Lopez, Diego" userId="42e54e3f-aecb-4764-8961-c901c6d0dd55" providerId="ADAL" clId="{0B30CD3B-D419-4CD8-A637-61FD7E5DA9CF}" dt="2020-08-25T14:17:47.198" v="14" actId="478"/>
          <ac:cxnSpMkLst>
            <pc:docMk/>
            <pc:sldMk cId="1253054689" sldId="276"/>
            <ac:cxnSpMk id="40" creationId="{29CCF69A-FD73-4DE0-A171-B3D2DD1E8936}"/>
          </ac:cxnSpMkLst>
        </pc:cxnChg>
        <pc:cxnChg chg="del mod">
          <ac:chgData name="Lopez, Diego" userId="42e54e3f-aecb-4764-8961-c901c6d0dd55" providerId="ADAL" clId="{0B30CD3B-D419-4CD8-A637-61FD7E5DA9CF}" dt="2020-08-25T14:17:19.390" v="6" actId="478"/>
          <ac:cxnSpMkLst>
            <pc:docMk/>
            <pc:sldMk cId="1253054689" sldId="276"/>
            <ac:cxnSpMk id="52" creationId="{AD18A876-F80F-482B-A2DF-097D45EFC403}"/>
          </ac:cxnSpMkLst>
        </pc:cxnChg>
        <pc:cxnChg chg="del mod">
          <ac:chgData name="Lopez, Diego" userId="42e54e3f-aecb-4764-8961-c901c6d0dd55" providerId="ADAL" clId="{0B30CD3B-D419-4CD8-A637-61FD7E5DA9CF}" dt="2020-08-25T14:17:20.210" v="7" actId="478"/>
          <ac:cxnSpMkLst>
            <pc:docMk/>
            <pc:sldMk cId="1253054689" sldId="276"/>
            <ac:cxnSpMk id="55" creationId="{AD673831-945A-42CC-A8AE-9B1D8B3DFAA3}"/>
          </ac:cxnSpMkLst>
        </pc:cxnChg>
        <pc:cxnChg chg="mod">
          <ac:chgData name="Lopez, Diego" userId="42e54e3f-aecb-4764-8961-c901c6d0dd55" providerId="ADAL" clId="{0B30CD3B-D419-4CD8-A637-61FD7E5DA9CF}" dt="2020-08-25T14:17:37.667" v="10" actId="478"/>
          <ac:cxnSpMkLst>
            <pc:docMk/>
            <pc:sldMk cId="1253054689" sldId="276"/>
            <ac:cxnSpMk id="65" creationId="{91B4E23D-FDEE-491C-B3FF-126D3CDC595E}"/>
          </ac:cxnSpMkLst>
        </pc:cxnChg>
        <pc:cxnChg chg="del mod">
          <ac:chgData name="Lopez, Diego" userId="42e54e3f-aecb-4764-8961-c901c6d0dd55" providerId="ADAL" clId="{0B30CD3B-D419-4CD8-A637-61FD7E5DA9CF}" dt="2020-08-25T14:17:12.510" v="2" actId="478"/>
          <ac:cxnSpMkLst>
            <pc:docMk/>
            <pc:sldMk cId="1253054689" sldId="276"/>
            <ac:cxnSpMk id="73" creationId="{AB31359B-6438-4E07-909F-FDD437193428}"/>
          </ac:cxnSpMkLst>
        </pc:cxnChg>
        <pc:cxnChg chg="del mod">
          <ac:chgData name="Lopez, Diego" userId="42e54e3f-aecb-4764-8961-c901c6d0dd55" providerId="ADAL" clId="{0B30CD3B-D419-4CD8-A637-61FD7E5DA9CF}" dt="2020-08-25T14:17:16.836" v="4" actId="478"/>
          <ac:cxnSpMkLst>
            <pc:docMk/>
            <pc:sldMk cId="1253054689" sldId="276"/>
            <ac:cxnSpMk id="79" creationId="{F3FD416B-C986-47A7-BB5F-20827E972D88}"/>
          </ac:cxnSpMkLst>
        </pc:cxnChg>
      </pc:sldChg>
    </pc:docChg>
  </pc:docChgLst>
  <pc:docChgLst>
    <pc:chgData name="Lopez, Diego" userId="42e54e3f-aecb-4764-8961-c901c6d0dd55" providerId="ADAL" clId="{BF1D1AAA-743E-4AB9-B66E-E02C79EECD87}"/>
    <pc:docChg chg="undo redo custSel addSld modSld">
      <pc:chgData name="Lopez, Diego" userId="42e54e3f-aecb-4764-8961-c901c6d0dd55" providerId="ADAL" clId="{BF1D1AAA-743E-4AB9-B66E-E02C79EECD87}" dt="2021-03-19T18:57:00.287" v="647" actId="108"/>
      <pc:docMkLst>
        <pc:docMk/>
      </pc:docMkLst>
      <pc:sldChg chg="addSp delSp modSp add">
        <pc:chgData name="Lopez, Diego" userId="42e54e3f-aecb-4764-8961-c901c6d0dd55" providerId="ADAL" clId="{BF1D1AAA-743E-4AB9-B66E-E02C79EECD87}" dt="2021-03-17T17:52:18.465" v="272"/>
        <pc:sldMkLst>
          <pc:docMk/>
          <pc:sldMk cId="3762095740" sldId="283"/>
        </pc:sldMkLst>
        <pc:spChg chg="del">
          <ac:chgData name="Lopez, Diego" userId="42e54e3f-aecb-4764-8961-c901c6d0dd55" providerId="ADAL" clId="{BF1D1AAA-743E-4AB9-B66E-E02C79EECD87}" dt="2021-03-16T18:34:24.588" v="1" actId="478"/>
          <ac:spMkLst>
            <pc:docMk/>
            <pc:sldMk cId="3762095740" sldId="283"/>
            <ac:spMk id="2" creationId="{87A5013C-6499-4D48-8B9D-1E0BF10812AA}"/>
          </ac:spMkLst>
        </pc:spChg>
        <pc:spChg chg="add del mod">
          <ac:chgData name="Lopez, Diego" userId="42e54e3f-aecb-4764-8961-c901c6d0dd55" providerId="ADAL" clId="{BF1D1AAA-743E-4AB9-B66E-E02C79EECD87}" dt="2021-03-16T19:06:48.832" v="230" actId="478"/>
          <ac:spMkLst>
            <pc:docMk/>
            <pc:sldMk cId="3762095740" sldId="283"/>
            <ac:spMk id="18" creationId="{E0CB0041-D15F-404F-812D-E05347F7A81D}"/>
          </ac:spMkLst>
        </pc:spChg>
        <pc:spChg chg="add mod">
          <ac:chgData name="Lopez, Diego" userId="42e54e3f-aecb-4764-8961-c901c6d0dd55" providerId="ADAL" clId="{BF1D1AAA-743E-4AB9-B66E-E02C79EECD87}" dt="2021-03-16T18:57:29.816" v="185" actId="12789"/>
          <ac:spMkLst>
            <pc:docMk/>
            <pc:sldMk cId="3762095740" sldId="283"/>
            <ac:spMk id="21" creationId="{6848BC4A-A0FC-4A46-964B-A529CC588F86}"/>
          </ac:spMkLst>
        </pc:spChg>
        <pc:spChg chg="add mod">
          <ac:chgData name="Lopez, Diego" userId="42e54e3f-aecb-4764-8961-c901c6d0dd55" providerId="ADAL" clId="{BF1D1AAA-743E-4AB9-B66E-E02C79EECD87}" dt="2021-03-16T19:03:38.022" v="225" actId="1076"/>
          <ac:spMkLst>
            <pc:docMk/>
            <pc:sldMk cId="3762095740" sldId="283"/>
            <ac:spMk id="22" creationId="{DD4D258D-CB63-490F-808F-2C2A7D314E50}"/>
          </ac:spMkLst>
        </pc:spChg>
        <pc:spChg chg="add mod">
          <ac:chgData name="Lopez, Diego" userId="42e54e3f-aecb-4764-8961-c901c6d0dd55" providerId="ADAL" clId="{BF1D1AAA-743E-4AB9-B66E-E02C79EECD87}" dt="2021-03-16T19:56:11.852" v="233" actId="1076"/>
          <ac:spMkLst>
            <pc:docMk/>
            <pc:sldMk cId="3762095740" sldId="283"/>
            <ac:spMk id="23" creationId="{29E541EB-95DF-46D7-85A1-9C639D6FDC59}"/>
          </ac:spMkLst>
        </pc:spChg>
        <pc:spChg chg="del mod">
          <ac:chgData name="Lopez, Diego" userId="42e54e3f-aecb-4764-8961-c901c6d0dd55" providerId="ADAL" clId="{BF1D1AAA-743E-4AB9-B66E-E02C79EECD87}" dt="2021-03-16T19:06:50.356" v="231" actId="478"/>
          <ac:spMkLst>
            <pc:docMk/>
            <pc:sldMk cId="3762095740" sldId="283"/>
            <ac:spMk id="23" creationId="{CE8A6669-3EEC-485D-BCFC-8178733D1F1A}"/>
          </ac:spMkLst>
        </pc:spChg>
        <pc:spChg chg="add mod">
          <ac:chgData name="Lopez, Diego" userId="42e54e3f-aecb-4764-8961-c901c6d0dd55" providerId="ADAL" clId="{BF1D1AAA-743E-4AB9-B66E-E02C79EECD87}" dt="2021-03-16T20:08:09.673" v="265" actId="1036"/>
          <ac:spMkLst>
            <pc:docMk/>
            <pc:sldMk cId="3762095740" sldId="283"/>
            <ac:spMk id="25" creationId="{5195C384-A67A-4A53-9A41-F749D809D845}"/>
          </ac:spMkLst>
        </pc:spChg>
        <pc:spChg chg="del">
          <ac:chgData name="Lopez, Diego" userId="42e54e3f-aecb-4764-8961-c901c6d0dd55" providerId="ADAL" clId="{BF1D1AAA-743E-4AB9-B66E-E02C79EECD87}" dt="2021-03-16T18:34:24.588" v="1" actId="478"/>
          <ac:spMkLst>
            <pc:docMk/>
            <pc:sldMk cId="3762095740" sldId="283"/>
            <ac:spMk id="26" creationId="{25CB1163-5F3F-4451-8CD2-5353622E520D}"/>
          </ac:spMkLst>
        </pc:spChg>
        <pc:spChg chg="mod">
          <ac:chgData name="Lopez, Diego" userId="42e54e3f-aecb-4764-8961-c901c6d0dd55" providerId="ADAL" clId="{BF1D1AAA-743E-4AB9-B66E-E02C79EECD87}" dt="2021-03-16T18:50:44.389" v="81" actId="1076"/>
          <ac:spMkLst>
            <pc:docMk/>
            <pc:sldMk cId="3762095740" sldId="283"/>
            <ac:spMk id="27" creationId="{25C556AC-01BA-4614-904E-0F50161A8006}"/>
          </ac:spMkLst>
        </pc:spChg>
        <pc:spChg chg="add mod">
          <ac:chgData name="Lopez, Diego" userId="42e54e3f-aecb-4764-8961-c901c6d0dd55" providerId="ADAL" clId="{BF1D1AAA-743E-4AB9-B66E-E02C79EECD87}" dt="2021-03-16T18:57:01.810" v="176" actId="1076"/>
          <ac:spMkLst>
            <pc:docMk/>
            <pc:sldMk cId="3762095740" sldId="283"/>
            <ac:spMk id="28" creationId="{A82A0C72-8A03-433E-BF15-ADDAC7AD64B9}"/>
          </ac:spMkLst>
        </pc:spChg>
        <pc:spChg chg="add del">
          <ac:chgData name="Lopez, Diego" userId="42e54e3f-aecb-4764-8961-c901c6d0dd55" providerId="ADAL" clId="{BF1D1AAA-743E-4AB9-B66E-E02C79EECD87}" dt="2021-03-16T18:57:08.369" v="180"/>
          <ac:spMkLst>
            <pc:docMk/>
            <pc:sldMk cId="3762095740" sldId="283"/>
            <ac:spMk id="29" creationId="{C13CB093-ED11-417F-95B1-4258E327D066}"/>
          </ac:spMkLst>
        </pc:spChg>
        <pc:spChg chg="add mod">
          <ac:chgData name="Lopez, Diego" userId="42e54e3f-aecb-4764-8961-c901c6d0dd55" providerId="ADAL" clId="{BF1D1AAA-743E-4AB9-B66E-E02C79EECD87}" dt="2021-03-16T20:08:09.673" v="265" actId="1036"/>
          <ac:spMkLst>
            <pc:docMk/>
            <pc:sldMk cId="3762095740" sldId="283"/>
            <ac:spMk id="29" creationId="{FB337923-C6A0-479A-8811-48002A085FF8}"/>
          </ac:spMkLst>
        </pc:spChg>
        <pc:spChg chg="add del mod">
          <ac:chgData name="Lopez, Diego" userId="42e54e3f-aecb-4764-8961-c901c6d0dd55" providerId="ADAL" clId="{BF1D1AAA-743E-4AB9-B66E-E02C79EECD87}" dt="2021-03-17T17:52:18.465" v="272"/>
          <ac:spMkLst>
            <pc:docMk/>
            <pc:sldMk cId="3762095740" sldId="283"/>
            <ac:spMk id="31" creationId="{C8026DFC-31D3-44E6-9EB9-04A2D62496F9}"/>
          </ac:spMkLst>
        </pc:spChg>
        <pc:spChg chg="add del">
          <ac:chgData name="Lopez, Diego" userId="42e54e3f-aecb-4764-8961-c901c6d0dd55" providerId="ADAL" clId="{BF1D1AAA-743E-4AB9-B66E-E02C79EECD87}" dt="2021-03-16T18:57:08.369" v="180"/>
          <ac:spMkLst>
            <pc:docMk/>
            <pc:sldMk cId="3762095740" sldId="283"/>
            <ac:spMk id="32" creationId="{B3B5F79C-9F36-4938-A15F-98C55D56551A}"/>
          </ac:spMkLst>
        </pc:spChg>
        <pc:spChg chg="add mod">
          <ac:chgData name="Lopez, Diego" userId="42e54e3f-aecb-4764-8961-c901c6d0dd55" providerId="ADAL" clId="{BF1D1AAA-743E-4AB9-B66E-E02C79EECD87}" dt="2021-03-16T18:57:29.816" v="185" actId="12789"/>
          <ac:spMkLst>
            <pc:docMk/>
            <pc:sldMk cId="3762095740" sldId="283"/>
            <ac:spMk id="33" creationId="{0B049117-3E26-477A-92A6-E5FA9756F658}"/>
          </ac:spMkLst>
        </pc:spChg>
        <pc:spChg chg="add del mod">
          <ac:chgData name="Lopez, Diego" userId="42e54e3f-aecb-4764-8961-c901c6d0dd55" providerId="ADAL" clId="{BF1D1AAA-743E-4AB9-B66E-E02C79EECD87}" dt="2021-03-16T18:57:18.914" v="183" actId="478"/>
          <ac:spMkLst>
            <pc:docMk/>
            <pc:sldMk cId="3762095740" sldId="283"/>
            <ac:spMk id="35" creationId="{7A687533-A5EE-41A3-970B-3B98EE294FC1}"/>
          </ac:spMkLst>
        </pc:spChg>
        <pc:spChg chg="del">
          <ac:chgData name="Lopez, Diego" userId="42e54e3f-aecb-4764-8961-c901c6d0dd55" providerId="ADAL" clId="{BF1D1AAA-743E-4AB9-B66E-E02C79EECD87}" dt="2021-03-16T18:50:07.592" v="37" actId="478"/>
          <ac:spMkLst>
            <pc:docMk/>
            <pc:sldMk cId="3762095740" sldId="283"/>
            <ac:spMk id="36" creationId="{87B85C83-AB3D-461B-B8D7-67724A635DBF}"/>
          </ac:spMkLst>
        </pc:spChg>
        <pc:spChg chg="add mod">
          <ac:chgData name="Lopez, Diego" userId="42e54e3f-aecb-4764-8961-c901c6d0dd55" providerId="ADAL" clId="{BF1D1AAA-743E-4AB9-B66E-E02C79EECD87}" dt="2021-03-16T18:57:54.786" v="187" actId="1076"/>
          <ac:spMkLst>
            <pc:docMk/>
            <pc:sldMk cId="3762095740" sldId="283"/>
            <ac:spMk id="37" creationId="{E8086633-833F-42F6-BF89-93B277EEDDCA}"/>
          </ac:spMkLst>
        </pc:spChg>
        <pc:spChg chg="add mod">
          <ac:chgData name="Lopez, Diego" userId="42e54e3f-aecb-4764-8961-c901c6d0dd55" providerId="ADAL" clId="{BF1D1AAA-743E-4AB9-B66E-E02C79EECD87}" dt="2021-03-16T19:00:59.715" v="222" actId="207"/>
          <ac:spMkLst>
            <pc:docMk/>
            <pc:sldMk cId="3762095740" sldId="283"/>
            <ac:spMk id="38" creationId="{F7BCCBDC-E0A4-4865-81FF-3F03694E6CD9}"/>
          </ac:spMkLst>
        </pc:spChg>
        <pc:spChg chg="add mod">
          <ac:chgData name="Lopez, Diego" userId="42e54e3f-aecb-4764-8961-c901c6d0dd55" providerId="ADAL" clId="{BF1D1AAA-743E-4AB9-B66E-E02C79EECD87}" dt="2021-03-16T18:59:09.839" v="217" actId="1036"/>
          <ac:spMkLst>
            <pc:docMk/>
            <pc:sldMk cId="3762095740" sldId="283"/>
            <ac:spMk id="41" creationId="{7D644C0D-4369-4A96-8D92-065AE809930E}"/>
          </ac:spMkLst>
        </pc:spChg>
        <pc:spChg chg="del">
          <ac:chgData name="Lopez, Diego" userId="42e54e3f-aecb-4764-8961-c901c6d0dd55" providerId="ADAL" clId="{BF1D1AAA-743E-4AB9-B66E-E02C79EECD87}" dt="2021-03-16T18:34:35.434" v="8" actId="478"/>
          <ac:spMkLst>
            <pc:docMk/>
            <pc:sldMk cId="3762095740" sldId="283"/>
            <ac:spMk id="42" creationId="{1B420CDA-D108-498D-BE72-8FCE4AFF0247}"/>
          </ac:spMkLst>
        </pc:spChg>
        <pc:spChg chg="add mod">
          <ac:chgData name="Lopez, Diego" userId="42e54e3f-aecb-4764-8961-c901c6d0dd55" providerId="ADAL" clId="{BF1D1AAA-743E-4AB9-B66E-E02C79EECD87}" dt="2021-03-16T18:59:56.330" v="219" actId="1076"/>
          <ac:spMkLst>
            <pc:docMk/>
            <pc:sldMk cId="3762095740" sldId="283"/>
            <ac:spMk id="45" creationId="{3CAC0DE4-C860-49C1-9137-50E6CFA8C997}"/>
          </ac:spMkLst>
        </pc:spChg>
        <pc:spChg chg="add mod">
          <ac:chgData name="Lopez, Diego" userId="42e54e3f-aecb-4764-8961-c901c6d0dd55" providerId="ADAL" clId="{BF1D1AAA-743E-4AB9-B66E-E02C79EECD87}" dt="2021-03-16T19:00:37.197" v="221" actId="207"/>
          <ac:spMkLst>
            <pc:docMk/>
            <pc:sldMk cId="3762095740" sldId="283"/>
            <ac:spMk id="46" creationId="{98D135C7-4EEF-43E5-96E3-A70CC2B4B123}"/>
          </ac:spMkLst>
        </pc:spChg>
        <pc:spChg chg="add del">
          <ac:chgData name="Lopez, Diego" userId="42e54e3f-aecb-4764-8961-c901c6d0dd55" providerId="ADAL" clId="{BF1D1AAA-743E-4AB9-B66E-E02C79EECD87}" dt="2021-03-16T19:03:38.817" v="226"/>
          <ac:spMkLst>
            <pc:docMk/>
            <pc:sldMk cId="3762095740" sldId="283"/>
            <ac:spMk id="48" creationId="{C785BD4B-7B91-485F-B9C0-99921CFD2C2F}"/>
          </ac:spMkLst>
        </pc:spChg>
        <pc:spChg chg="add del">
          <ac:chgData name="Lopez, Diego" userId="42e54e3f-aecb-4764-8961-c901c6d0dd55" providerId="ADAL" clId="{BF1D1AAA-743E-4AB9-B66E-E02C79EECD87}" dt="2021-03-16T19:03:38.817" v="226"/>
          <ac:spMkLst>
            <pc:docMk/>
            <pc:sldMk cId="3762095740" sldId="283"/>
            <ac:spMk id="50" creationId="{453257DE-2C0E-4486-ADA9-36462FA1842F}"/>
          </ac:spMkLst>
        </pc:spChg>
        <pc:spChg chg="add mod">
          <ac:chgData name="Lopez, Diego" userId="42e54e3f-aecb-4764-8961-c901c6d0dd55" providerId="ADAL" clId="{BF1D1AAA-743E-4AB9-B66E-E02C79EECD87}" dt="2021-03-16T19:03:50.497" v="229" actId="207"/>
          <ac:spMkLst>
            <pc:docMk/>
            <pc:sldMk cId="3762095740" sldId="283"/>
            <ac:spMk id="51" creationId="{09AFE040-B405-473D-9C1A-A5E079040D9F}"/>
          </ac:spMkLst>
        </pc:spChg>
        <pc:spChg chg="add mod">
          <ac:chgData name="Lopez, Diego" userId="42e54e3f-aecb-4764-8961-c901c6d0dd55" providerId="ADAL" clId="{BF1D1AAA-743E-4AB9-B66E-E02C79EECD87}" dt="2021-03-16T19:03:42.650" v="228" actId="1076"/>
          <ac:spMkLst>
            <pc:docMk/>
            <pc:sldMk cId="3762095740" sldId="283"/>
            <ac:spMk id="53" creationId="{3D3CFAD9-9E89-4E0B-A650-D9188D5CCC8F}"/>
          </ac:spMkLst>
        </pc:spChg>
        <pc:spChg chg="mod">
          <ac:chgData name="Lopez, Diego" userId="42e54e3f-aecb-4764-8961-c901c6d0dd55" providerId="ADAL" clId="{BF1D1AAA-743E-4AB9-B66E-E02C79EECD87}" dt="2021-03-16T18:50:46.420" v="82" actId="1076"/>
          <ac:spMkLst>
            <pc:docMk/>
            <pc:sldMk cId="3762095740" sldId="283"/>
            <ac:spMk id="59" creationId="{AE84D403-6C26-4D00-A8B8-9F7170C04686}"/>
          </ac:spMkLst>
        </pc:spChg>
        <pc:spChg chg="del mod">
          <ac:chgData name="Lopez, Diego" userId="42e54e3f-aecb-4764-8961-c901c6d0dd55" providerId="ADAL" clId="{BF1D1AAA-743E-4AB9-B66E-E02C79EECD87}" dt="2021-03-16T19:06:48.832" v="230" actId="478"/>
          <ac:spMkLst>
            <pc:docMk/>
            <pc:sldMk cId="3762095740" sldId="283"/>
            <ac:spMk id="60" creationId="{D3E125ED-F4AE-4D9F-929B-3C79F54D2252}"/>
          </ac:spMkLst>
        </pc:spChg>
        <pc:spChg chg="del">
          <ac:chgData name="Lopez, Diego" userId="42e54e3f-aecb-4764-8961-c901c6d0dd55" providerId="ADAL" clId="{BF1D1AAA-743E-4AB9-B66E-E02C79EECD87}" dt="2021-03-16T18:34:24.588" v="1" actId="478"/>
          <ac:spMkLst>
            <pc:docMk/>
            <pc:sldMk cId="3762095740" sldId="283"/>
            <ac:spMk id="96" creationId="{B2D9928B-E453-4395-9E4A-4BA2E4494CDB}"/>
          </ac:spMkLst>
        </pc:spChg>
        <pc:cxnChg chg="del mod">
          <ac:chgData name="Lopez, Diego" userId="42e54e3f-aecb-4764-8961-c901c6d0dd55" providerId="ADAL" clId="{BF1D1AAA-743E-4AB9-B66E-E02C79EECD87}" dt="2021-03-16T18:34:25.699" v="2" actId="478"/>
          <ac:cxnSpMkLst>
            <pc:docMk/>
            <pc:sldMk cId="3762095740" sldId="283"/>
            <ac:cxnSpMk id="4" creationId="{CD65EBBA-052E-41C2-8954-E106D9FE97A6}"/>
          </ac:cxnSpMkLst>
        </pc:cxnChg>
        <pc:cxnChg chg="del mod">
          <ac:chgData name="Lopez, Diego" userId="42e54e3f-aecb-4764-8961-c901c6d0dd55" providerId="ADAL" clId="{BF1D1AAA-743E-4AB9-B66E-E02C79EECD87}" dt="2021-03-16T18:34:27.171" v="3" actId="478"/>
          <ac:cxnSpMkLst>
            <pc:docMk/>
            <pc:sldMk cId="3762095740" sldId="283"/>
            <ac:cxnSpMk id="5" creationId="{AA35AB69-D969-40AE-B726-031DBBF0A6F8}"/>
          </ac:cxnSpMkLst>
        </pc:cxnChg>
        <pc:cxnChg chg="add mod">
          <ac:chgData name="Lopez, Diego" userId="42e54e3f-aecb-4764-8961-c901c6d0dd55" providerId="ADAL" clId="{BF1D1AAA-743E-4AB9-B66E-E02C79EECD87}" dt="2021-03-16T18:57:01.810" v="176" actId="1076"/>
          <ac:cxnSpMkLst>
            <pc:docMk/>
            <pc:sldMk cId="3762095740" sldId="283"/>
            <ac:cxnSpMk id="24" creationId="{50D072AC-ECF3-4516-8903-7226689F35C6}"/>
          </ac:cxnSpMkLst>
        </pc:cxnChg>
        <pc:cxnChg chg="add mod">
          <ac:chgData name="Lopez, Diego" userId="42e54e3f-aecb-4764-8961-c901c6d0dd55" providerId="ADAL" clId="{BF1D1AAA-743E-4AB9-B66E-E02C79EECD87}" dt="2021-03-16T20:08:21.475" v="266" actId="14100"/>
          <ac:cxnSpMkLst>
            <pc:docMk/>
            <pc:sldMk cId="3762095740" sldId="283"/>
            <ac:cxnSpMk id="26" creationId="{50D23620-D793-45DF-BC57-374D059721D6}"/>
          </ac:cxnSpMkLst>
        </pc:cxnChg>
        <pc:cxnChg chg="add del">
          <ac:chgData name="Lopez, Diego" userId="42e54e3f-aecb-4764-8961-c901c6d0dd55" providerId="ADAL" clId="{BF1D1AAA-743E-4AB9-B66E-E02C79EECD87}" dt="2021-03-16T18:57:08.369" v="180"/>
          <ac:cxnSpMkLst>
            <pc:docMk/>
            <pc:sldMk cId="3762095740" sldId="283"/>
            <ac:cxnSpMk id="30" creationId="{80820853-8DC2-4A6E-A849-31DED9676687}"/>
          </ac:cxnSpMkLst>
        </pc:cxnChg>
        <pc:cxnChg chg="add mod">
          <ac:chgData name="Lopez, Diego" userId="42e54e3f-aecb-4764-8961-c901c6d0dd55" providerId="ADAL" clId="{BF1D1AAA-743E-4AB9-B66E-E02C79EECD87}" dt="2021-03-16T20:08:09.673" v="265" actId="1036"/>
          <ac:cxnSpMkLst>
            <pc:docMk/>
            <pc:sldMk cId="3762095740" sldId="283"/>
            <ac:cxnSpMk id="30" creationId="{C28515FF-4649-46A2-A882-0292A84A2D25}"/>
          </ac:cxnSpMkLst>
        </pc:cxnChg>
        <pc:cxnChg chg="del mod">
          <ac:chgData name="Lopez, Diego" userId="42e54e3f-aecb-4764-8961-c901c6d0dd55" providerId="ADAL" clId="{BF1D1AAA-743E-4AB9-B66E-E02C79EECD87}" dt="2021-03-16T18:34:32.923" v="5" actId="478"/>
          <ac:cxnSpMkLst>
            <pc:docMk/>
            <pc:sldMk cId="3762095740" sldId="283"/>
            <ac:cxnSpMk id="31" creationId="{28B7EDB3-5A13-4C96-B642-DC45C5ECD31C}"/>
          </ac:cxnSpMkLst>
        </pc:cxnChg>
        <pc:cxnChg chg="add mod">
          <ac:chgData name="Lopez, Diego" userId="42e54e3f-aecb-4764-8961-c901c6d0dd55" providerId="ADAL" clId="{BF1D1AAA-743E-4AB9-B66E-E02C79EECD87}" dt="2021-03-16T18:57:29.816" v="185" actId="12789"/>
          <ac:cxnSpMkLst>
            <pc:docMk/>
            <pc:sldMk cId="3762095740" sldId="283"/>
            <ac:cxnSpMk id="34" creationId="{3DC503E0-E47B-4B3B-9409-BD095525EFD6}"/>
          </ac:cxnSpMkLst>
        </pc:cxnChg>
        <pc:cxnChg chg="add mod">
          <ac:chgData name="Lopez, Diego" userId="42e54e3f-aecb-4764-8961-c901c6d0dd55" providerId="ADAL" clId="{BF1D1AAA-743E-4AB9-B66E-E02C79EECD87}" dt="2021-03-16T18:59:09.839" v="217" actId="1036"/>
          <ac:cxnSpMkLst>
            <pc:docMk/>
            <pc:sldMk cId="3762095740" sldId="283"/>
            <ac:cxnSpMk id="39" creationId="{08AFAD31-C7E7-4701-A58F-B57168A227E6}"/>
          </ac:cxnSpMkLst>
        </pc:cxnChg>
        <pc:cxnChg chg="del mod">
          <ac:chgData name="Lopez, Diego" userId="42e54e3f-aecb-4764-8961-c901c6d0dd55" providerId="ADAL" clId="{BF1D1AAA-743E-4AB9-B66E-E02C79EECD87}" dt="2021-03-16T18:34:33.889" v="6" actId="478"/>
          <ac:cxnSpMkLst>
            <pc:docMk/>
            <pc:sldMk cId="3762095740" sldId="283"/>
            <ac:cxnSpMk id="40" creationId="{854AEFCE-20F0-4837-986F-74689F5E2B58}"/>
          </ac:cxnSpMkLst>
        </pc:cxnChg>
        <pc:cxnChg chg="del mod">
          <ac:chgData name="Lopez, Diego" userId="42e54e3f-aecb-4764-8961-c901c6d0dd55" providerId="ADAL" clId="{BF1D1AAA-743E-4AB9-B66E-E02C79EECD87}" dt="2021-03-16T18:34:34.531" v="7" actId="478"/>
          <ac:cxnSpMkLst>
            <pc:docMk/>
            <pc:sldMk cId="3762095740" sldId="283"/>
            <ac:cxnSpMk id="43" creationId="{C591D6A5-6D57-47F7-8FBB-CCA7742655F5}"/>
          </ac:cxnSpMkLst>
        </pc:cxnChg>
        <pc:cxnChg chg="add mod">
          <ac:chgData name="Lopez, Diego" userId="42e54e3f-aecb-4764-8961-c901c6d0dd55" providerId="ADAL" clId="{BF1D1AAA-743E-4AB9-B66E-E02C79EECD87}" dt="2021-03-16T18:59:09.839" v="217" actId="1036"/>
          <ac:cxnSpMkLst>
            <pc:docMk/>
            <pc:sldMk cId="3762095740" sldId="283"/>
            <ac:cxnSpMk id="44" creationId="{D35D1A63-BCBA-423D-BDCD-4D1F6B4AC1CC}"/>
          </ac:cxnSpMkLst>
        </pc:cxnChg>
        <pc:cxnChg chg="add mod">
          <ac:chgData name="Lopez, Diego" userId="42e54e3f-aecb-4764-8961-c901c6d0dd55" providerId="ADAL" clId="{BF1D1AAA-743E-4AB9-B66E-E02C79EECD87}" dt="2021-03-16T18:59:56.330" v="219" actId="1076"/>
          <ac:cxnSpMkLst>
            <pc:docMk/>
            <pc:sldMk cId="3762095740" sldId="283"/>
            <ac:cxnSpMk id="47" creationId="{D2E86826-1057-4A82-AB80-C99337BC1619}"/>
          </ac:cxnSpMkLst>
        </pc:cxnChg>
        <pc:cxnChg chg="add del">
          <ac:chgData name="Lopez, Diego" userId="42e54e3f-aecb-4764-8961-c901c6d0dd55" providerId="ADAL" clId="{BF1D1AAA-743E-4AB9-B66E-E02C79EECD87}" dt="2021-03-16T19:03:38.817" v="226"/>
          <ac:cxnSpMkLst>
            <pc:docMk/>
            <pc:sldMk cId="3762095740" sldId="283"/>
            <ac:cxnSpMk id="49" creationId="{4F574B27-A175-4691-B867-6D0360FE86CB}"/>
          </ac:cxnSpMkLst>
        </pc:cxnChg>
        <pc:cxnChg chg="add mod">
          <ac:chgData name="Lopez, Diego" userId="42e54e3f-aecb-4764-8961-c901c6d0dd55" providerId="ADAL" clId="{BF1D1AAA-743E-4AB9-B66E-E02C79EECD87}" dt="2021-03-16T19:03:42.650" v="228" actId="1076"/>
          <ac:cxnSpMkLst>
            <pc:docMk/>
            <pc:sldMk cId="3762095740" sldId="283"/>
            <ac:cxnSpMk id="52" creationId="{994C4F03-E5AB-4CA2-809E-4C76571A09C1}"/>
          </ac:cxnSpMkLst>
        </pc:cxnChg>
        <pc:cxnChg chg="del mod">
          <ac:chgData name="Lopez, Diego" userId="42e54e3f-aecb-4764-8961-c901c6d0dd55" providerId="ADAL" clId="{BF1D1AAA-743E-4AB9-B66E-E02C79EECD87}" dt="2021-03-16T18:34:41.478" v="9" actId="478"/>
          <ac:cxnSpMkLst>
            <pc:docMk/>
            <pc:sldMk cId="3762095740" sldId="283"/>
            <ac:cxnSpMk id="61" creationId="{F998FD29-4381-433B-ABB1-18C1C009AB72}"/>
          </ac:cxnSpMkLst>
        </pc:cxnChg>
        <pc:cxnChg chg="mod">
          <ac:chgData name="Lopez, Diego" userId="42e54e3f-aecb-4764-8961-c901c6d0dd55" providerId="ADAL" clId="{BF1D1AAA-743E-4AB9-B66E-E02C79EECD87}" dt="2021-03-16T18:50:52.628" v="85" actId="14100"/>
          <ac:cxnSpMkLst>
            <pc:docMk/>
            <pc:sldMk cId="3762095740" sldId="283"/>
            <ac:cxnSpMk id="63" creationId="{4AA69C27-84FA-4974-ACFB-4E99C663B980}"/>
          </ac:cxnSpMkLst>
        </pc:cxnChg>
      </pc:sldChg>
      <pc:sldChg chg="addSp delSp modSp add">
        <pc:chgData name="Lopez, Diego" userId="42e54e3f-aecb-4764-8961-c901c6d0dd55" providerId="ADAL" clId="{BF1D1AAA-743E-4AB9-B66E-E02C79EECD87}" dt="2021-03-19T18:57:00.287" v="647" actId="108"/>
        <pc:sldMkLst>
          <pc:docMk/>
          <pc:sldMk cId="1031918077" sldId="284"/>
        </pc:sldMkLst>
        <pc:spChg chg="add mod">
          <ac:chgData name="Lopez, Diego" userId="42e54e3f-aecb-4764-8961-c901c6d0dd55" providerId="ADAL" clId="{BF1D1AAA-743E-4AB9-B66E-E02C79EECD87}" dt="2021-03-19T17:54:45.400" v="578" actId="1076"/>
          <ac:spMkLst>
            <pc:docMk/>
            <pc:sldMk cId="1031918077" sldId="284"/>
            <ac:spMk id="20" creationId="{A05DC51C-FF53-4CB8-A401-EC889D253D62}"/>
          </ac:spMkLst>
        </pc:spChg>
        <pc:spChg chg="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21" creationId="{6848BC4A-A0FC-4A46-964B-A529CC588F86}"/>
          </ac:spMkLst>
        </pc:spChg>
        <pc:spChg chg="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22" creationId="{DD4D258D-CB63-490F-808F-2C2A7D314E50}"/>
          </ac:spMkLst>
        </pc:spChg>
        <pc:spChg chg="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23" creationId="{29E541EB-95DF-46D7-85A1-9C639D6FDC59}"/>
          </ac:spMkLst>
        </pc:spChg>
        <pc:spChg chg="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25" creationId="{5195C384-A67A-4A53-9A41-F749D809D845}"/>
          </ac:spMkLst>
        </pc:spChg>
        <pc:spChg chg="del">
          <ac:chgData name="Lopez, Diego" userId="42e54e3f-aecb-4764-8961-c901c6d0dd55" providerId="ADAL" clId="{BF1D1AAA-743E-4AB9-B66E-E02C79EECD87}" dt="2021-03-17T17:53:35.032" v="310" actId="478"/>
          <ac:spMkLst>
            <pc:docMk/>
            <pc:sldMk cId="1031918077" sldId="284"/>
            <ac:spMk id="27" creationId="{25C556AC-01BA-4614-904E-0F50161A8006}"/>
          </ac:spMkLst>
        </pc:spChg>
        <pc:spChg chg="add mod">
          <ac:chgData name="Lopez, Diego" userId="42e54e3f-aecb-4764-8961-c901c6d0dd55" providerId="ADAL" clId="{BF1D1AAA-743E-4AB9-B66E-E02C79EECD87}" dt="2021-03-19T17:54:45.400" v="578" actId="1076"/>
          <ac:spMkLst>
            <pc:docMk/>
            <pc:sldMk cId="1031918077" sldId="284"/>
            <ac:spMk id="27" creationId="{BE60A825-11CF-4B3D-AA83-55B0BB20CF21}"/>
          </ac:spMkLst>
        </pc:spChg>
        <pc:spChg chg="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28" creationId="{A82A0C72-8A03-433E-BF15-ADDAC7AD64B9}"/>
          </ac:spMkLst>
        </pc:spChg>
        <pc:spChg chg="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29" creationId="{FB337923-C6A0-479A-8811-48002A085FF8}"/>
          </ac:spMkLst>
        </pc:spChg>
        <pc:spChg chg="add 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31" creationId="{A3DCE476-B099-49BA-8265-0CA6FB6E3116}"/>
          </ac:spMkLst>
        </pc:spChg>
        <pc:spChg chg="add 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32" creationId="{CC6182EA-2487-4656-B594-517CCD0CE5CB}"/>
          </ac:spMkLst>
        </pc:spChg>
        <pc:spChg chg="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33" creationId="{0B049117-3E26-477A-92A6-E5FA9756F658}"/>
          </ac:spMkLst>
        </pc:spChg>
        <pc:spChg chg="add 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35" creationId="{2BFF3D06-5B90-4D58-89C3-990865B24A00}"/>
          </ac:spMkLst>
        </pc:spChg>
        <pc:spChg chg="add 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36" creationId="{A4B95E14-C922-4C1F-B54C-AB5C685AFC0A}"/>
          </ac:spMkLst>
        </pc:spChg>
        <pc:spChg chg="del">
          <ac:chgData name="Lopez, Diego" userId="42e54e3f-aecb-4764-8961-c901c6d0dd55" providerId="ADAL" clId="{BF1D1AAA-743E-4AB9-B66E-E02C79EECD87}" dt="2021-03-17T17:51:54.378" v="268" actId="478"/>
          <ac:spMkLst>
            <pc:docMk/>
            <pc:sldMk cId="1031918077" sldId="284"/>
            <ac:spMk id="37" creationId="{E8086633-833F-42F6-BF89-93B277EEDDCA}"/>
          </ac:spMkLst>
        </pc:spChg>
        <pc:spChg chg="add mod">
          <ac:chgData name="Lopez, Diego" userId="42e54e3f-aecb-4764-8961-c901c6d0dd55" providerId="ADAL" clId="{BF1D1AAA-743E-4AB9-B66E-E02C79EECD87}" dt="2021-03-19T17:54:45.400" v="578" actId="1076"/>
          <ac:spMkLst>
            <pc:docMk/>
            <pc:sldMk cId="1031918077" sldId="284"/>
            <ac:spMk id="38" creationId="{DC0B15EF-A58B-436E-8A51-B0797AF7F62C}"/>
          </ac:spMkLst>
        </pc:spChg>
        <pc:spChg chg="del">
          <ac:chgData name="Lopez, Diego" userId="42e54e3f-aecb-4764-8961-c901c6d0dd55" providerId="ADAL" clId="{BF1D1AAA-743E-4AB9-B66E-E02C79EECD87}" dt="2021-03-17T17:51:54.378" v="268" actId="478"/>
          <ac:spMkLst>
            <pc:docMk/>
            <pc:sldMk cId="1031918077" sldId="284"/>
            <ac:spMk id="38" creationId="{F7BCCBDC-E0A4-4865-81FF-3F03694E6CD9}"/>
          </ac:spMkLst>
        </pc:spChg>
        <pc:spChg chg="add mod">
          <ac:chgData name="Lopez, Diego" userId="42e54e3f-aecb-4764-8961-c901c6d0dd55" providerId="ADAL" clId="{BF1D1AAA-743E-4AB9-B66E-E02C79EECD87}" dt="2021-03-19T17:54:45.400" v="578" actId="1076"/>
          <ac:spMkLst>
            <pc:docMk/>
            <pc:sldMk cId="1031918077" sldId="284"/>
            <ac:spMk id="39" creationId="{B57E9A9A-CF74-43CD-A9AE-392ED11FB59E}"/>
          </ac:spMkLst>
        </pc:spChg>
        <pc:spChg chg="del">
          <ac:chgData name="Lopez, Diego" userId="42e54e3f-aecb-4764-8961-c901c6d0dd55" providerId="ADAL" clId="{BF1D1AAA-743E-4AB9-B66E-E02C79EECD87}" dt="2021-03-17T17:51:54.378" v="268" actId="478"/>
          <ac:spMkLst>
            <pc:docMk/>
            <pc:sldMk cId="1031918077" sldId="284"/>
            <ac:spMk id="41" creationId="{7D644C0D-4369-4A96-8D92-065AE809930E}"/>
          </ac:spMkLst>
        </pc:spChg>
        <pc:spChg chg="add mod">
          <ac:chgData name="Lopez, Diego" userId="42e54e3f-aecb-4764-8961-c901c6d0dd55" providerId="ADAL" clId="{BF1D1AAA-743E-4AB9-B66E-E02C79EECD87}" dt="2021-03-19T17:54:45.400" v="578" actId="1076"/>
          <ac:spMkLst>
            <pc:docMk/>
            <pc:sldMk cId="1031918077" sldId="284"/>
            <ac:spMk id="41" creationId="{7FC27DEB-986D-4480-B6B8-5DD3B9E80AB4}"/>
          </ac:spMkLst>
        </pc:spChg>
        <pc:spChg chg="add mod">
          <ac:chgData name="Lopez, Diego" userId="42e54e3f-aecb-4764-8961-c901c6d0dd55" providerId="ADAL" clId="{BF1D1AAA-743E-4AB9-B66E-E02C79EECD87}" dt="2021-03-19T17:57:31.035" v="644" actId="12789"/>
          <ac:spMkLst>
            <pc:docMk/>
            <pc:sldMk cId="1031918077" sldId="284"/>
            <ac:spMk id="43" creationId="{78CBC66C-9BF9-4AAB-944D-4B117CE46B33}"/>
          </ac:spMkLst>
        </pc:spChg>
        <pc:spChg chg="add mod">
          <ac:chgData name="Lopez, Diego" userId="42e54e3f-aecb-4764-8961-c901c6d0dd55" providerId="ADAL" clId="{BF1D1AAA-743E-4AB9-B66E-E02C79EECD87}" dt="2021-03-19T17:57:31.035" v="644" actId="12789"/>
          <ac:spMkLst>
            <pc:docMk/>
            <pc:sldMk cId="1031918077" sldId="284"/>
            <ac:spMk id="44" creationId="{69B1C7F7-E28D-4764-80A3-DEB6C13C4814}"/>
          </ac:spMkLst>
        </pc:spChg>
        <pc:spChg chg="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45" creationId="{3CAC0DE4-C860-49C1-9137-50E6CFA8C997}"/>
          </ac:spMkLst>
        </pc:spChg>
        <pc:spChg chg="mod">
          <ac:chgData name="Lopez, Diego" userId="42e54e3f-aecb-4764-8961-c901c6d0dd55" providerId="ADAL" clId="{BF1D1AAA-743E-4AB9-B66E-E02C79EECD87}" dt="2021-03-19T17:54:36.188" v="576" actId="1036"/>
          <ac:spMkLst>
            <pc:docMk/>
            <pc:sldMk cId="1031918077" sldId="284"/>
            <ac:spMk id="46" creationId="{98D135C7-4EEF-43E5-96E3-A70CC2B4B123}"/>
          </ac:spMkLst>
        </pc:spChg>
        <pc:spChg chg="add del mod">
          <ac:chgData name="Lopez, Diego" userId="42e54e3f-aecb-4764-8961-c901c6d0dd55" providerId="ADAL" clId="{BF1D1AAA-743E-4AB9-B66E-E02C79EECD87}" dt="2021-03-19T17:56:18.190" v="617" actId="478"/>
          <ac:spMkLst>
            <pc:docMk/>
            <pc:sldMk cId="1031918077" sldId="284"/>
            <ac:spMk id="48" creationId="{495CCC14-5D0F-4795-ADE4-6E97FAF38E70}"/>
          </ac:spMkLst>
        </pc:spChg>
        <pc:spChg chg="add del mod">
          <ac:chgData name="Lopez, Diego" userId="42e54e3f-aecb-4764-8961-c901c6d0dd55" providerId="ADAL" clId="{BF1D1AAA-743E-4AB9-B66E-E02C79EECD87}" dt="2021-03-19T17:56:18.190" v="617" actId="478"/>
          <ac:spMkLst>
            <pc:docMk/>
            <pc:sldMk cId="1031918077" sldId="284"/>
            <ac:spMk id="49" creationId="{4968DFCD-BB67-453E-9504-BF2C04A26D78}"/>
          </ac:spMkLst>
        </pc:spChg>
        <pc:spChg chg="del">
          <ac:chgData name="Lopez, Diego" userId="42e54e3f-aecb-4764-8961-c901c6d0dd55" providerId="ADAL" clId="{BF1D1AAA-743E-4AB9-B66E-E02C79EECD87}" dt="2021-03-17T17:55:56.774" v="342" actId="478"/>
          <ac:spMkLst>
            <pc:docMk/>
            <pc:sldMk cId="1031918077" sldId="284"/>
            <ac:spMk id="51" creationId="{09AFE040-B405-473D-9C1A-A5E079040D9F}"/>
          </ac:spMkLst>
        </pc:spChg>
        <pc:spChg chg="add del mod">
          <ac:chgData name="Lopez, Diego" userId="42e54e3f-aecb-4764-8961-c901c6d0dd55" providerId="ADAL" clId="{BF1D1AAA-743E-4AB9-B66E-E02C79EECD87}" dt="2021-03-19T17:56:18.190" v="617" actId="478"/>
          <ac:spMkLst>
            <pc:docMk/>
            <pc:sldMk cId="1031918077" sldId="284"/>
            <ac:spMk id="51" creationId="{1C2FB781-400F-4F92-8A3B-9C4F8E174CBB}"/>
          </ac:spMkLst>
        </pc:spChg>
        <pc:spChg chg="add mod">
          <ac:chgData name="Lopez, Diego" userId="42e54e3f-aecb-4764-8961-c901c6d0dd55" providerId="ADAL" clId="{BF1D1AAA-743E-4AB9-B66E-E02C79EECD87}" dt="2021-03-19T17:55:40.343" v="614" actId="1035"/>
          <ac:spMkLst>
            <pc:docMk/>
            <pc:sldMk cId="1031918077" sldId="284"/>
            <ac:spMk id="52" creationId="{A28480F5-A2F3-4FDA-9578-7CD7AFDD4B69}"/>
          </ac:spMkLst>
        </pc:spChg>
        <pc:spChg chg="add mod">
          <ac:chgData name="Lopez, Diego" userId="42e54e3f-aecb-4764-8961-c901c6d0dd55" providerId="ADAL" clId="{BF1D1AAA-743E-4AB9-B66E-E02C79EECD87}" dt="2021-03-19T17:55:40.343" v="614" actId="1035"/>
          <ac:spMkLst>
            <pc:docMk/>
            <pc:sldMk cId="1031918077" sldId="284"/>
            <ac:spMk id="53" creationId="{29BF6778-DCEE-49FB-930A-425F893BE437}"/>
          </ac:spMkLst>
        </pc:spChg>
        <pc:spChg chg="del">
          <ac:chgData name="Lopez, Diego" userId="42e54e3f-aecb-4764-8961-c901c6d0dd55" providerId="ADAL" clId="{BF1D1AAA-743E-4AB9-B66E-E02C79EECD87}" dt="2021-03-17T17:55:56.774" v="342" actId="478"/>
          <ac:spMkLst>
            <pc:docMk/>
            <pc:sldMk cId="1031918077" sldId="284"/>
            <ac:spMk id="53" creationId="{3D3CFAD9-9E89-4E0B-A650-D9188D5CCC8F}"/>
          </ac:spMkLst>
        </pc:spChg>
        <pc:spChg chg="add mod">
          <ac:chgData name="Lopez, Diego" userId="42e54e3f-aecb-4764-8961-c901c6d0dd55" providerId="ADAL" clId="{BF1D1AAA-743E-4AB9-B66E-E02C79EECD87}" dt="2021-03-19T17:57:39.471" v="645" actId="12789"/>
          <ac:spMkLst>
            <pc:docMk/>
            <pc:sldMk cId="1031918077" sldId="284"/>
            <ac:spMk id="55" creationId="{D4C7CE68-24CC-4ADC-832F-CBC7BED82182}"/>
          </ac:spMkLst>
        </pc:spChg>
        <pc:spChg chg="add mod">
          <ac:chgData name="Lopez, Diego" userId="42e54e3f-aecb-4764-8961-c901c6d0dd55" providerId="ADAL" clId="{BF1D1AAA-743E-4AB9-B66E-E02C79EECD87}" dt="2021-03-19T17:55:56.958" v="616" actId="1076"/>
          <ac:spMkLst>
            <pc:docMk/>
            <pc:sldMk cId="1031918077" sldId="284"/>
            <ac:spMk id="56" creationId="{97738841-A146-4A17-8FDD-01F66247ADCF}"/>
          </ac:spMkLst>
        </pc:spChg>
        <pc:spChg chg="add mod">
          <ac:chgData name="Lopez, Diego" userId="42e54e3f-aecb-4764-8961-c901c6d0dd55" providerId="ADAL" clId="{BF1D1AAA-743E-4AB9-B66E-E02C79EECD87}" dt="2021-03-19T18:57:00.287" v="647" actId="108"/>
          <ac:spMkLst>
            <pc:docMk/>
            <pc:sldMk cId="1031918077" sldId="284"/>
            <ac:spMk id="57" creationId="{C51C1053-5FBB-4371-8022-577F0FEF4693}"/>
          </ac:spMkLst>
        </pc:spChg>
        <pc:spChg chg="add mod">
          <ac:chgData name="Lopez, Diego" userId="42e54e3f-aecb-4764-8961-c901c6d0dd55" providerId="ADAL" clId="{BF1D1AAA-743E-4AB9-B66E-E02C79EECD87}" dt="2021-03-19T17:57:39.471" v="645" actId="12789"/>
          <ac:spMkLst>
            <pc:docMk/>
            <pc:sldMk cId="1031918077" sldId="284"/>
            <ac:spMk id="59" creationId="{709086FD-4C17-429E-8395-C735F0A62794}"/>
          </ac:spMkLst>
        </pc:spChg>
        <pc:spChg chg="del">
          <ac:chgData name="Lopez, Diego" userId="42e54e3f-aecb-4764-8961-c901c6d0dd55" providerId="ADAL" clId="{BF1D1AAA-743E-4AB9-B66E-E02C79EECD87}" dt="2021-03-17T17:53:35.032" v="310" actId="478"/>
          <ac:spMkLst>
            <pc:docMk/>
            <pc:sldMk cId="1031918077" sldId="284"/>
            <ac:spMk id="59" creationId="{AE84D403-6C26-4D00-A8B8-9F7170C04686}"/>
          </ac:spMkLst>
        </pc:spChg>
        <pc:spChg chg="add mod">
          <ac:chgData name="Lopez, Diego" userId="42e54e3f-aecb-4764-8961-c901c6d0dd55" providerId="ADAL" clId="{BF1D1AAA-743E-4AB9-B66E-E02C79EECD87}" dt="2021-03-19T17:57:15.385" v="643" actId="1035"/>
          <ac:spMkLst>
            <pc:docMk/>
            <pc:sldMk cId="1031918077" sldId="284"/>
            <ac:spMk id="60" creationId="{167A9CB2-A090-49BA-A82B-DBE255B2E4EB}"/>
          </ac:spMkLst>
        </pc:spChg>
        <pc:spChg chg="add mod">
          <ac:chgData name="Lopez, Diego" userId="42e54e3f-aecb-4764-8961-c901c6d0dd55" providerId="ADAL" clId="{BF1D1AAA-743E-4AB9-B66E-E02C79EECD87}" dt="2021-03-19T17:57:15.385" v="643" actId="1035"/>
          <ac:spMkLst>
            <pc:docMk/>
            <pc:sldMk cId="1031918077" sldId="284"/>
            <ac:spMk id="62" creationId="{363AA8C0-8108-4830-95E7-EA20F32DA96C}"/>
          </ac:spMkLst>
        </pc:spChg>
        <pc:spChg chg="add mod">
          <ac:chgData name="Lopez, Diego" userId="42e54e3f-aecb-4764-8961-c901c6d0dd55" providerId="ADAL" clId="{BF1D1AAA-743E-4AB9-B66E-E02C79EECD87}" dt="2021-03-19T17:57:31.035" v="644" actId="12789"/>
          <ac:spMkLst>
            <pc:docMk/>
            <pc:sldMk cId="1031918077" sldId="284"/>
            <ac:spMk id="63" creationId="{6CAC54A2-43E0-475C-94F6-ADDDACC4D602}"/>
          </ac:spMkLst>
        </pc:spChg>
        <pc:cxnChg chg="mod">
          <ac:chgData name="Lopez, Diego" userId="42e54e3f-aecb-4764-8961-c901c6d0dd55" providerId="ADAL" clId="{BF1D1AAA-743E-4AB9-B66E-E02C79EECD87}" dt="2021-03-19T17:54:36.188" v="576" actId="1036"/>
          <ac:cxnSpMkLst>
            <pc:docMk/>
            <pc:sldMk cId="1031918077" sldId="284"/>
            <ac:cxnSpMk id="24" creationId="{50D072AC-ECF3-4516-8903-7226689F35C6}"/>
          </ac:cxnSpMkLst>
        </pc:cxnChg>
        <pc:cxnChg chg="mod">
          <ac:chgData name="Lopez, Diego" userId="42e54e3f-aecb-4764-8961-c901c6d0dd55" providerId="ADAL" clId="{BF1D1AAA-743E-4AB9-B66E-E02C79EECD87}" dt="2021-03-19T17:54:36.188" v="576" actId="1036"/>
          <ac:cxnSpMkLst>
            <pc:docMk/>
            <pc:sldMk cId="1031918077" sldId="284"/>
            <ac:cxnSpMk id="26" creationId="{50D23620-D793-45DF-BC57-374D059721D6}"/>
          </ac:cxnSpMkLst>
        </pc:cxnChg>
        <pc:cxnChg chg="mod">
          <ac:chgData name="Lopez, Diego" userId="42e54e3f-aecb-4764-8961-c901c6d0dd55" providerId="ADAL" clId="{BF1D1AAA-743E-4AB9-B66E-E02C79EECD87}" dt="2021-03-19T17:54:36.188" v="576" actId="1036"/>
          <ac:cxnSpMkLst>
            <pc:docMk/>
            <pc:sldMk cId="1031918077" sldId="284"/>
            <ac:cxnSpMk id="30" creationId="{C28515FF-4649-46A2-A882-0292A84A2D25}"/>
          </ac:cxnSpMkLst>
        </pc:cxnChg>
        <pc:cxnChg chg="mod">
          <ac:chgData name="Lopez, Diego" userId="42e54e3f-aecb-4764-8961-c901c6d0dd55" providerId="ADAL" clId="{BF1D1AAA-743E-4AB9-B66E-E02C79EECD87}" dt="2021-03-19T17:54:36.188" v="576" actId="1036"/>
          <ac:cxnSpMkLst>
            <pc:docMk/>
            <pc:sldMk cId="1031918077" sldId="284"/>
            <ac:cxnSpMk id="34" creationId="{3DC503E0-E47B-4B3B-9409-BD095525EFD6}"/>
          </ac:cxnSpMkLst>
        </pc:cxnChg>
        <pc:cxnChg chg="add mod">
          <ac:chgData name="Lopez, Diego" userId="42e54e3f-aecb-4764-8961-c901c6d0dd55" providerId="ADAL" clId="{BF1D1AAA-743E-4AB9-B66E-E02C79EECD87}" dt="2021-03-19T17:54:45.400" v="578" actId="1076"/>
          <ac:cxnSpMkLst>
            <pc:docMk/>
            <pc:sldMk cId="1031918077" sldId="284"/>
            <ac:cxnSpMk id="37" creationId="{8BE99EEF-745F-45F7-A431-DBEDB5D28C98}"/>
          </ac:cxnSpMkLst>
        </pc:cxnChg>
        <pc:cxnChg chg="del mod">
          <ac:chgData name="Lopez, Diego" userId="42e54e3f-aecb-4764-8961-c901c6d0dd55" providerId="ADAL" clId="{BF1D1AAA-743E-4AB9-B66E-E02C79EECD87}" dt="2021-03-17T17:51:54.378" v="268" actId="478"/>
          <ac:cxnSpMkLst>
            <pc:docMk/>
            <pc:sldMk cId="1031918077" sldId="284"/>
            <ac:cxnSpMk id="39" creationId="{08AFAD31-C7E7-4701-A58F-B57168A227E6}"/>
          </ac:cxnSpMkLst>
        </pc:cxnChg>
        <pc:cxnChg chg="add mod">
          <ac:chgData name="Lopez, Diego" userId="42e54e3f-aecb-4764-8961-c901c6d0dd55" providerId="ADAL" clId="{BF1D1AAA-743E-4AB9-B66E-E02C79EECD87}" dt="2021-03-19T17:54:45.400" v="578" actId="1076"/>
          <ac:cxnSpMkLst>
            <pc:docMk/>
            <pc:sldMk cId="1031918077" sldId="284"/>
            <ac:cxnSpMk id="40" creationId="{369F5937-5A16-4295-88B8-89CAB883588F}"/>
          </ac:cxnSpMkLst>
        </pc:cxnChg>
        <pc:cxnChg chg="add mod">
          <ac:chgData name="Lopez, Diego" userId="42e54e3f-aecb-4764-8961-c901c6d0dd55" providerId="ADAL" clId="{BF1D1AAA-743E-4AB9-B66E-E02C79EECD87}" dt="2021-03-19T17:54:45.400" v="578" actId="1076"/>
          <ac:cxnSpMkLst>
            <pc:docMk/>
            <pc:sldMk cId="1031918077" sldId="284"/>
            <ac:cxnSpMk id="42" creationId="{06B6FFEC-8AEF-459F-8CF9-5E600C3F6EC3}"/>
          </ac:cxnSpMkLst>
        </pc:cxnChg>
        <pc:cxnChg chg="del mod">
          <ac:chgData name="Lopez, Diego" userId="42e54e3f-aecb-4764-8961-c901c6d0dd55" providerId="ADAL" clId="{BF1D1AAA-743E-4AB9-B66E-E02C79EECD87}" dt="2021-03-17T17:51:54.378" v="268" actId="478"/>
          <ac:cxnSpMkLst>
            <pc:docMk/>
            <pc:sldMk cId="1031918077" sldId="284"/>
            <ac:cxnSpMk id="44" creationId="{D35D1A63-BCBA-423D-BDCD-4D1F6B4AC1CC}"/>
          </ac:cxnSpMkLst>
        </pc:cxnChg>
        <pc:cxnChg chg="mod">
          <ac:chgData name="Lopez, Diego" userId="42e54e3f-aecb-4764-8961-c901c6d0dd55" providerId="ADAL" clId="{BF1D1AAA-743E-4AB9-B66E-E02C79EECD87}" dt="2021-03-19T17:54:36.188" v="576" actId="1036"/>
          <ac:cxnSpMkLst>
            <pc:docMk/>
            <pc:sldMk cId="1031918077" sldId="284"/>
            <ac:cxnSpMk id="47" creationId="{D2E86826-1057-4A82-AB80-C99337BC1619}"/>
          </ac:cxnSpMkLst>
        </pc:cxnChg>
        <pc:cxnChg chg="add del mod">
          <ac:chgData name="Lopez, Diego" userId="42e54e3f-aecb-4764-8961-c901c6d0dd55" providerId="ADAL" clId="{BF1D1AAA-743E-4AB9-B66E-E02C79EECD87}" dt="2021-03-19T17:56:18.190" v="617" actId="478"/>
          <ac:cxnSpMkLst>
            <pc:docMk/>
            <pc:sldMk cId="1031918077" sldId="284"/>
            <ac:cxnSpMk id="50" creationId="{AE18EC24-C358-4FBE-BA57-7C7BBE3E702C}"/>
          </ac:cxnSpMkLst>
        </pc:cxnChg>
        <pc:cxnChg chg="del">
          <ac:chgData name="Lopez, Diego" userId="42e54e3f-aecb-4764-8961-c901c6d0dd55" providerId="ADAL" clId="{BF1D1AAA-743E-4AB9-B66E-E02C79EECD87}" dt="2021-03-17T17:55:56.774" v="342" actId="478"/>
          <ac:cxnSpMkLst>
            <pc:docMk/>
            <pc:sldMk cId="1031918077" sldId="284"/>
            <ac:cxnSpMk id="52" creationId="{994C4F03-E5AB-4CA2-809E-4C76571A09C1}"/>
          </ac:cxnSpMkLst>
        </pc:cxnChg>
        <pc:cxnChg chg="add mod">
          <ac:chgData name="Lopez, Diego" userId="42e54e3f-aecb-4764-8961-c901c6d0dd55" providerId="ADAL" clId="{BF1D1AAA-743E-4AB9-B66E-E02C79EECD87}" dt="2021-03-19T17:55:40.343" v="614" actId="1035"/>
          <ac:cxnSpMkLst>
            <pc:docMk/>
            <pc:sldMk cId="1031918077" sldId="284"/>
            <ac:cxnSpMk id="54" creationId="{EED2ED57-31C0-43BE-A4F3-D36C241352B4}"/>
          </ac:cxnSpMkLst>
        </pc:cxnChg>
        <pc:cxnChg chg="add mod">
          <ac:chgData name="Lopez, Diego" userId="42e54e3f-aecb-4764-8961-c901c6d0dd55" providerId="ADAL" clId="{BF1D1AAA-743E-4AB9-B66E-E02C79EECD87}" dt="2021-03-19T17:55:56.958" v="616" actId="1076"/>
          <ac:cxnSpMkLst>
            <pc:docMk/>
            <pc:sldMk cId="1031918077" sldId="284"/>
            <ac:cxnSpMk id="58" creationId="{E9C138C9-A97A-45FA-A8BD-CCD4A4FCB256}"/>
          </ac:cxnSpMkLst>
        </pc:cxnChg>
        <pc:cxnChg chg="add mod">
          <ac:chgData name="Lopez, Diego" userId="42e54e3f-aecb-4764-8961-c901c6d0dd55" providerId="ADAL" clId="{BF1D1AAA-743E-4AB9-B66E-E02C79EECD87}" dt="2021-03-19T17:57:15.385" v="643" actId="1035"/>
          <ac:cxnSpMkLst>
            <pc:docMk/>
            <pc:sldMk cId="1031918077" sldId="284"/>
            <ac:cxnSpMk id="61" creationId="{0302DDD9-CA3F-45A5-8C8D-60C8BAD45C9A}"/>
          </ac:cxnSpMkLst>
        </pc:cxnChg>
        <pc:cxnChg chg="del mod">
          <ac:chgData name="Lopez, Diego" userId="42e54e3f-aecb-4764-8961-c901c6d0dd55" providerId="ADAL" clId="{BF1D1AAA-743E-4AB9-B66E-E02C79EECD87}" dt="2021-03-17T17:53:35.032" v="310" actId="478"/>
          <ac:cxnSpMkLst>
            <pc:docMk/>
            <pc:sldMk cId="1031918077" sldId="284"/>
            <ac:cxnSpMk id="63" creationId="{4AA69C27-84FA-4974-ACFB-4E99C663B980}"/>
          </ac:cxnSpMkLst>
        </pc:cxnChg>
      </pc:sldChg>
    </pc:docChg>
  </pc:docChgLst>
  <pc:docChgLst>
    <pc:chgData name="Lopez, Diego" userId="42e54e3f-aecb-4764-8961-c901c6d0dd55" providerId="ADAL" clId="{46D4283F-EBF4-4937-9D15-A4A9960DD911}"/>
    <pc:docChg chg="custSel modSld">
      <pc:chgData name="Lopez, Diego" userId="42e54e3f-aecb-4764-8961-c901c6d0dd55" providerId="ADAL" clId="{46D4283F-EBF4-4937-9D15-A4A9960DD911}" dt="2020-03-25T20:50:28.687" v="201" actId="164"/>
      <pc:docMkLst>
        <pc:docMk/>
      </pc:docMkLst>
      <pc:sldChg chg="addSp delSp modSp">
        <pc:chgData name="Lopez, Diego" userId="42e54e3f-aecb-4764-8961-c901c6d0dd55" providerId="ADAL" clId="{46D4283F-EBF4-4937-9D15-A4A9960DD911}" dt="2020-03-25T20:50:28.687" v="201" actId="164"/>
        <pc:sldMkLst>
          <pc:docMk/>
          <pc:sldMk cId="1325015745" sldId="273"/>
        </pc:sldMkLst>
        <pc:spChg chg="add mod topLvl">
          <ac:chgData name="Lopez, Diego" userId="42e54e3f-aecb-4764-8961-c901c6d0dd55" providerId="ADAL" clId="{46D4283F-EBF4-4937-9D15-A4A9960DD911}" dt="2020-03-25T20:50:28.687" v="201" actId="164"/>
          <ac:spMkLst>
            <pc:docMk/>
            <pc:sldMk cId="1325015745" sldId="273"/>
            <ac:spMk id="2" creationId="{652E7BB7-E406-4F82-AB48-7D47ADCB998D}"/>
          </ac:spMkLst>
        </pc:spChg>
        <pc:spChg chg="add mod topLvl">
          <ac:chgData name="Lopez, Diego" userId="42e54e3f-aecb-4764-8961-c901c6d0dd55" providerId="ADAL" clId="{46D4283F-EBF4-4937-9D15-A4A9960DD911}" dt="2020-03-25T20:50:28.687" v="201" actId="164"/>
          <ac:spMkLst>
            <pc:docMk/>
            <pc:sldMk cId="1325015745" sldId="273"/>
            <ac:spMk id="4" creationId="{DFC21F72-2C26-4B06-920E-6E4931097714}"/>
          </ac:spMkLst>
        </pc:spChg>
        <pc:spChg chg="add mod topLvl">
          <ac:chgData name="Lopez, Diego" userId="42e54e3f-aecb-4764-8961-c901c6d0dd55" providerId="ADAL" clId="{46D4283F-EBF4-4937-9D15-A4A9960DD911}" dt="2020-03-25T20:50:28.687" v="201" actId="164"/>
          <ac:spMkLst>
            <pc:docMk/>
            <pc:sldMk cId="1325015745" sldId="273"/>
            <ac:spMk id="5" creationId="{546E1FFD-77C2-4468-BF9E-06663C68E278}"/>
          </ac:spMkLst>
        </pc:spChg>
        <pc:spChg chg="add del mod">
          <ac:chgData name="Lopez, Diego" userId="42e54e3f-aecb-4764-8961-c901c6d0dd55" providerId="ADAL" clId="{46D4283F-EBF4-4937-9D15-A4A9960DD911}" dt="2020-03-25T18:56:31.304" v="44" actId="478"/>
          <ac:spMkLst>
            <pc:docMk/>
            <pc:sldMk cId="1325015745" sldId="273"/>
            <ac:spMk id="6" creationId="{BF2E6039-D9BE-4C44-AC4B-434A342756E9}"/>
          </ac:spMkLst>
        </pc:spChg>
        <pc:spChg chg="add del mod topLvl">
          <ac:chgData name="Lopez, Diego" userId="42e54e3f-aecb-4764-8961-c901c6d0dd55" providerId="ADAL" clId="{46D4283F-EBF4-4937-9D15-A4A9960DD911}" dt="2020-03-25T20:49:57.572" v="154" actId="478"/>
          <ac:spMkLst>
            <pc:docMk/>
            <pc:sldMk cId="1325015745" sldId="273"/>
            <ac:spMk id="7" creationId="{197835CB-55C6-4D5B-8E85-3E8088FD17CD}"/>
          </ac:spMkLst>
        </pc:spChg>
        <pc:spChg chg="add mod topLvl">
          <ac:chgData name="Lopez, Diego" userId="42e54e3f-aecb-4764-8961-c901c6d0dd55" providerId="ADAL" clId="{46D4283F-EBF4-4937-9D15-A4A9960DD911}" dt="2020-03-25T20:50:28.687" v="201" actId="164"/>
          <ac:spMkLst>
            <pc:docMk/>
            <pc:sldMk cId="1325015745" sldId="273"/>
            <ac:spMk id="8" creationId="{BD110061-E833-4955-9BAE-640549FAB4F0}"/>
          </ac:spMkLst>
        </pc:spChg>
        <pc:spChg chg="add mod topLvl">
          <ac:chgData name="Lopez, Diego" userId="42e54e3f-aecb-4764-8961-c901c6d0dd55" providerId="ADAL" clId="{46D4283F-EBF4-4937-9D15-A4A9960DD911}" dt="2020-03-25T20:50:28.687" v="201" actId="164"/>
          <ac:spMkLst>
            <pc:docMk/>
            <pc:sldMk cId="1325015745" sldId="273"/>
            <ac:spMk id="9" creationId="{F2AB4121-A6CE-4EFB-A147-CBCA20C33F2C}"/>
          </ac:spMkLst>
        </pc:spChg>
        <pc:spChg chg="add del mod">
          <ac:chgData name="Lopez, Diego" userId="42e54e3f-aecb-4764-8961-c901c6d0dd55" providerId="ADAL" clId="{46D4283F-EBF4-4937-9D15-A4A9960DD911}" dt="2020-03-25T20:48:23.743" v="136" actId="478"/>
          <ac:spMkLst>
            <pc:docMk/>
            <pc:sldMk cId="1325015745" sldId="273"/>
            <ac:spMk id="11" creationId="{FC4B2A1A-B60B-4719-9B4F-15CBAA5888BB}"/>
          </ac:spMkLst>
        </pc:spChg>
        <pc:spChg chg="add del mod">
          <ac:chgData name="Lopez, Diego" userId="42e54e3f-aecb-4764-8961-c901c6d0dd55" providerId="ADAL" clId="{46D4283F-EBF4-4937-9D15-A4A9960DD911}" dt="2020-03-25T20:49:00.843" v="142" actId="478"/>
          <ac:spMkLst>
            <pc:docMk/>
            <pc:sldMk cId="1325015745" sldId="273"/>
            <ac:spMk id="12" creationId="{65DF33F8-F70E-4E0A-A835-5E4B8499D1DD}"/>
          </ac:spMkLst>
        </pc:spChg>
        <pc:spChg chg="add mod">
          <ac:chgData name="Lopez, Diego" userId="42e54e3f-aecb-4764-8961-c901c6d0dd55" providerId="ADAL" clId="{46D4283F-EBF4-4937-9D15-A4A9960DD911}" dt="2020-03-25T20:50:28.687" v="201" actId="164"/>
          <ac:spMkLst>
            <pc:docMk/>
            <pc:sldMk cId="1325015745" sldId="273"/>
            <ac:spMk id="13" creationId="{171EC1E0-839B-4119-AD1C-9C875FCD87EF}"/>
          </ac:spMkLst>
        </pc:spChg>
        <pc:grpChg chg="add del mod">
          <ac:chgData name="Lopez, Diego" userId="42e54e3f-aecb-4764-8961-c901c6d0dd55" providerId="ADAL" clId="{46D4283F-EBF4-4937-9D15-A4A9960DD911}" dt="2020-03-25T20:49:55.105" v="153" actId="165"/>
          <ac:grpSpMkLst>
            <pc:docMk/>
            <pc:sldMk cId="1325015745" sldId="273"/>
            <ac:grpSpMk id="10" creationId="{CB4500D5-0870-43B9-9181-AB584A73BC5A}"/>
          </ac:grpSpMkLst>
        </pc:grpChg>
        <pc:grpChg chg="add mod">
          <ac:chgData name="Lopez, Diego" userId="42e54e3f-aecb-4764-8961-c901c6d0dd55" providerId="ADAL" clId="{46D4283F-EBF4-4937-9D15-A4A9960DD911}" dt="2020-03-25T20:50:28.687" v="201" actId="164"/>
          <ac:grpSpMkLst>
            <pc:docMk/>
            <pc:sldMk cId="1325015745" sldId="273"/>
            <ac:grpSpMk id="14" creationId="{4A15FBBA-35B6-4852-9C88-F1D993308CA1}"/>
          </ac:grpSpMkLst>
        </pc:grpChg>
        <pc:graphicFrameChg chg="del">
          <ac:chgData name="Lopez, Diego" userId="42e54e3f-aecb-4764-8961-c901c6d0dd55" providerId="ADAL" clId="{46D4283F-EBF4-4937-9D15-A4A9960DD911}" dt="2020-03-25T18:44:48.457" v="0" actId="478"/>
          <ac:graphicFrameMkLst>
            <pc:docMk/>
            <pc:sldMk cId="1325015745" sldId="273"/>
            <ac:graphicFrameMk id="3" creationId="{019EB6CB-2B9C-44DF-B4A7-5332F431F460}"/>
          </ac:graphicFrameMkLst>
        </pc:graphicFrameChg>
      </pc:sldChg>
    </pc:docChg>
  </pc:docChgLst>
  <pc:docChgLst>
    <pc:chgData name="Lopez, Diego" userId="42e54e3f-aecb-4764-8961-c901c6d0dd55" providerId="ADAL" clId="{13D97F12-DFBC-4C63-9534-34EDF8816846}"/>
    <pc:docChg chg="undo custSel addSld delSld modSld">
      <pc:chgData name="Lopez, Diego" userId="42e54e3f-aecb-4764-8961-c901c6d0dd55" providerId="ADAL" clId="{13D97F12-DFBC-4C63-9534-34EDF8816846}" dt="2021-04-16T14:15:13.621" v="793" actId="1076"/>
      <pc:docMkLst>
        <pc:docMk/>
      </pc:docMkLst>
      <pc:sldChg chg="addSp delSp modSp add">
        <pc:chgData name="Lopez, Diego" userId="42e54e3f-aecb-4764-8961-c901c6d0dd55" providerId="ADAL" clId="{13D97F12-DFBC-4C63-9534-34EDF8816846}" dt="2021-04-13T18:05:27.952" v="87" actId="1037"/>
        <pc:sldMkLst>
          <pc:docMk/>
          <pc:sldMk cId="2956305339" sldId="285"/>
        </pc:sldMkLst>
        <pc:spChg chg="mod">
          <ac:chgData name="Lopez, Diego" userId="42e54e3f-aecb-4764-8961-c901c6d0dd55" providerId="ADAL" clId="{13D97F12-DFBC-4C63-9534-34EDF8816846}" dt="2021-04-13T18:04:56.057" v="84" actId="1038"/>
          <ac:spMkLst>
            <pc:docMk/>
            <pc:sldMk cId="2956305339" sldId="285"/>
            <ac:spMk id="20" creationId="{A05DC51C-FF53-4CB8-A401-EC889D253D62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21" creationId="{6848BC4A-A0FC-4A46-964B-A529CC588F86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22" creationId="{DD4D258D-CB63-490F-808F-2C2A7D314E50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23" creationId="{29E541EB-95DF-46D7-85A1-9C639D6FDC59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25" creationId="{5195C384-A67A-4A53-9A41-F749D809D845}"/>
          </ac:spMkLst>
        </pc:spChg>
        <pc:spChg chg="mod">
          <ac:chgData name="Lopez, Diego" userId="42e54e3f-aecb-4764-8961-c901c6d0dd55" providerId="ADAL" clId="{13D97F12-DFBC-4C63-9534-34EDF8816846}" dt="2021-04-13T18:04:56.057" v="84" actId="1038"/>
          <ac:spMkLst>
            <pc:docMk/>
            <pc:sldMk cId="2956305339" sldId="285"/>
            <ac:spMk id="27" creationId="{BE60A825-11CF-4B3D-AA83-55B0BB20CF21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28" creationId="{A82A0C72-8A03-433E-BF15-ADDAC7AD64B9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29" creationId="{FB337923-C6A0-479A-8811-48002A085FF8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31" creationId="{A3DCE476-B099-49BA-8265-0CA6FB6E3116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32" creationId="{CC6182EA-2487-4656-B594-517CCD0CE5CB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33" creationId="{0B049117-3E26-477A-92A6-E5FA9756F658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35" creationId="{2BFF3D06-5B90-4D58-89C3-990865B24A00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36" creationId="{A4B95E14-C922-4C1F-B54C-AB5C685AFC0A}"/>
          </ac:spMkLst>
        </pc:spChg>
        <pc:spChg chg="del mod">
          <ac:chgData name="Lopez, Diego" userId="42e54e3f-aecb-4764-8961-c901c6d0dd55" providerId="ADAL" clId="{13D97F12-DFBC-4C63-9534-34EDF8816846}" dt="2021-04-13T18:01:47.402" v="47" actId="478"/>
          <ac:spMkLst>
            <pc:docMk/>
            <pc:sldMk cId="2956305339" sldId="285"/>
            <ac:spMk id="38" creationId="{DC0B15EF-A58B-436E-8A51-B0797AF7F62C}"/>
          </ac:spMkLst>
        </pc:spChg>
        <pc:spChg chg="mod">
          <ac:chgData name="Lopez, Diego" userId="42e54e3f-aecb-4764-8961-c901c6d0dd55" providerId="ADAL" clId="{13D97F12-DFBC-4C63-9534-34EDF8816846}" dt="2021-04-13T18:04:07.902" v="78" actId="164"/>
          <ac:spMkLst>
            <pc:docMk/>
            <pc:sldMk cId="2956305339" sldId="285"/>
            <ac:spMk id="39" creationId="{B57E9A9A-CF74-43CD-A9AE-392ED11FB59E}"/>
          </ac:spMkLst>
        </pc:spChg>
        <pc:spChg chg="mod">
          <ac:chgData name="Lopez, Diego" userId="42e54e3f-aecb-4764-8961-c901c6d0dd55" providerId="ADAL" clId="{13D97F12-DFBC-4C63-9534-34EDF8816846}" dt="2021-04-13T18:04:07.902" v="78" actId="164"/>
          <ac:spMkLst>
            <pc:docMk/>
            <pc:sldMk cId="2956305339" sldId="285"/>
            <ac:spMk id="41" creationId="{7FC27DEB-986D-4480-B6B8-5DD3B9E80AB4}"/>
          </ac:spMkLst>
        </pc:spChg>
        <pc:spChg chg="mod">
          <ac:chgData name="Lopez, Diego" userId="42e54e3f-aecb-4764-8961-c901c6d0dd55" providerId="ADAL" clId="{13D97F12-DFBC-4C63-9534-34EDF8816846}" dt="2021-04-13T18:04:36.433" v="82" actId="12788"/>
          <ac:spMkLst>
            <pc:docMk/>
            <pc:sldMk cId="2956305339" sldId="285"/>
            <ac:spMk id="43" creationId="{78CBC66C-9BF9-4AAB-944D-4B117CE46B33}"/>
          </ac:spMkLst>
        </pc:spChg>
        <pc:spChg chg="mod">
          <ac:chgData name="Lopez, Diego" userId="42e54e3f-aecb-4764-8961-c901c6d0dd55" providerId="ADAL" clId="{13D97F12-DFBC-4C63-9534-34EDF8816846}" dt="2021-04-13T18:04:49.117" v="83" actId="12788"/>
          <ac:spMkLst>
            <pc:docMk/>
            <pc:sldMk cId="2956305339" sldId="285"/>
            <ac:spMk id="44" creationId="{69B1C7F7-E28D-4764-80A3-DEB6C13C4814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45" creationId="{3CAC0DE4-C860-49C1-9137-50E6CFA8C997}"/>
          </ac:spMkLst>
        </pc:spChg>
        <pc:spChg chg="del">
          <ac:chgData name="Lopez, Diego" userId="42e54e3f-aecb-4764-8961-c901c6d0dd55" providerId="ADAL" clId="{13D97F12-DFBC-4C63-9534-34EDF8816846}" dt="2021-04-13T17:57:03.778" v="34" actId="478"/>
          <ac:spMkLst>
            <pc:docMk/>
            <pc:sldMk cId="2956305339" sldId="285"/>
            <ac:spMk id="46" creationId="{98D135C7-4EEF-43E5-96E3-A70CC2B4B123}"/>
          </ac:spMkLst>
        </pc:spChg>
        <pc:spChg chg="add mod">
          <ac:chgData name="Lopez, Diego" userId="42e54e3f-aecb-4764-8961-c901c6d0dd55" providerId="ADAL" clId="{13D97F12-DFBC-4C63-9534-34EDF8816846}" dt="2021-04-13T18:05:27.952" v="87" actId="1037"/>
          <ac:spMkLst>
            <pc:docMk/>
            <pc:sldMk cId="2956305339" sldId="285"/>
            <ac:spMk id="48" creationId="{692DFFEF-817C-45D4-978E-287CB866897A}"/>
          </ac:spMkLst>
        </pc:spChg>
        <pc:spChg chg="add mod">
          <ac:chgData name="Lopez, Diego" userId="42e54e3f-aecb-4764-8961-c901c6d0dd55" providerId="ADAL" clId="{13D97F12-DFBC-4C63-9534-34EDF8816846}" dt="2021-04-13T18:05:27.952" v="87" actId="1037"/>
          <ac:spMkLst>
            <pc:docMk/>
            <pc:sldMk cId="2956305339" sldId="285"/>
            <ac:spMk id="49" creationId="{CE263834-EECD-4922-BBBB-EB3AF0C97134}"/>
          </ac:spMkLst>
        </pc:spChg>
        <pc:spChg chg="add mod">
          <ac:chgData name="Lopez, Diego" userId="42e54e3f-aecb-4764-8961-c901c6d0dd55" providerId="ADAL" clId="{13D97F12-DFBC-4C63-9534-34EDF8816846}" dt="2021-04-13T18:05:15.653" v="86" actId="12788"/>
          <ac:spMkLst>
            <pc:docMk/>
            <pc:sldMk cId="2956305339" sldId="285"/>
            <ac:spMk id="51" creationId="{9A5504C5-B60F-4680-BA98-6D6806941209}"/>
          </ac:spMkLst>
        </pc:spChg>
        <pc:spChg chg="mod">
          <ac:chgData name="Lopez, Diego" userId="42e54e3f-aecb-4764-8961-c901c6d0dd55" providerId="ADAL" clId="{13D97F12-DFBC-4C63-9534-34EDF8816846}" dt="2021-04-13T18:03:04.334" v="62" actId="207"/>
          <ac:spMkLst>
            <pc:docMk/>
            <pc:sldMk cId="2956305339" sldId="285"/>
            <ac:spMk id="52" creationId="{A28480F5-A2F3-4FDA-9578-7CD7AFDD4B69}"/>
          </ac:spMkLst>
        </pc:spChg>
        <pc:spChg chg="mod">
          <ac:chgData name="Lopez, Diego" userId="42e54e3f-aecb-4764-8961-c901c6d0dd55" providerId="ADAL" clId="{13D97F12-DFBC-4C63-9534-34EDF8816846}" dt="2021-04-13T17:57:08.074" v="35" actId="1076"/>
          <ac:spMkLst>
            <pc:docMk/>
            <pc:sldMk cId="2956305339" sldId="285"/>
            <ac:spMk id="53" creationId="{29BF6778-DCEE-49FB-930A-425F893BE437}"/>
          </ac:spMkLst>
        </pc:spChg>
        <pc:spChg chg="mod">
          <ac:chgData name="Lopez, Diego" userId="42e54e3f-aecb-4764-8961-c901c6d0dd55" providerId="ADAL" clId="{13D97F12-DFBC-4C63-9534-34EDF8816846}" dt="2021-04-13T18:04:36.433" v="82" actId="12788"/>
          <ac:spMkLst>
            <pc:docMk/>
            <pc:sldMk cId="2956305339" sldId="285"/>
            <ac:spMk id="55" creationId="{D4C7CE68-24CC-4ADC-832F-CBC7BED82182}"/>
          </ac:spMkLst>
        </pc:spChg>
        <pc:spChg chg="mod">
          <ac:chgData name="Lopez, Diego" userId="42e54e3f-aecb-4764-8961-c901c6d0dd55" providerId="ADAL" clId="{13D97F12-DFBC-4C63-9534-34EDF8816846}" dt="2021-04-13T18:05:08.205" v="85" actId="1038"/>
          <ac:spMkLst>
            <pc:docMk/>
            <pc:sldMk cId="2956305339" sldId="285"/>
            <ac:spMk id="56" creationId="{97738841-A146-4A17-8FDD-01F66247ADCF}"/>
          </ac:spMkLst>
        </pc:spChg>
        <pc:spChg chg="mod">
          <ac:chgData name="Lopez, Diego" userId="42e54e3f-aecb-4764-8961-c901c6d0dd55" providerId="ADAL" clId="{13D97F12-DFBC-4C63-9534-34EDF8816846}" dt="2021-04-13T18:05:08.205" v="85" actId="1038"/>
          <ac:spMkLst>
            <pc:docMk/>
            <pc:sldMk cId="2956305339" sldId="285"/>
            <ac:spMk id="57" creationId="{C51C1053-5FBB-4371-8022-577F0FEF4693}"/>
          </ac:spMkLst>
        </pc:spChg>
        <pc:spChg chg="mod">
          <ac:chgData name="Lopez, Diego" userId="42e54e3f-aecb-4764-8961-c901c6d0dd55" providerId="ADAL" clId="{13D97F12-DFBC-4C63-9534-34EDF8816846}" dt="2021-04-13T18:04:49.117" v="83" actId="12788"/>
          <ac:spMkLst>
            <pc:docMk/>
            <pc:sldMk cId="2956305339" sldId="285"/>
            <ac:spMk id="59" creationId="{709086FD-4C17-429E-8395-C735F0A62794}"/>
          </ac:spMkLst>
        </pc:spChg>
        <pc:spChg chg="mod">
          <ac:chgData name="Lopez, Diego" userId="42e54e3f-aecb-4764-8961-c901c6d0dd55" providerId="ADAL" clId="{13D97F12-DFBC-4C63-9534-34EDF8816846}" dt="2021-04-13T17:59:40.921" v="45" actId="207"/>
          <ac:spMkLst>
            <pc:docMk/>
            <pc:sldMk cId="2956305339" sldId="285"/>
            <ac:spMk id="60" creationId="{167A9CB2-A090-49BA-A82B-DBE255B2E4EB}"/>
          </ac:spMkLst>
        </pc:spChg>
        <pc:spChg chg="mod">
          <ac:chgData name="Lopez, Diego" userId="42e54e3f-aecb-4764-8961-c901c6d0dd55" providerId="ADAL" clId="{13D97F12-DFBC-4C63-9534-34EDF8816846}" dt="2021-04-13T17:57:08.074" v="35" actId="1076"/>
          <ac:spMkLst>
            <pc:docMk/>
            <pc:sldMk cId="2956305339" sldId="285"/>
            <ac:spMk id="62" creationId="{363AA8C0-8108-4830-95E7-EA20F32DA96C}"/>
          </ac:spMkLst>
        </pc:spChg>
        <pc:spChg chg="mod">
          <ac:chgData name="Lopez, Diego" userId="42e54e3f-aecb-4764-8961-c901c6d0dd55" providerId="ADAL" clId="{13D97F12-DFBC-4C63-9534-34EDF8816846}" dt="2021-04-13T18:05:15.653" v="86" actId="12788"/>
          <ac:spMkLst>
            <pc:docMk/>
            <pc:sldMk cId="2956305339" sldId="285"/>
            <ac:spMk id="63" creationId="{6CAC54A2-43E0-475C-94F6-ADDDACC4D602}"/>
          </ac:spMkLst>
        </pc:spChg>
        <pc:spChg chg="add mod">
          <ac:chgData name="Lopez, Diego" userId="42e54e3f-aecb-4764-8961-c901c6d0dd55" providerId="ADAL" clId="{13D97F12-DFBC-4C63-9534-34EDF8816846}" dt="2021-04-13T18:04:07.902" v="78" actId="164"/>
          <ac:spMkLst>
            <pc:docMk/>
            <pc:sldMk cId="2956305339" sldId="285"/>
            <ac:spMk id="64" creationId="{49C5BB69-A8A7-4ADB-88E6-1EAA38FF6935}"/>
          </ac:spMkLst>
        </pc:spChg>
        <pc:grpChg chg="add mod">
          <ac:chgData name="Lopez, Diego" userId="42e54e3f-aecb-4764-8961-c901c6d0dd55" providerId="ADAL" clId="{13D97F12-DFBC-4C63-9534-34EDF8816846}" dt="2021-04-13T18:04:07.902" v="78" actId="164"/>
          <ac:grpSpMkLst>
            <pc:docMk/>
            <pc:sldMk cId="2956305339" sldId="285"/>
            <ac:grpSpMk id="5" creationId="{F348EDA5-38F8-4244-A460-53CCABCC5625}"/>
          </ac:grpSpMkLst>
        </pc:grpChg>
        <pc:cxnChg chg="del">
          <ac:chgData name="Lopez, Diego" userId="42e54e3f-aecb-4764-8961-c901c6d0dd55" providerId="ADAL" clId="{13D97F12-DFBC-4C63-9534-34EDF8816846}" dt="2021-04-13T17:57:03.778" v="34" actId="478"/>
          <ac:cxnSpMkLst>
            <pc:docMk/>
            <pc:sldMk cId="2956305339" sldId="285"/>
            <ac:cxnSpMk id="24" creationId="{50D072AC-ECF3-4516-8903-7226689F35C6}"/>
          </ac:cxnSpMkLst>
        </pc:cxnChg>
        <pc:cxnChg chg="del mod">
          <ac:chgData name="Lopez, Diego" userId="42e54e3f-aecb-4764-8961-c901c6d0dd55" providerId="ADAL" clId="{13D97F12-DFBC-4C63-9534-34EDF8816846}" dt="2021-04-13T17:57:03.778" v="34" actId="478"/>
          <ac:cxnSpMkLst>
            <pc:docMk/>
            <pc:sldMk cId="2956305339" sldId="285"/>
            <ac:cxnSpMk id="26" creationId="{50D23620-D793-45DF-BC57-374D059721D6}"/>
          </ac:cxnSpMkLst>
        </pc:cxnChg>
        <pc:cxnChg chg="del mod">
          <ac:chgData name="Lopez, Diego" userId="42e54e3f-aecb-4764-8961-c901c6d0dd55" providerId="ADAL" clId="{13D97F12-DFBC-4C63-9534-34EDF8816846}" dt="2021-04-13T17:57:03.778" v="34" actId="478"/>
          <ac:cxnSpMkLst>
            <pc:docMk/>
            <pc:sldMk cId="2956305339" sldId="285"/>
            <ac:cxnSpMk id="30" creationId="{C28515FF-4649-46A2-A882-0292A84A2D25}"/>
          </ac:cxnSpMkLst>
        </pc:cxnChg>
        <pc:cxnChg chg="del">
          <ac:chgData name="Lopez, Diego" userId="42e54e3f-aecb-4764-8961-c901c6d0dd55" providerId="ADAL" clId="{13D97F12-DFBC-4C63-9534-34EDF8816846}" dt="2021-04-13T17:57:03.778" v="34" actId="478"/>
          <ac:cxnSpMkLst>
            <pc:docMk/>
            <pc:sldMk cId="2956305339" sldId="285"/>
            <ac:cxnSpMk id="34" creationId="{3DC503E0-E47B-4B3B-9409-BD095525EFD6}"/>
          </ac:cxnSpMkLst>
        </pc:cxnChg>
        <pc:cxnChg chg="mod">
          <ac:chgData name="Lopez, Diego" userId="42e54e3f-aecb-4764-8961-c901c6d0dd55" providerId="ADAL" clId="{13D97F12-DFBC-4C63-9534-34EDF8816846}" dt="2021-04-13T18:04:56.057" v="84" actId="1038"/>
          <ac:cxnSpMkLst>
            <pc:docMk/>
            <pc:sldMk cId="2956305339" sldId="285"/>
            <ac:cxnSpMk id="37" creationId="{8BE99EEF-745F-45F7-A431-DBEDB5D28C98}"/>
          </ac:cxnSpMkLst>
        </pc:cxnChg>
        <pc:cxnChg chg="mod">
          <ac:chgData name="Lopez, Diego" userId="42e54e3f-aecb-4764-8961-c901c6d0dd55" providerId="ADAL" clId="{13D97F12-DFBC-4C63-9534-34EDF8816846}" dt="2021-04-13T18:04:07.902" v="78" actId="164"/>
          <ac:cxnSpMkLst>
            <pc:docMk/>
            <pc:sldMk cId="2956305339" sldId="285"/>
            <ac:cxnSpMk id="40" creationId="{369F5937-5A16-4295-88B8-89CAB883588F}"/>
          </ac:cxnSpMkLst>
        </pc:cxnChg>
        <pc:cxnChg chg="mod">
          <ac:chgData name="Lopez, Diego" userId="42e54e3f-aecb-4764-8961-c901c6d0dd55" providerId="ADAL" clId="{13D97F12-DFBC-4C63-9534-34EDF8816846}" dt="2021-04-13T18:04:07.902" v="78" actId="164"/>
          <ac:cxnSpMkLst>
            <pc:docMk/>
            <pc:sldMk cId="2956305339" sldId="285"/>
            <ac:cxnSpMk id="42" creationId="{06B6FFEC-8AEF-459F-8CF9-5E600C3F6EC3}"/>
          </ac:cxnSpMkLst>
        </pc:cxnChg>
        <pc:cxnChg chg="del">
          <ac:chgData name="Lopez, Diego" userId="42e54e3f-aecb-4764-8961-c901c6d0dd55" providerId="ADAL" clId="{13D97F12-DFBC-4C63-9534-34EDF8816846}" dt="2021-04-13T17:57:03.778" v="34" actId="478"/>
          <ac:cxnSpMkLst>
            <pc:docMk/>
            <pc:sldMk cId="2956305339" sldId="285"/>
            <ac:cxnSpMk id="47" creationId="{D2E86826-1057-4A82-AB80-C99337BC1619}"/>
          </ac:cxnSpMkLst>
        </pc:cxnChg>
        <pc:cxnChg chg="add mod">
          <ac:chgData name="Lopez, Diego" userId="42e54e3f-aecb-4764-8961-c901c6d0dd55" providerId="ADAL" clId="{13D97F12-DFBC-4C63-9534-34EDF8816846}" dt="2021-04-13T18:05:27.952" v="87" actId="1037"/>
          <ac:cxnSpMkLst>
            <pc:docMk/>
            <pc:sldMk cId="2956305339" sldId="285"/>
            <ac:cxnSpMk id="50" creationId="{A894BFFA-8C63-42D3-87B3-181B35D7E837}"/>
          </ac:cxnSpMkLst>
        </pc:cxnChg>
        <pc:cxnChg chg="mod">
          <ac:chgData name="Lopez, Diego" userId="42e54e3f-aecb-4764-8961-c901c6d0dd55" providerId="ADAL" clId="{13D97F12-DFBC-4C63-9534-34EDF8816846}" dt="2021-04-13T17:57:08.074" v="35" actId="1076"/>
          <ac:cxnSpMkLst>
            <pc:docMk/>
            <pc:sldMk cId="2956305339" sldId="285"/>
            <ac:cxnSpMk id="54" creationId="{EED2ED57-31C0-43BE-A4F3-D36C241352B4}"/>
          </ac:cxnSpMkLst>
        </pc:cxnChg>
        <pc:cxnChg chg="mod">
          <ac:chgData name="Lopez, Diego" userId="42e54e3f-aecb-4764-8961-c901c6d0dd55" providerId="ADAL" clId="{13D97F12-DFBC-4C63-9534-34EDF8816846}" dt="2021-04-13T18:05:08.205" v="85" actId="1038"/>
          <ac:cxnSpMkLst>
            <pc:docMk/>
            <pc:sldMk cId="2956305339" sldId="285"/>
            <ac:cxnSpMk id="58" creationId="{E9C138C9-A97A-45FA-A8BD-CCD4A4FCB256}"/>
          </ac:cxnSpMkLst>
        </pc:cxnChg>
        <pc:cxnChg chg="mod">
          <ac:chgData name="Lopez, Diego" userId="42e54e3f-aecb-4764-8961-c901c6d0dd55" providerId="ADAL" clId="{13D97F12-DFBC-4C63-9534-34EDF8816846}" dt="2021-04-13T17:57:08.074" v="35" actId="1076"/>
          <ac:cxnSpMkLst>
            <pc:docMk/>
            <pc:sldMk cId="2956305339" sldId="285"/>
            <ac:cxnSpMk id="61" creationId="{0302DDD9-CA3F-45A5-8C8D-60C8BAD45C9A}"/>
          </ac:cxnSpMkLst>
        </pc:cxnChg>
      </pc:sldChg>
      <pc:sldChg chg="addSp delSp modSp add del">
        <pc:chgData name="Lopez, Diego" userId="42e54e3f-aecb-4764-8961-c901c6d0dd55" providerId="ADAL" clId="{13D97F12-DFBC-4C63-9534-34EDF8816846}" dt="2021-04-13T18:59:57.691" v="394" actId="2696"/>
        <pc:sldMkLst>
          <pc:docMk/>
          <pc:sldMk cId="3025044161" sldId="286"/>
        </pc:sldMkLst>
        <pc:spChg chg="add del mod">
          <ac:chgData name="Lopez, Diego" userId="42e54e3f-aecb-4764-8961-c901c6d0dd55" providerId="ADAL" clId="{13D97F12-DFBC-4C63-9534-34EDF8816846}" dt="2021-04-13T18:59:55.471" v="393" actId="478"/>
          <ac:spMkLst>
            <pc:docMk/>
            <pc:sldMk cId="3025044161" sldId="286"/>
            <ac:spMk id="2" creationId="{B279968A-3AE2-4D59-BC76-A7C265F51E26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20" creationId="{A05DC51C-FF53-4CB8-A401-EC889D253D62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27" creationId="{BE60A825-11CF-4B3D-AA83-55B0BB20CF21}"/>
          </ac:spMkLst>
        </pc:spChg>
        <pc:spChg chg="add del mod">
          <ac:chgData name="Lopez, Diego" userId="42e54e3f-aecb-4764-8961-c901c6d0dd55" providerId="ADAL" clId="{13D97F12-DFBC-4C63-9534-34EDF8816846}" dt="2021-04-13T18:59:55.471" v="393" actId="478"/>
          <ac:spMkLst>
            <pc:docMk/>
            <pc:sldMk cId="3025044161" sldId="286"/>
            <ac:spMk id="29" creationId="{38533196-48AC-4DC2-85EC-D0EFD37DC6D7}"/>
          </ac:spMkLst>
        </pc:spChg>
        <pc:spChg chg="add del mod">
          <ac:chgData name="Lopez, Diego" userId="42e54e3f-aecb-4764-8961-c901c6d0dd55" providerId="ADAL" clId="{13D97F12-DFBC-4C63-9534-34EDF8816846}" dt="2021-04-13T18:59:55.471" v="393" actId="478"/>
          <ac:spMkLst>
            <pc:docMk/>
            <pc:sldMk cId="3025044161" sldId="286"/>
            <ac:spMk id="30" creationId="{90BDDB1A-CBCD-456E-B6B0-D4D86FF5A1B1}"/>
          </ac:spMkLst>
        </pc:spChg>
        <pc:spChg chg="add del mod">
          <ac:chgData name="Lopez, Diego" userId="42e54e3f-aecb-4764-8961-c901c6d0dd55" providerId="ADAL" clId="{13D97F12-DFBC-4C63-9534-34EDF8816846}" dt="2021-04-13T18:59:55.471" v="393" actId="478"/>
          <ac:spMkLst>
            <pc:docMk/>
            <pc:sldMk cId="3025044161" sldId="286"/>
            <ac:spMk id="31" creationId="{F4AB0266-84D0-4D3A-9060-A69203FD88BA}"/>
          </ac:spMkLst>
        </pc:spChg>
        <pc:spChg chg="add del mod">
          <ac:chgData name="Lopez, Diego" userId="42e54e3f-aecb-4764-8961-c901c6d0dd55" providerId="ADAL" clId="{13D97F12-DFBC-4C63-9534-34EDF8816846}" dt="2021-04-13T18:59:55.471" v="393" actId="478"/>
          <ac:spMkLst>
            <pc:docMk/>
            <pc:sldMk cId="3025044161" sldId="286"/>
            <ac:spMk id="32" creationId="{1994B8A1-4923-428E-B42A-71811BC1BF17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39" creationId="{B57E9A9A-CF74-43CD-A9AE-392ED11FB59E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41" creationId="{7FC27DEB-986D-4480-B6B8-5DD3B9E80AB4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43" creationId="{78CBC66C-9BF9-4AAB-944D-4B117CE46B33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44" creationId="{69B1C7F7-E28D-4764-80A3-DEB6C13C4814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48" creationId="{692DFFEF-817C-45D4-978E-287CB866897A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49" creationId="{CE263834-EECD-4922-BBBB-EB3AF0C97134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51" creationId="{9A5504C5-B60F-4680-BA98-6D6806941209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52" creationId="{A28480F5-A2F3-4FDA-9578-7CD7AFDD4B69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53" creationId="{29BF6778-DCEE-49FB-930A-425F893BE437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55" creationId="{D4C7CE68-24CC-4ADC-832F-CBC7BED82182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56" creationId="{97738841-A146-4A17-8FDD-01F66247ADCF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57" creationId="{C51C1053-5FBB-4371-8022-577F0FEF4693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59" creationId="{709086FD-4C17-429E-8395-C735F0A62794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60" creationId="{167A9CB2-A090-49BA-A82B-DBE255B2E4EB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62" creationId="{363AA8C0-8108-4830-95E7-EA20F32DA96C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63" creationId="{6CAC54A2-43E0-475C-94F6-ADDDACC4D602}"/>
          </ac:spMkLst>
        </pc:spChg>
        <pc:spChg chg="del">
          <ac:chgData name="Lopez, Diego" userId="42e54e3f-aecb-4764-8961-c901c6d0dd55" providerId="ADAL" clId="{13D97F12-DFBC-4C63-9534-34EDF8816846}" dt="2021-04-13T18:18:52.273" v="89" actId="478"/>
          <ac:spMkLst>
            <pc:docMk/>
            <pc:sldMk cId="3025044161" sldId="286"/>
            <ac:spMk id="64" creationId="{49C5BB69-A8A7-4ADB-88E6-1EAA38FF6935}"/>
          </ac:spMkLst>
        </pc:spChg>
        <pc:cxnChg chg="add del mod">
          <ac:chgData name="Lopez, Diego" userId="42e54e3f-aecb-4764-8961-c901c6d0dd55" providerId="ADAL" clId="{13D97F12-DFBC-4C63-9534-34EDF8816846}" dt="2021-04-13T18:59:55.471" v="393" actId="478"/>
          <ac:cxnSpMkLst>
            <pc:docMk/>
            <pc:sldMk cId="3025044161" sldId="286"/>
            <ac:cxnSpMk id="4" creationId="{40B4BEDF-BE58-4C4D-A5F2-3AA3C564FB75}"/>
          </ac:cxnSpMkLst>
        </pc:cxnChg>
        <pc:cxnChg chg="add del mod">
          <ac:chgData name="Lopez, Diego" userId="42e54e3f-aecb-4764-8961-c901c6d0dd55" providerId="ADAL" clId="{13D97F12-DFBC-4C63-9534-34EDF8816846}" dt="2021-04-13T18:59:55.471" v="393" actId="478"/>
          <ac:cxnSpMkLst>
            <pc:docMk/>
            <pc:sldMk cId="3025044161" sldId="286"/>
            <ac:cxnSpMk id="35" creationId="{D147E0B7-108A-49B1-AFCD-8AB854777A4C}"/>
          </ac:cxnSpMkLst>
        </pc:cxnChg>
        <pc:cxnChg chg="del">
          <ac:chgData name="Lopez, Diego" userId="42e54e3f-aecb-4764-8961-c901c6d0dd55" providerId="ADAL" clId="{13D97F12-DFBC-4C63-9534-34EDF8816846}" dt="2021-04-13T18:18:52.273" v="89" actId="478"/>
          <ac:cxnSpMkLst>
            <pc:docMk/>
            <pc:sldMk cId="3025044161" sldId="286"/>
            <ac:cxnSpMk id="37" creationId="{8BE99EEF-745F-45F7-A431-DBEDB5D28C98}"/>
          </ac:cxnSpMkLst>
        </pc:cxnChg>
        <pc:cxnChg chg="add del mod">
          <ac:chgData name="Lopez, Diego" userId="42e54e3f-aecb-4764-8961-c901c6d0dd55" providerId="ADAL" clId="{13D97F12-DFBC-4C63-9534-34EDF8816846}" dt="2021-04-13T18:59:55.471" v="393" actId="478"/>
          <ac:cxnSpMkLst>
            <pc:docMk/>
            <pc:sldMk cId="3025044161" sldId="286"/>
            <ac:cxnSpMk id="38" creationId="{BD94B09D-00CF-46B5-B29B-BE94CE2A9493}"/>
          </ac:cxnSpMkLst>
        </pc:cxnChg>
        <pc:cxnChg chg="del mod">
          <ac:chgData name="Lopez, Diego" userId="42e54e3f-aecb-4764-8961-c901c6d0dd55" providerId="ADAL" clId="{13D97F12-DFBC-4C63-9534-34EDF8816846}" dt="2021-04-13T18:18:52.273" v="89" actId="478"/>
          <ac:cxnSpMkLst>
            <pc:docMk/>
            <pc:sldMk cId="3025044161" sldId="286"/>
            <ac:cxnSpMk id="40" creationId="{369F5937-5A16-4295-88B8-89CAB883588F}"/>
          </ac:cxnSpMkLst>
        </pc:cxnChg>
        <pc:cxnChg chg="del mod">
          <ac:chgData name="Lopez, Diego" userId="42e54e3f-aecb-4764-8961-c901c6d0dd55" providerId="ADAL" clId="{13D97F12-DFBC-4C63-9534-34EDF8816846}" dt="2021-04-13T18:18:52.273" v="89" actId="478"/>
          <ac:cxnSpMkLst>
            <pc:docMk/>
            <pc:sldMk cId="3025044161" sldId="286"/>
            <ac:cxnSpMk id="42" creationId="{06B6FFEC-8AEF-459F-8CF9-5E600C3F6EC3}"/>
          </ac:cxnSpMkLst>
        </pc:cxnChg>
        <pc:cxnChg chg="del mod">
          <ac:chgData name="Lopez, Diego" userId="42e54e3f-aecb-4764-8961-c901c6d0dd55" providerId="ADAL" clId="{13D97F12-DFBC-4C63-9534-34EDF8816846}" dt="2021-04-13T18:18:52.273" v="89" actId="478"/>
          <ac:cxnSpMkLst>
            <pc:docMk/>
            <pc:sldMk cId="3025044161" sldId="286"/>
            <ac:cxnSpMk id="50" creationId="{A894BFFA-8C63-42D3-87B3-181B35D7E837}"/>
          </ac:cxnSpMkLst>
        </pc:cxnChg>
        <pc:cxnChg chg="del">
          <ac:chgData name="Lopez, Diego" userId="42e54e3f-aecb-4764-8961-c901c6d0dd55" providerId="ADAL" clId="{13D97F12-DFBC-4C63-9534-34EDF8816846}" dt="2021-04-13T18:18:52.273" v="89" actId="478"/>
          <ac:cxnSpMkLst>
            <pc:docMk/>
            <pc:sldMk cId="3025044161" sldId="286"/>
            <ac:cxnSpMk id="54" creationId="{EED2ED57-31C0-43BE-A4F3-D36C241352B4}"/>
          </ac:cxnSpMkLst>
        </pc:cxnChg>
        <pc:cxnChg chg="del">
          <ac:chgData name="Lopez, Diego" userId="42e54e3f-aecb-4764-8961-c901c6d0dd55" providerId="ADAL" clId="{13D97F12-DFBC-4C63-9534-34EDF8816846}" dt="2021-04-13T18:18:52.273" v="89" actId="478"/>
          <ac:cxnSpMkLst>
            <pc:docMk/>
            <pc:sldMk cId="3025044161" sldId="286"/>
            <ac:cxnSpMk id="58" creationId="{E9C138C9-A97A-45FA-A8BD-CCD4A4FCB256}"/>
          </ac:cxnSpMkLst>
        </pc:cxnChg>
        <pc:cxnChg chg="del">
          <ac:chgData name="Lopez, Diego" userId="42e54e3f-aecb-4764-8961-c901c6d0dd55" providerId="ADAL" clId="{13D97F12-DFBC-4C63-9534-34EDF8816846}" dt="2021-04-13T18:18:52.273" v="89" actId="478"/>
          <ac:cxnSpMkLst>
            <pc:docMk/>
            <pc:sldMk cId="3025044161" sldId="286"/>
            <ac:cxnSpMk id="61" creationId="{0302DDD9-CA3F-45A5-8C8D-60C8BAD45C9A}"/>
          </ac:cxnSpMkLst>
        </pc:cxnChg>
      </pc:sldChg>
      <pc:sldChg chg="addSp delSp modSp add">
        <pc:chgData name="Lopez, Diego" userId="42e54e3f-aecb-4764-8961-c901c6d0dd55" providerId="ADAL" clId="{13D97F12-DFBC-4C63-9534-34EDF8816846}" dt="2021-04-16T14:14:18.260" v="787"/>
        <pc:sldMkLst>
          <pc:docMk/>
          <pc:sldMk cId="1216801507" sldId="287"/>
        </pc:sldMkLst>
        <pc:spChg chg="del">
          <ac:chgData name="Lopez, Diego" userId="42e54e3f-aecb-4764-8961-c901c6d0dd55" providerId="ADAL" clId="{13D97F12-DFBC-4C63-9534-34EDF8816846}" dt="2021-04-13T18:25:07.534" v="197" actId="478"/>
          <ac:spMkLst>
            <pc:docMk/>
            <pc:sldMk cId="1216801507" sldId="287"/>
            <ac:spMk id="2" creationId="{B279968A-3AE2-4D59-BC76-A7C265F51E26}"/>
          </ac:spMkLst>
        </pc:spChg>
        <pc:spChg chg="add mod">
          <ac:chgData name="Lopez, Diego" userId="42e54e3f-aecb-4764-8961-c901c6d0dd55" providerId="ADAL" clId="{13D97F12-DFBC-4C63-9534-34EDF8816846}" dt="2021-04-16T14:14:18.260" v="787"/>
          <ac:spMkLst>
            <pc:docMk/>
            <pc:sldMk cId="1216801507" sldId="287"/>
            <ac:spMk id="3" creationId="{BE599036-7E42-4E19-AFB3-A0F639AD445D}"/>
          </ac:spMkLst>
        </pc:spChg>
        <pc:spChg chg="add del mod">
          <ac:chgData name="Lopez, Diego" userId="42e54e3f-aecb-4764-8961-c901c6d0dd55" providerId="ADAL" clId="{13D97F12-DFBC-4C63-9534-34EDF8816846}" dt="2021-04-13T18:58:39.121" v="377" actId="478"/>
          <ac:spMkLst>
            <pc:docMk/>
            <pc:sldMk cId="1216801507" sldId="287"/>
            <ac:spMk id="5" creationId="{937061CF-72D5-44BF-8C9C-789494C29203}"/>
          </ac:spMkLst>
        </pc:spChg>
        <pc:spChg chg="add del mod">
          <ac:chgData name="Lopez, Diego" userId="42e54e3f-aecb-4764-8961-c901c6d0dd55" providerId="ADAL" clId="{13D97F12-DFBC-4C63-9534-34EDF8816846}" dt="2021-04-13T18:58:35.251" v="376" actId="478"/>
          <ac:spMkLst>
            <pc:docMk/>
            <pc:sldMk cId="1216801507" sldId="287"/>
            <ac:spMk id="12" creationId="{9BB3E49A-66BC-47EF-92EF-8D7E6C6714DF}"/>
          </ac:spMkLst>
        </pc:spChg>
        <pc:spChg chg="add del mod">
          <ac:chgData name="Lopez, Diego" userId="42e54e3f-aecb-4764-8961-c901c6d0dd55" providerId="ADAL" clId="{13D97F12-DFBC-4C63-9534-34EDF8816846}" dt="2021-04-16T14:14:03.827" v="784" actId="478"/>
          <ac:spMkLst>
            <pc:docMk/>
            <pc:sldMk cId="1216801507" sldId="287"/>
            <ac:spMk id="13" creationId="{A00CCCA2-AB15-488C-9DD5-5DF6B7BC40EB}"/>
          </ac:spMkLst>
        </pc:spChg>
        <pc:spChg chg="add del mod">
          <ac:chgData name="Lopez, Diego" userId="42e54e3f-aecb-4764-8961-c901c6d0dd55" providerId="ADAL" clId="{13D97F12-DFBC-4C63-9534-34EDF8816846}" dt="2021-04-16T14:14:04.469" v="785" actId="478"/>
          <ac:spMkLst>
            <pc:docMk/>
            <pc:sldMk cId="1216801507" sldId="287"/>
            <ac:spMk id="14" creationId="{BEF8627F-9D4C-4573-BAE0-53E953E720E6}"/>
          </ac:spMkLst>
        </pc:spChg>
        <pc:spChg chg="add mod">
          <ac:chgData name="Lopez, Diego" userId="42e54e3f-aecb-4764-8961-c901c6d0dd55" providerId="ADAL" clId="{13D97F12-DFBC-4C63-9534-34EDF8816846}" dt="2021-04-15T20:49:40.612" v="641" actId="1038"/>
          <ac:spMkLst>
            <pc:docMk/>
            <pc:sldMk cId="1216801507" sldId="287"/>
            <ac:spMk id="15" creationId="{6F64C22B-695F-4253-A77A-A0E812EEEDD4}"/>
          </ac:spMkLst>
        </pc:spChg>
        <pc:spChg chg="add mod">
          <ac:chgData name="Lopez, Diego" userId="42e54e3f-aecb-4764-8961-c901c6d0dd55" providerId="ADAL" clId="{13D97F12-DFBC-4C63-9534-34EDF8816846}" dt="2021-04-15T20:49:40.612" v="641" actId="1038"/>
          <ac:spMkLst>
            <pc:docMk/>
            <pc:sldMk cId="1216801507" sldId="287"/>
            <ac:spMk id="16" creationId="{0EA3665F-4423-4511-8C88-BD81BE12069C}"/>
          </ac:spMkLst>
        </pc:spChg>
        <pc:spChg chg="add mod">
          <ac:chgData name="Lopez, Diego" userId="42e54e3f-aecb-4764-8961-c901c6d0dd55" providerId="ADAL" clId="{13D97F12-DFBC-4C63-9534-34EDF8816846}" dt="2021-04-15T20:49:40.612" v="641" actId="1038"/>
          <ac:spMkLst>
            <pc:docMk/>
            <pc:sldMk cId="1216801507" sldId="287"/>
            <ac:spMk id="17" creationId="{3B4CB6B2-9C37-4C7E-917C-F7E5AFD81E14}"/>
          </ac:spMkLst>
        </pc:spChg>
        <pc:spChg chg="add mod">
          <ac:chgData name="Lopez, Diego" userId="42e54e3f-aecb-4764-8961-c901c6d0dd55" providerId="ADAL" clId="{13D97F12-DFBC-4C63-9534-34EDF8816846}" dt="2021-04-15T20:49:40.612" v="641" actId="1038"/>
          <ac:spMkLst>
            <pc:docMk/>
            <pc:sldMk cId="1216801507" sldId="287"/>
            <ac:spMk id="18" creationId="{3BA17C74-04FB-4FB1-A7C7-457C47299A8B}"/>
          </ac:spMkLst>
        </pc:spChg>
        <pc:spChg chg="add mod">
          <ac:chgData name="Lopez, Diego" userId="42e54e3f-aecb-4764-8961-c901c6d0dd55" providerId="ADAL" clId="{13D97F12-DFBC-4C63-9534-34EDF8816846}" dt="2021-04-16T14:14:09.386" v="786" actId="1076"/>
          <ac:spMkLst>
            <pc:docMk/>
            <pc:sldMk cId="1216801507" sldId="287"/>
            <ac:spMk id="19" creationId="{A9AB599A-6889-4A94-951E-1503EE7B4583}"/>
          </ac:spMkLst>
        </pc:spChg>
        <pc:spChg chg="add mod">
          <ac:chgData name="Lopez, Diego" userId="42e54e3f-aecb-4764-8961-c901c6d0dd55" providerId="ADAL" clId="{13D97F12-DFBC-4C63-9534-34EDF8816846}" dt="2021-04-16T14:14:09.386" v="786" actId="1076"/>
          <ac:spMkLst>
            <pc:docMk/>
            <pc:sldMk cId="1216801507" sldId="287"/>
            <ac:spMk id="20" creationId="{E8E305CB-1DB2-419E-B622-15EF5B25EF43}"/>
          </ac:spMkLst>
        </pc:spChg>
        <pc:spChg chg="add del mod">
          <ac:chgData name="Lopez, Diego" userId="42e54e3f-aecb-4764-8961-c901c6d0dd55" providerId="ADAL" clId="{13D97F12-DFBC-4C63-9534-34EDF8816846}" dt="2021-04-13T18:57:41.652" v="366" actId="478"/>
          <ac:spMkLst>
            <pc:docMk/>
            <pc:sldMk cId="1216801507" sldId="287"/>
            <ac:spMk id="21" creationId="{A50DA340-3FAF-4A92-92E3-8D9672C6275A}"/>
          </ac:spMkLst>
        </pc:spChg>
        <pc:spChg chg="add del mod">
          <ac:chgData name="Lopez, Diego" userId="42e54e3f-aecb-4764-8961-c901c6d0dd55" providerId="ADAL" clId="{13D97F12-DFBC-4C63-9534-34EDF8816846}" dt="2021-04-13T18:57:42.361" v="367" actId="478"/>
          <ac:spMkLst>
            <pc:docMk/>
            <pc:sldMk cId="1216801507" sldId="287"/>
            <ac:spMk id="22" creationId="{0F2C3845-F317-4370-B51B-AE85A51A3C5D}"/>
          </ac:spMkLst>
        </pc:spChg>
        <pc:spChg chg="add mod">
          <ac:chgData name="Lopez, Diego" userId="42e54e3f-aecb-4764-8961-c901c6d0dd55" providerId="ADAL" clId="{13D97F12-DFBC-4C63-9534-34EDF8816846}" dt="2021-04-16T14:14:09.386" v="786" actId="1076"/>
          <ac:spMkLst>
            <pc:docMk/>
            <pc:sldMk cId="1216801507" sldId="287"/>
            <ac:spMk id="23" creationId="{8F6FFEF5-2BC9-49CF-9183-0142E2C99E2D}"/>
          </ac:spMkLst>
        </pc:spChg>
        <pc:spChg chg="add mod">
          <ac:chgData name="Lopez, Diego" userId="42e54e3f-aecb-4764-8961-c901c6d0dd55" providerId="ADAL" clId="{13D97F12-DFBC-4C63-9534-34EDF8816846}" dt="2021-04-16T14:14:09.386" v="786" actId="1076"/>
          <ac:spMkLst>
            <pc:docMk/>
            <pc:sldMk cId="1216801507" sldId="287"/>
            <ac:spMk id="24" creationId="{30606165-B083-4440-8157-46CE725412EF}"/>
          </ac:spMkLst>
        </pc:spChg>
        <pc:spChg chg="add mod">
          <ac:chgData name="Lopez, Diego" userId="42e54e3f-aecb-4764-8961-c901c6d0dd55" providerId="ADAL" clId="{13D97F12-DFBC-4C63-9534-34EDF8816846}" dt="2021-04-15T20:49:40.612" v="641" actId="1038"/>
          <ac:spMkLst>
            <pc:docMk/>
            <pc:sldMk cId="1216801507" sldId="287"/>
            <ac:spMk id="25" creationId="{B7EB274D-5A80-4597-A380-10E2064A0BD0}"/>
          </ac:spMkLst>
        </pc:spChg>
        <pc:spChg chg="add mod">
          <ac:chgData name="Lopez, Diego" userId="42e54e3f-aecb-4764-8961-c901c6d0dd55" providerId="ADAL" clId="{13D97F12-DFBC-4C63-9534-34EDF8816846}" dt="2021-04-15T20:49:40.612" v="641" actId="1038"/>
          <ac:spMkLst>
            <pc:docMk/>
            <pc:sldMk cId="1216801507" sldId="287"/>
            <ac:spMk id="26" creationId="{229CD939-C444-4FD3-811B-61E764BF979F}"/>
          </ac:spMkLst>
        </pc:spChg>
        <pc:spChg chg="add mod">
          <ac:chgData name="Lopez, Diego" userId="42e54e3f-aecb-4764-8961-c901c6d0dd55" providerId="ADAL" clId="{13D97F12-DFBC-4C63-9534-34EDF8816846}" dt="2021-04-16T14:13:39.251" v="768" actId="20577"/>
          <ac:spMkLst>
            <pc:docMk/>
            <pc:sldMk cId="1216801507" sldId="287"/>
            <ac:spMk id="27" creationId="{09B1487F-C518-447D-BEB4-D76165BB7ACC}"/>
          </ac:spMkLst>
        </pc:spChg>
        <pc:spChg chg="add mod">
          <ac:chgData name="Lopez, Diego" userId="42e54e3f-aecb-4764-8961-c901c6d0dd55" providerId="ADAL" clId="{13D97F12-DFBC-4C63-9534-34EDF8816846}" dt="2021-04-16T14:13:55.552" v="783" actId="207"/>
          <ac:spMkLst>
            <pc:docMk/>
            <pc:sldMk cId="1216801507" sldId="287"/>
            <ac:spMk id="28" creationId="{FA6F5573-38F2-400B-BEAA-92CFDEE39A22}"/>
          </ac:spMkLst>
        </pc:spChg>
        <pc:spChg chg="del">
          <ac:chgData name="Lopez, Diego" userId="42e54e3f-aecb-4764-8961-c901c6d0dd55" providerId="ADAL" clId="{13D97F12-DFBC-4C63-9534-34EDF8816846}" dt="2021-04-13T18:25:07.534" v="197" actId="478"/>
          <ac:spMkLst>
            <pc:docMk/>
            <pc:sldMk cId="1216801507" sldId="287"/>
            <ac:spMk id="29" creationId="{38533196-48AC-4DC2-85EC-D0EFD37DC6D7}"/>
          </ac:spMkLst>
        </pc:spChg>
        <pc:spChg chg="add mod">
          <ac:chgData name="Lopez, Diego" userId="42e54e3f-aecb-4764-8961-c901c6d0dd55" providerId="ADAL" clId="{13D97F12-DFBC-4C63-9534-34EDF8816846}" dt="2021-04-15T20:14:19.630" v="536" actId="20577"/>
          <ac:spMkLst>
            <pc:docMk/>
            <pc:sldMk cId="1216801507" sldId="287"/>
            <ac:spMk id="29" creationId="{FB624422-A920-4D19-81B6-2A7079517689}"/>
          </ac:spMkLst>
        </pc:spChg>
        <pc:spChg chg="add mod">
          <ac:chgData name="Lopez, Diego" userId="42e54e3f-aecb-4764-8961-c901c6d0dd55" providerId="ADAL" clId="{13D97F12-DFBC-4C63-9534-34EDF8816846}" dt="2021-04-15T20:18:09.488" v="591" actId="207"/>
          <ac:spMkLst>
            <pc:docMk/>
            <pc:sldMk cId="1216801507" sldId="287"/>
            <ac:spMk id="30" creationId="{4564FE67-5733-467C-A2D4-699DA8446549}"/>
          </ac:spMkLst>
        </pc:spChg>
        <pc:spChg chg="del">
          <ac:chgData name="Lopez, Diego" userId="42e54e3f-aecb-4764-8961-c901c6d0dd55" providerId="ADAL" clId="{13D97F12-DFBC-4C63-9534-34EDF8816846}" dt="2021-04-13T18:25:07.534" v="197" actId="478"/>
          <ac:spMkLst>
            <pc:docMk/>
            <pc:sldMk cId="1216801507" sldId="287"/>
            <ac:spMk id="30" creationId="{90BDDB1A-CBCD-456E-B6B0-D4D86FF5A1B1}"/>
          </ac:spMkLst>
        </pc:spChg>
        <pc:spChg chg="add mod">
          <ac:chgData name="Lopez, Diego" userId="42e54e3f-aecb-4764-8961-c901c6d0dd55" providerId="ADAL" clId="{13D97F12-DFBC-4C63-9534-34EDF8816846}" dt="2021-04-15T20:16:14.841" v="586" actId="207"/>
          <ac:spMkLst>
            <pc:docMk/>
            <pc:sldMk cId="1216801507" sldId="287"/>
            <ac:spMk id="31" creationId="{E0E05AC6-D5CE-4026-BD40-C9E2A8C583BD}"/>
          </ac:spMkLst>
        </pc:spChg>
        <pc:spChg chg="del">
          <ac:chgData name="Lopez, Diego" userId="42e54e3f-aecb-4764-8961-c901c6d0dd55" providerId="ADAL" clId="{13D97F12-DFBC-4C63-9534-34EDF8816846}" dt="2021-04-13T18:25:07.534" v="197" actId="478"/>
          <ac:spMkLst>
            <pc:docMk/>
            <pc:sldMk cId="1216801507" sldId="287"/>
            <ac:spMk id="31" creationId="{F4AB0266-84D0-4D3A-9060-A69203FD88BA}"/>
          </ac:spMkLst>
        </pc:spChg>
        <pc:spChg chg="add mod">
          <ac:chgData name="Lopez, Diego" userId="42e54e3f-aecb-4764-8961-c901c6d0dd55" providerId="ADAL" clId="{13D97F12-DFBC-4C63-9534-34EDF8816846}" dt="2021-04-15T20:16:19.437" v="587" actId="207"/>
          <ac:spMkLst>
            <pc:docMk/>
            <pc:sldMk cId="1216801507" sldId="287"/>
            <ac:spMk id="32" creationId="{01B4212C-0FD6-4724-9C36-58EC7CDFF9DC}"/>
          </ac:spMkLst>
        </pc:spChg>
        <pc:spChg chg="del">
          <ac:chgData name="Lopez, Diego" userId="42e54e3f-aecb-4764-8961-c901c6d0dd55" providerId="ADAL" clId="{13D97F12-DFBC-4C63-9534-34EDF8816846}" dt="2021-04-13T18:25:07.534" v="197" actId="478"/>
          <ac:spMkLst>
            <pc:docMk/>
            <pc:sldMk cId="1216801507" sldId="287"/>
            <ac:spMk id="32" creationId="{1994B8A1-4923-428E-B42A-71811BC1BF17}"/>
          </ac:spMkLst>
        </pc:spChg>
        <pc:spChg chg="add mod">
          <ac:chgData name="Lopez, Diego" userId="42e54e3f-aecb-4764-8961-c901c6d0dd55" providerId="ADAL" clId="{13D97F12-DFBC-4C63-9534-34EDF8816846}" dt="2021-04-15T20:49:40.612" v="641" actId="1038"/>
          <ac:spMkLst>
            <pc:docMk/>
            <pc:sldMk cId="1216801507" sldId="287"/>
            <ac:spMk id="33" creationId="{628A969B-14E7-42A4-83F1-89F7707E5D5C}"/>
          </ac:spMkLst>
        </pc:spChg>
        <pc:spChg chg="add mod">
          <ac:chgData name="Lopez, Diego" userId="42e54e3f-aecb-4764-8961-c901c6d0dd55" providerId="ADAL" clId="{13D97F12-DFBC-4C63-9534-34EDF8816846}" dt="2021-04-15T20:49:40.612" v="641" actId="1038"/>
          <ac:spMkLst>
            <pc:docMk/>
            <pc:sldMk cId="1216801507" sldId="287"/>
            <ac:spMk id="34" creationId="{0AFE237A-60E3-4909-A7C8-A25DE30C0A69}"/>
          </ac:spMkLst>
        </pc:spChg>
        <pc:spChg chg="add mod">
          <ac:chgData name="Lopez, Diego" userId="42e54e3f-aecb-4764-8961-c901c6d0dd55" providerId="ADAL" clId="{13D97F12-DFBC-4C63-9534-34EDF8816846}" dt="2021-04-15T20:15:01.227" v="556" actId="20577"/>
          <ac:spMkLst>
            <pc:docMk/>
            <pc:sldMk cId="1216801507" sldId="287"/>
            <ac:spMk id="35" creationId="{28B9B646-20D7-444D-9C52-D7E3BE22D676}"/>
          </ac:spMkLst>
        </pc:spChg>
        <pc:spChg chg="add mod">
          <ac:chgData name="Lopez, Diego" userId="42e54e3f-aecb-4764-8961-c901c6d0dd55" providerId="ADAL" clId="{13D97F12-DFBC-4C63-9534-34EDF8816846}" dt="2021-04-15T20:49:40.612" v="641" actId="1038"/>
          <ac:spMkLst>
            <pc:docMk/>
            <pc:sldMk cId="1216801507" sldId="287"/>
            <ac:spMk id="36" creationId="{899282E1-A910-4478-B798-A89C9727C6BD}"/>
          </ac:spMkLst>
        </pc:spChg>
        <pc:spChg chg="add mod">
          <ac:chgData name="Lopez, Diego" userId="42e54e3f-aecb-4764-8961-c901c6d0dd55" providerId="ADAL" clId="{13D97F12-DFBC-4C63-9534-34EDF8816846}" dt="2021-04-15T20:13:54.429" v="519" actId="1076"/>
          <ac:spMkLst>
            <pc:docMk/>
            <pc:sldMk cId="1216801507" sldId="287"/>
            <ac:spMk id="37" creationId="{0B8DDCED-2720-4F52-A45B-B4E837D8833B}"/>
          </ac:spMkLst>
        </pc:spChg>
        <pc:spChg chg="add del mod">
          <ac:chgData name="Lopez, Diego" userId="42e54e3f-aecb-4764-8961-c901c6d0dd55" providerId="ADAL" clId="{13D97F12-DFBC-4C63-9534-34EDF8816846}" dt="2021-04-13T21:06:52.220" v="503" actId="478"/>
          <ac:spMkLst>
            <pc:docMk/>
            <pc:sldMk cId="1216801507" sldId="287"/>
            <ac:spMk id="37" creationId="{A733A8A5-405F-4073-AA4A-1813577847FF}"/>
          </ac:spMkLst>
        </pc:spChg>
        <pc:spChg chg="add mod">
          <ac:chgData name="Lopez, Diego" userId="42e54e3f-aecb-4764-8961-c901c6d0dd55" providerId="ADAL" clId="{13D97F12-DFBC-4C63-9534-34EDF8816846}" dt="2021-04-15T20:18:12.185" v="592" actId="207"/>
          <ac:spMkLst>
            <pc:docMk/>
            <pc:sldMk cId="1216801507" sldId="287"/>
            <ac:spMk id="38" creationId="{F5AE0C6B-37E2-452D-AF7F-6D6446E06342}"/>
          </ac:spMkLst>
        </pc:spChg>
        <pc:spChg chg="add del mod">
          <ac:chgData name="Lopez, Diego" userId="42e54e3f-aecb-4764-8961-c901c6d0dd55" providerId="ADAL" clId="{13D97F12-DFBC-4C63-9534-34EDF8816846}" dt="2021-04-13T21:06:54.311" v="504" actId="478"/>
          <ac:spMkLst>
            <pc:docMk/>
            <pc:sldMk cId="1216801507" sldId="287"/>
            <ac:spMk id="39" creationId="{547ABAEE-A67B-40FB-9DC0-BFB2211C8208}"/>
          </ac:spMkLst>
        </pc:spChg>
        <pc:spChg chg="add mod">
          <ac:chgData name="Lopez, Diego" userId="42e54e3f-aecb-4764-8961-c901c6d0dd55" providerId="ADAL" clId="{13D97F12-DFBC-4C63-9534-34EDF8816846}" dt="2021-04-15T20:14:08.810" v="523" actId="20577"/>
          <ac:spMkLst>
            <pc:docMk/>
            <pc:sldMk cId="1216801507" sldId="287"/>
            <ac:spMk id="39" creationId="{AE2493AC-2974-4E24-BC64-F18BB789E3EA}"/>
          </ac:spMkLst>
        </pc:spChg>
        <pc:spChg chg="add del mod">
          <ac:chgData name="Lopez, Diego" userId="42e54e3f-aecb-4764-8961-c901c6d0dd55" providerId="ADAL" clId="{13D97F12-DFBC-4C63-9534-34EDF8816846}" dt="2021-04-16T14:13:49.981" v="781" actId="478"/>
          <ac:spMkLst>
            <pc:docMk/>
            <pc:sldMk cId="1216801507" sldId="287"/>
            <ac:spMk id="40" creationId="{191A9B78-177B-4E7D-9EA0-E69FC5585733}"/>
          </ac:spMkLst>
        </pc:spChg>
        <pc:spChg chg="add del mod">
          <ac:chgData name="Lopez, Diego" userId="42e54e3f-aecb-4764-8961-c901c6d0dd55" providerId="ADAL" clId="{13D97F12-DFBC-4C63-9534-34EDF8816846}" dt="2021-04-16T14:13:50.914" v="782" actId="478"/>
          <ac:spMkLst>
            <pc:docMk/>
            <pc:sldMk cId="1216801507" sldId="287"/>
            <ac:spMk id="41" creationId="{CB6183AA-4CDE-4504-875B-39F23A4E9BB3}"/>
          </ac:spMkLst>
        </pc:spChg>
        <pc:spChg chg="add mod">
          <ac:chgData name="Lopez, Diego" userId="42e54e3f-aecb-4764-8961-c901c6d0dd55" providerId="ADAL" clId="{13D97F12-DFBC-4C63-9534-34EDF8816846}" dt="2021-04-15T20:13:54.429" v="519" actId="1076"/>
          <ac:spMkLst>
            <pc:docMk/>
            <pc:sldMk cId="1216801507" sldId="287"/>
            <ac:spMk id="42" creationId="{4704F739-D1B3-483E-9569-97D07EAD7F01}"/>
          </ac:spMkLst>
        </pc:spChg>
        <pc:spChg chg="add del mod">
          <ac:chgData name="Lopez, Diego" userId="42e54e3f-aecb-4764-8961-c901c6d0dd55" providerId="ADAL" clId="{13D97F12-DFBC-4C63-9534-34EDF8816846}" dt="2021-04-13T21:07:09.124" v="509" actId="478"/>
          <ac:spMkLst>
            <pc:docMk/>
            <pc:sldMk cId="1216801507" sldId="287"/>
            <ac:spMk id="42" creationId="{F59892DD-4FFD-4FD6-86F9-EF37D46E05D6}"/>
          </ac:spMkLst>
        </pc:spChg>
        <pc:spChg chg="add del mod">
          <ac:chgData name="Lopez, Diego" userId="42e54e3f-aecb-4764-8961-c901c6d0dd55" providerId="ADAL" clId="{13D97F12-DFBC-4C63-9534-34EDF8816846}" dt="2021-04-13T21:07:10.134" v="510" actId="478"/>
          <ac:spMkLst>
            <pc:docMk/>
            <pc:sldMk cId="1216801507" sldId="287"/>
            <ac:spMk id="43" creationId="{2AED9001-8349-4D34-A261-DA07AB4A989D}"/>
          </ac:spMkLst>
        </pc:spChg>
        <pc:spChg chg="add mod">
          <ac:chgData name="Lopez, Diego" userId="42e54e3f-aecb-4764-8961-c901c6d0dd55" providerId="ADAL" clId="{13D97F12-DFBC-4C63-9534-34EDF8816846}" dt="2021-04-15T20:18:15.477" v="593" actId="207"/>
          <ac:spMkLst>
            <pc:docMk/>
            <pc:sldMk cId="1216801507" sldId="287"/>
            <ac:spMk id="43" creationId="{40143E17-0423-4BDD-9CEB-594A3483E0B6}"/>
          </ac:spMkLst>
        </pc:spChg>
        <pc:spChg chg="add mod">
          <ac:chgData name="Lopez, Diego" userId="42e54e3f-aecb-4764-8961-c901c6d0dd55" providerId="ADAL" clId="{13D97F12-DFBC-4C63-9534-34EDF8816846}" dt="2021-04-15T20:49:40.612" v="641" actId="1038"/>
          <ac:spMkLst>
            <pc:docMk/>
            <pc:sldMk cId="1216801507" sldId="287"/>
            <ac:spMk id="44" creationId="{D32C0C35-86A5-407E-A25C-F0BD8343639A}"/>
          </ac:spMkLst>
        </pc:spChg>
        <pc:spChg chg="add mod">
          <ac:chgData name="Lopez, Diego" userId="42e54e3f-aecb-4764-8961-c901c6d0dd55" providerId="ADAL" clId="{13D97F12-DFBC-4C63-9534-34EDF8816846}" dt="2021-04-15T20:49:40.612" v="641" actId="1038"/>
          <ac:spMkLst>
            <pc:docMk/>
            <pc:sldMk cId="1216801507" sldId="287"/>
            <ac:spMk id="45" creationId="{741014B1-89DE-41E3-8A72-0BAC559BB1EC}"/>
          </ac:spMkLst>
        </pc:spChg>
        <pc:spChg chg="add mod">
          <ac:chgData name="Lopez, Diego" userId="42e54e3f-aecb-4764-8961-c901c6d0dd55" providerId="ADAL" clId="{13D97F12-DFBC-4C63-9534-34EDF8816846}" dt="2021-04-15T20:15:22.330" v="585" actId="20577"/>
          <ac:spMkLst>
            <pc:docMk/>
            <pc:sldMk cId="1216801507" sldId="287"/>
            <ac:spMk id="46" creationId="{92832D83-D582-4915-A653-243CACA107F2}"/>
          </ac:spMkLst>
        </pc:spChg>
        <pc:spChg chg="add mod">
          <ac:chgData name="Lopez, Diego" userId="42e54e3f-aecb-4764-8961-c901c6d0dd55" providerId="ADAL" clId="{13D97F12-DFBC-4C63-9534-34EDF8816846}" dt="2021-04-15T20:52:48.781" v="714" actId="207"/>
          <ac:spMkLst>
            <pc:docMk/>
            <pc:sldMk cId="1216801507" sldId="287"/>
            <ac:spMk id="47" creationId="{617F08B5-EFAE-46FE-966A-BACAB7C3E5D6}"/>
          </ac:spMkLst>
        </pc:spChg>
        <pc:spChg chg="add mod">
          <ac:chgData name="Lopez, Diego" userId="42e54e3f-aecb-4764-8961-c901c6d0dd55" providerId="ADAL" clId="{13D97F12-DFBC-4C63-9534-34EDF8816846}" dt="2021-04-15T20:51:49.813" v="708" actId="207"/>
          <ac:spMkLst>
            <pc:docMk/>
            <pc:sldMk cId="1216801507" sldId="287"/>
            <ac:spMk id="48" creationId="{6C2193F7-72FD-4E56-87C7-1A94CD719EDC}"/>
          </ac:spMkLst>
        </pc:spChg>
        <pc:spChg chg="add mod">
          <ac:chgData name="Lopez, Diego" userId="42e54e3f-aecb-4764-8961-c901c6d0dd55" providerId="ADAL" clId="{13D97F12-DFBC-4C63-9534-34EDF8816846}" dt="2021-04-15T20:52:52.517" v="715" actId="207"/>
          <ac:spMkLst>
            <pc:docMk/>
            <pc:sldMk cId="1216801507" sldId="287"/>
            <ac:spMk id="49" creationId="{108EE878-034D-45DB-AB63-4B09897CE5CA}"/>
          </ac:spMkLst>
        </pc:spChg>
        <pc:spChg chg="add mod">
          <ac:chgData name="Lopez, Diego" userId="42e54e3f-aecb-4764-8961-c901c6d0dd55" providerId="ADAL" clId="{13D97F12-DFBC-4C63-9534-34EDF8816846}" dt="2021-04-15T20:52:59.499" v="716" actId="207"/>
          <ac:spMkLst>
            <pc:docMk/>
            <pc:sldMk cId="1216801507" sldId="287"/>
            <ac:spMk id="50" creationId="{0BA492C1-E5D0-4036-8969-1DAD326AB2BA}"/>
          </ac:spMkLst>
        </pc:spChg>
        <pc:spChg chg="add mod">
          <ac:chgData name="Lopez, Diego" userId="42e54e3f-aecb-4764-8961-c901c6d0dd55" providerId="ADAL" clId="{13D97F12-DFBC-4C63-9534-34EDF8816846}" dt="2021-04-15T20:51:26.130" v="696" actId="552"/>
          <ac:spMkLst>
            <pc:docMk/>
            <pc:sldMk cId="1216801507" sldId="287"/>
            <ac:spMk id="51" creationId="{B2EBA547-77FC-411F-8C11-332D428DF24D}"/>
          </ac:spMkLst>
        </pc:spChg>
        <pc:spChg chg="add mod">
          <ac:chgData name="Lopez, Diego" userId="42e54e3f-aecb-4764-8961-c901c6d0dd55" providerId="ADAL" clId="{13D97F12-DFBC-4C63-9534-34EDF8816846}" dt="2021-04-15T20:55:04.937" v="724" actId="207"/>
          <ac:spMkLst>
            <pc:docMk/>
            <pc:sldMk cId="1216801507" sldId="287"/>
            <ac:spMk id="52" creationId="{8009FCC2-AC09-4027-B172-65E20D4521C7}"/>
          </ac:spMkLst>
        </pc:spChg>
        <pc:spChg chg="add mod">
          <ac:chgData name="Lopez, Diego" userId="42e54e3f-aecb-4764-8961-c901c6d0dd55" providerId="ADAL" clId="{13D97F12-DFBC-4C63-9534-34EDF8816846}" dt="2021-04-15T20:51:52.629" v="709" actId="207"/>
          <ac:spMkLst>
            <pc:docMk/>
            <pc:sldMk cId="1216801507" sldId="287"/>
            <ac:spMk id="53" creationId="{26D2C332-4B7A-4F7D-B479-9156F43FD598}"/>
          </ac:spMkLst>
        </pc:spChg>
        <pc:spChg chg="add mod">
          <ac:chgData name="Lopez, Diego" userId="42e54e3f-aecb-4764-8961-c901c6d0dd55" providerId="ADAL" clId="{13D97F12-DFBC-4C63-9534-34EDF8816846}" dt="2021-04-15T20:49:33.970" v="613" actId="1076"/>
          <ac:spMkLst>
            <pc:docMk/>
            <pc:sldMk cId="1216801507" sldId="287"/>
            <ac:spMk id="54" creationId="{977761B3-A3B7-4909-8C0B-25B20052E274}"/>
          </ac:spMkLst>
        </pc:spChg>
        <pc:spChg chg="add mod">
          <ac:chgData name="Lopez, Diego" userId="42e54e3f-aecb-4764-8961-c901c6d0dd55" providerId="ADAL" clId="{13D97F12-DFBC-4C63-9534-34EDF8816846}" dt="2021-04-15T20:49:33.970" v="613" actId="1076"/>
          <ac:spMkLst>
            <pc:docMk/>
            <pc:sldMk cId="1216801507" sldId="287"/>
            <ac:spMk id="55" creationId="{8CEBF119-2165-4BFB-BA2A-933BA98EDAF9}"/>
          </ac:spMkLst>
        </pc:spChg>
        <pc:spChg chg="add mod">
          <ac:chgData name="Lopez, Diego" userId="42e54e3f-aecb-4764-8961-c901c6d0dd55" providerId="ADAL" clId="{13D97F12-DFBC-4C63-9534-34EDF8816846}" dt="2021-04-15T20:53:05.674" v="717" actId="207"/>
          <ac:spMkLst>
            <pc:docMk/>
            <pc:sldMk cId="1216801507" sldId="287"/>
            <ac:spMk id="56" creationId="{C388064F-737B-49CB-9464-A70AC18A5EB2}"/>
          </ac:spMkLst>
        </pc:spChg>
        <pc:spChg chg="add mod">
          <ac:chgData name="Lopez, Diego" userId="42e54e3f-aecb-4764-8961-c901c6d0dd55" providerId="ADAL" clId="{13D97F12-DFBC-4C63-9534-34EDF8816846}" dt="2021-04-15T20:51:26.130" v="696" actId="552"/>
          <ac:spMkLst>
            <pc:docMk/>
            <pc:sldMk cId="1216801507" sldId="287"/>
            <ac:spMk id="57" creationId="{E6280456-EAA0-4AF3-AC2F-5712307B3B5A}"/>
          </ac:spMkLst>
        </pc:spChg>
        <pc:spChg chg="add mod">
          <ac:chgData name="Lopez, Diego" userId="42e54e3f-aecb-4764-8961-c901c6d0dd55" providerId="ADAL" clId="{13D97F12-DFBC-4C63-9534-34EDF8816846}" dt="2021-04-15T20:49:51.991" v="643" actId="1076"/>
          <ac:spMkLst>
            <pc:docMk/>
            <pc:sldMk cId="1216801507" sldId="287"/>
            <ac:spMk id="58" creationId="{F9CE91EE-A227-4AB2-B4FA-20872B366174}"/>
          </ac:spMkLst>
        </pc:spChg>
        <pc:spChg chg="add mod">
          <ac:chgData name="Lopez, Diego" userId="42e54e3f-aecb-4764-8961-c901c6d0dd55" providerId="ADAL" clId="{13D97F12-DFBC-4C63-9534-34EDF8816846}" dt="2021-04-15T20:54:58.232" v="723" actId="207"/>
          <ac:spMkLst>
            <pc:docMk/>
            <pc:sldMk cId="1216801507" sldId="287"/>
            <ac:spMk id="59" creationId="{262221C2-CB99-4F76-A3BF-2DA5736586DE}"/>
          </ac:spMkLst>
        </pc:spChg>
        <pc:spChg chg="add mod">
          <ac:chgData name="Lopez, Diego" userId="42e54e3f-aecb-4764-8961-c901c6d0dd55" providerId="ADAL" clId="{13D97F12-DFBC-4C63-9534-34EDF8816846}" dt="2021-04-15T20:55:09.435" v="725" actId="207"/>
          <ac:spMkLst>
            <pc:docMk/>
            <pc:sldMk cId="1216801507" sldId="287"/>
            <ac:spMk id="60" creationId="{DE77EF16-7599-4F6B-913A-2AAD14FE085E}"/>
          </ac:spMkLst>
        </pc:spChg>
        <pc:spChg chg="add mod">
          <ac:chgData name="Lopez, Diego" userId="42e54e3f-aecb-4764-8961-c901c6d0dd55" providerId="ADAL" clId="{13D97F12-DFBC-4C63-9534-34EDF8816846}" dt="2021-04-15T20:51:37.458" v="707" actId="20577"/>
          <ac:spMkLst>
            <pc:docMk/>
            <pc:sldMk cId="1216801507" sldId="287"/>
            <ac:spMk id="61" creationId="{FBF6DF48-1D9C-4BB9-B51A-32D04922AD68}"/>
          </ac:spMkLst>
        </pc:spChg>
        <pc:cxnChg chg="del mod">
          <ac:chgData name="Lopez, Diego" userId="42e54e3f-aecb-4764-8961-c901c6d0dd55" providerId="ADAL" clId="{13D97F12-DFBC-4C63-9534-34EDF8816846}" dt="2021-04-13T18:25:07.534" v="197" actId="478"/>
          <ac:cxnSpMkLst>
            <pc:docMk/>
            <pc:sldMk cId="1216801507" sldId="287"/>
            <ac:cxnSpMk id="4" creationId="{40B4BEDF-BE58-4C4D-A5F2-3AA3C564FB75}"/>
          </ac:cxnSpMkLst>
        </pc:cxnChg>
        <pc:cxnChg chg="del mod">
          <ac:chgData name="Lopez, Diego" userId="42e54e3f-aecb-4764-8961-c901c6d0dd55" providerId="ADAL" clId="{13D97F12-DFBC-4C63-9534-34EDF8816846}" dt="2021-04-13T18:25:07.534" v="197" actId="478"/>
          <ac:cxnSpMkLst>
            <pc:docMk/>
            <pc:sldMk cId="1216801507" sldId="287"/>
            <ac:cxnSpMk id="35" creationId="{D147E0B7-108A-49B1-AFCD-8AB854777A4C}"/>
          </ac:cxnSpMkLst>
        </pc:cxnChg>
        <pc:cxnChg chg="del mod">
          <ac:chgData name="Lopez, Diego" userId="42e54e3f-aecb-4764-8961-c901c6d0dd55" providerId="ADAL" clId="{13D97F12-DFBC-4C63-9534-34EDF8816846}" dt="2021-04-13T18:25:07.534" v="197" actId="478"/>
          <ac:cxnSpMkLst>
            <pc:docMk/>
            <pc:sldMk cId="1216801507" sldId="287"/>
            <ac:cxnSpMk id="38" creationId="{BD94B09D-00CF-46B5-B29B-BE94CE2A9493}"/>
          </ac:cxnSpMkLst>
        </pc:cxnChg>
      </pc:sldChg>
      <pc:sldChg chg="addSp delSp modSp add">
        <pc:chgData name="Lopez, Diego" userId="42e54e3f-aecb-4764-8961-c901c6d0dd55" providerId="ADAL" clId="{13D97F12-DFBC-4C63-9534-34EDF8816846}" dt="2021-04-16T14:15:13.621" v="793" actId="1076"/>
        <pc:sldMkLst>
          <pc:docMk/>
          <pc:sldMk cId="1985816760" sldId="288"/>
        </pc:sldMkLst>
        <pc:spChg chg="mod">
          <ac:chgData name="Lopez, Diego" userId="42e54e3f-aecb-4764-8961-c901c6d0dd55" providerId="ADAL" clId="{13D97F12-DFBC-4C63-9534-34EDF8816846}" dt="2021-04-16T14:15:05.483" v="790"/>
          <ac:spMkLst>
            <pc:docMk/>
            <pc:sldMk cId="1985816760" sldId="288"/>
            <ac:spMk id="3" creationId="{BE599036-7E42-4E19-AFB3-A0F639AD445D}"/>
          </ac:spMkLst>
        </pc:spChg>
        <pc:spChg chg="del">
          <ac:chgData name="Lopez, Diego" userId="42e54e3f-aecb-4764-8961-c901c6d0dd55" providerId="ADAL" clId="{13D97F12-DFBC-4C63-9534-34EDF8816846}" dt="2021-04-16T14:15:08.856" v="791" actId="478"/>
          <ac:spMkLst>
            <pc:docMk/>
            <pc:sldMk cId="1985816760" sldId="288"/>
            <ac:spMk id="13" creationId="{A00CCCA2-AB15-488C-9DD5-5DF6B7BC40EB}"/>
          </ac:spMkLst>
        </pc:spChg>
        <pc:spChg chg="del">
          <ac:chgData name="Lopez, Diego" userId="42e54e3f-aecb-4764-8961-c901c6d0dd55" providerId="ADAL" clId="{13D97F12-DFBC-4C63-9534-34EDF8816846}" dt="2021-04-16T14:15:09.572" v="792" actId="478"/>
          <ac:spMkLst>
            <pc:docMk/>
            <pc:sldMk cId="1985816760" sldId="288"/>
            <ac:spMk id="14" creationId="{BEF8627F-9D4C-4573-BAE0-53E953E720E6}"/>
          </ac:spMkLst>
        </pc:spChg>
        <pc:spChg chg="mod">
          <ac:chgData name="Lopez, Diego" userId="42e54e3f-aecb-4764-8961-c901c6d0dd55" providerId="ADAL" clId="{13D97F12-DFBC-4C63-9534-34EDF8816846}" dt="2021-04-15T20:58:07.018" v="738" actId="207"/>
          <ac:spMkLst>
            <pc:docMk/>
            <pc:sldMk cId="1985816760" sldId="288"/>
            <ac:spMk id="17" creationId="{3B4CB6B2-9C37-4C7E-917C-F7E5AFD81E14}"/>
          </ac:spMkLst>
        </pc:spChg>
        <pc:spChg chg="mod">
          <ac:chgData name="Lopez, Diego" userId="42e54e3f-aecb-4764-8961-c901c6d0dd55" providerId="ADAL" clId="{13D97F12-DFBC-4C63-9534-34EDF8816846}" dt="2021-04-15T20:58:20.598" v="754" actId="20577"/>
          <ac:spMkLst>
            <pc:docMk/>
            <pc:sldMk cId="1985816760" sldId="288"/>
            <ac:spMk id="18" creationId="{3BA17C74-04FB-4FB1-A7C7-457C47299A8B}"/>
          </ac:spMkLst>
        </pc:spChg>
        <pc:spChg chg="mod">
          <ac:chgData name="Lopez, Diego" userId="42e54e3f-aecb-4764-8961-c901c6d0dd55" providerId="ADAL" clId="{13D97F12-DFBC-4C63-9534-34EDF8816846}" dt="2021-04-16T14:15:13.621" v="793" actId="1076"/>
          <ac:spMkLst>
            <pc:docMk/>
            <pc:sldMk cId="1985816760" sldId="288"/>
            <ac:spMk id="19" creationId="{A9AB599A-6889-4A94-951E-1503EE7B4583}"/>
          </ac:spMkLst>
        </pc:spChg>
        <pc:spChg chg="mod">
          <ac:chgData name="Lopez, Diego" userId="42e54e3f-aecb-4764-8961-c901c6d0dd55" providerId="ADAL" clId="{13D97F12-DFBC-4C63-9534-34EDF8816846}" dt="2021-04-16T14:15:13.621" v="793" actId="1076"/>
          <ac:spMkLst>
            <pc:docMk/>
            <pc:sldMk cId="1985816760" sldId="288"/>
            <ac:spMk id="20" creationId="{E8E305CB-1DB2-419E-B622-15EF5B25EF43}"/>
          </ac:spMkLst>
        </pc:spChg>
        <pc:spChg chg="mod">
          <ac:chgData name="Lopez, Diego" userId="42e54e3f-aecb-4764-8961-c901c6d0dd55" providerId="ADAL" clId="{13D97F12-DFBC-4C63-9534-34EDF8816846}" dt="2021-04-16T14:15:13.621" v="793" actId="1076"/>
          <ac:spMkLst>
            <pc:docMk/>
            <pc:sldMk cId="1985816760" sldId="288"/>
            <ac:spMk id="23" creationId="{8F6FFEF5-2BC9-49CF-9183-0142E2C99E2D}"/>
          </ac:spMkLst>
        </pc:spChg>
        <pc:spChg chg="mod">
          <ac:chgData name="Lopez, Diego" userId="42e54e3f-aecb-4764-8961-c901c6d0dd55" providerId="ADAL" clId="{13D97F12-DFBC-4C63-9534-34EDF8816846}" dt="2021-04-16T14:15:13.621" v="793" actId="1076"/>
          <ac:spMkLst>
            <pc:docMk/>
            <pc:sldMk cId="1985816760" sldId="288"/>
            <ac:spMk id="24" creationId="{30606165-B083-4440-8157-46CE725412EF}"/>
          </ac:spMkLst>
        </pc:spChg>
        <pc:spChg chg="del">
          <ac:chgData name="Lopez, Diego" userId="42e54e3f-aecb-4764-8961-c901c6d0dd55" providerId="ADAL" clId="{13D97F12-DFBC-4C63-9534-34EDF8816846}" dt="2021-04-16T14:14:57.707" v="788" actId="478"/>
          <ac:spMkLst>
            <pc:docMk/>
            <pc:sldMk cId="1985816760" sldId="288"/>
            <ac:spMk id="27" creationId="{09B1487F-C518-447D-BEB4-D76165BB7ACC}"/>
          </ac:spMkLst>
        </pc:spChg>
        <pc:spChg chg="del">
          <ac:chgData name="Lopez, Diego" userId="42e54e3f-aecb-4764-8961-c901c6d0dd55" providerId="ADAL" clId="{13D97F12-DFBC-4C63-9534-34EDF8816846}" dt="2021-04-16T14:14:57.707" v="788" actId="478"/>
          <ac:spMkLst>
            <pc:docMk/>
            <pc:sldMk cId="1985816760" sldId="288"/>
            <ac:spMk id="28" creationId="{FA6F5573-38F2-400B-BEAA-92CFDEE39A22}"/>
          </ac:spMkLst>
        </pc:spChg>
        <pc:spChg chg="del">
          <ac:chgData name="Lopez, Diego" userId="42e54e3f-aecb-4764-8961-c901c6d0dd55" providerId="ADAL" clId="{13D97F12-DFBC-4C63-9534-34EDF8816846}" dt="2021-04-16T14:14:57.707" v="788" actId="478"/>
          <ac:spMkLst>
            <pc:docMk/>
            <pc:sldMk cId="1985816760" sldId="288"/>
            <ac:spMk id="33" creationId="{628A969B-14E7-42A4-83F1-89F7707E5D5C}"/>
          </ac:spMkLst>
        </pc:spChg>
        <pc:spChg chg="del">
          <ac:chgData name="Lopez, Diego" userId="42e54e3f-aecb-4764-8961-c901c6d0dd55" providerId="ADAL" clId="{13D97F12-DFBC-4C63-9534-34EDF8816846}" dt="2021-04-16T14:14:57.707" v="788" actId="478"/>
          <ac:spMkLst>
            <pc:docMk/>
            <pc:sldMk cId="1985816760" sldId="288"/>
            <ac:spMk id="34" creationId="{0AFE237A-60E3-4909-A7C8-A25DE30C0A69}"/>
          </ac:spMkLst>
        </pc:spChg>
        <pc:spChg chg="del">
          <ac:chgData name="Lopez, Diego" userId="42e54e3f-aecb-4764-8961-c901c6d0dd55" providerId="ADAL" clId="{13D97F12-DFBC-4C63-9534-34EDF8816846}" dt="2021-04-16T14:14:57.707" v="788" actId="478"/>
          <ac:spMkLst>
            <pc:docMk/>
            <pc:sldMk cId="1985816760" sldId="288"/>
            <ac:spMk id="36" creationId="{899282E1-A910-4478-B798-A89C9727C6BD}"/>
          </ac:spMkLst>
        </pc:spChg>
        <pc:spChg chg="del">
          <ac:chgData name="Lopez, Diego" userId="42e54e3f-aecb-4764-8961-c901c6d0dd55" providerId="ADAL" clId="{13D97F12-DFBC-4C63-9534-34EDF8816846}" dt="2021-04-16T14:14:57.707" v="788" actId="478"/>
          <ac:spMkLst>
            <pc:docMk/>
            <pc:sldMk cId="1985816760" sldId="288"/>
            <ac:spMk id="40" creationId="{191A9B78-177B-4E7D-9EA0-E69FC5585733}"/>
          </ac:spMkLst>
        </pc:spChg>
        <pc:spChg chg="del">
          <ac:chgData name="Lopez, Diego" userId="42e54e3f-aecb-4764-8961-c901c6d0dd55" providerId="ADAL" clId="{13D97F12-DFBC-4C63-9534-34EDF8816846}" dt="2021-04-16T14:14:57.707" v="788" actId="478"/>
          <ac:spMkLst>
            <pc:docMk/>
            <pc:sldMk cId="1985816760" sldId="288"/>
            <ac:spMk id="41" creationId="{CB6183AA-4CDE-4504-875B-39F23A4E9BB3}"/>
          </ac:spMkLst>
        </pc:spChg>
        <pc:spChg chg="del">
          <ac:chgData name="Lopez, Diego" userId="42e54e3f-aecb-4764-8961-c901c6d0dd55" providerId="ADAL" clId="{13D97F12-DFBC-4C63-9534-34EDF8816846}" dt="2021-04-16T14:14:57.707" v="788" actId="478"/>
          <ac:spMkLst>
            <pc:docMk/>
            <pc:sldMk cId="1985816760" sldId="288"/>
            <ac:spMk id="44" creationId="{D32C0C35-86A5-407E-A25C-F0BD8343639A}"/>
          </ac:spMkLst>
        </pc:spChg>
        <pc:spChg chg="del">
          <ac:chgData name="Lopez, Diego" userId="42e54e3f-aecb-4764-8961-c901c6d0dd55" providerId="ADAL" clId="{13D97F12-DFBC-4C63-9534-34EDF8816846}" dt="2021-04-16T14:14:57.707" v="788" actId="478"/>
          <ac:spMkLst>
            <pc:docMk/>
            <pc:sldMk cId="1985816760" sldId="288"/>
            <ac:spMk id="45" creationId="{741014B1-89DE-41E3-8A72-0BAC559BB1EC}"/>
          </ac:spMkLst>
        </pc:spChg>
        <pc:spChg chg="add">
          <ac:chgData name="Lopez, Diego" userId="42e54e3f-aecb-4764-8961-c901c6d0dd55" providerId="ADAL" clId="{13D97F12-DFBC-4C63-9534-34EDF8816846}" dt="2021-04-16T14:14:58.672" v="789"/>
          <ac:spMkLst>
            <pc:docMk/>
            <pc:sldMk cId="1985816760" sldId="288"/>
            <ac:spMk id="62" creationId="{843BD8EA-6784-4E76-950A-19CBB4A471DC}"/>
          </ac:spMkLst>
        </pc:spChg>
        <pc:spChg chg="add">
          <ac:chgData name="Lopez, Diego" userId="42e54e3f-aecb-4764-8961-c901c6d0dd55" providerId="ADAL" clId="{13D97F12-DFBC-4C63-9534-34EDF8816846}" dt="2021-04-16T14:14:58.672" v="789"/>
          <ac:spMkLst>
            <pc:docMk/>
            <pc:sldMk cId="1985816760" sldId="288"/>
            <ac:spMk id="63" creationId="{AB7B5C82-42A9-4DED-8CC2-351F7FDE2E07}"/>
          </ac:spMkLst>
        </pc:spChg>
        <pc:spChg chg="add">
          <ac:chgData name="Lopez, Diego" userId="42e54e3f-aecb-4764-8961-c901c6d0dd55" providerId="ADAL" clId="{13D97F12-DFBC-4C63-9534-34EDF8816846}" dt="2021-04-16T14:14:58.672" v="789"/>
          <ac:spMkLst>
            <pc:docMk/>
            <pc:sldMk cId="1985816760" sldId="288"/>
            <ac:spMk id="64" creationId="{3BA28FEA-9D90-43D0-8187-EAFDB66F8F59}"/>
          </ac:spMkLst>
        </pc:spChg>
        <pc:spChg chg="add">
          <ac:chgData name="Lopez, Diego" userId="42e54e3f-aecb-4764-8961-c901c6d0dd55" providerId="ADAL" clId="{13D97F12-DFBC-4C63-9534-34EDF8816846}" dt="2021-04-16T14:14:58.672" v="789"/>
          <ac:spMkLst>
            <pc:docMk/>
            <pc:sldMk cId="1985816760" sldId="288"/>
            <ac:spMk id="65" creationId="{352C53E2-75BF-41E4-8FCE-ECE03B0262F4}"/>
          </ac:spMkLst>
        </pc:spChg>
        <pc:spChg chg="add">
          <ac:chgData name="Lopez, Diego" userId="42e54e3f-aecb-4764-8961-c901c6d0dd55" providerId="ADAL" clId="{13D97F12-DFBC-4C63-9534-34EDF8816846}" dt="2021-04-16T14:14:58.672" v="789"/>
          <ac:spMkLst>
            <pc:docMk/>
            <pc:sldMk cId="1985816760" sldId="288"/>
            <ac:spMk id="66" creationId="{8B2C9E24-5B09-414F-8809-47DA67F3FA6A}"/>
          </ac:spMkLst>
        </pc:spChg>
        <pc:spChg chg="add">
          <ac:chgData name="Lopez, Diego" userId="42e54e3f-aecb-4764-8961-c901c6d0dd55" providerId="ADAL" clId="{13D97F12-DFBC-4C63-9534-34EDF8816846}" dt="2021-04-16T14:14:58.672" v="789"/>
          <ac:spMkLst>
            <pc:docMk/>
            <pc:sldMk cId="1985816760" sldId="288"/>
            <ac:spMk id="67" creationId="{E405E41F-748C-4E33-8DE6-07439BDF92EB}"/>
          </ac:spMkLst>
        </pc:spChg>
        <pc:spChg chg="add">
          <ac:chgData name="Lopez, Diego" userId="42e54e3f-aecb-4764-8961-c901c6d0dd55" providerId="ADAL" clId="{13D97F12-DFBC-4C63-9534-34EDF8816846}" dt="2021-04-16T14:14:58.672" v="789"/>
          <ac:spMkLst>
            <pc:docMk/>
            <pc:sldMk cId="1985816760" sldId="288"/>
            <ac:spMk id="68" creationId="{A8FF6315-2ADA-47CD-B82C-E4FFFB04696F}"/>
          </ac:spMkLst>
        </pc:spChg>
      </pc:sldChg>
    </pc:docChg>
  </pc:docChgLst>
  <pc:docChgLst>
    <pc:chgData name="Lopez, Diego" userId="42e54e3f-aecb-4764-8961-c901c6d0dd55" providerId="ADAL" clId="{BF413693-06A4-4918-B981-941649CA097A}"/>
    <pc:docChg chg="custSel modSld">
      <pc:chgData name="Lopez, Diego" userId="42e54e3f-aecb-4764-8961-c901c6d0dd55" providerId="ADAL" clId="{BF413693-06A4-4918-B981-941649CA097A}" dt="2020-06-16T19:30:38.113" v="80" actId="1038"/>
      <pc:docMkLst>
        <pc:docMk/>
      </pc:docMkLst>
      <pc:sldChg chg="addSp delSp modSp">
        <pc:chgData name="Lopez, Diego" userId="42e54e3f-aecb-4764-8961-c901c6d0dd55" providerId="ADAL" clId="{BF413693-06A4-4918-B981-941649CA097A}" dt="2020-06-16T19:30:38.113" v="80" actId="1038"/>
        <pc:sldMkLst>
          <pc:docMk/>
          <pc:sldMk cId="1603478096" sldId="274"/>
        </pc:sldMkLst>
        <pc:spChg chg="mod">
          <ac:chgData name="Lopez, Diego" userId="42e54e3f-aecb-4764-8961-c901c6d0dd55" providerId="ADAL" clId="{BF413693-06A4-4918-B981-941649CA097A}" dt="2020-06-16T19:05:00.030" v="70" actId="1037"/>
          <ac:spMkLst>
            <pc:docMk/>
            <pc:sldMk cId="1603478096" sldId="274"/>
            <ac:spMk id="24" creationId="{CC364D09-1D7A-4471-987E-57CB9AAAFE8B}"/>
          </ac:spMkLst>
        </pc:spChg>
        <pc:spChg chg="add mod">
          <ac:chgData name="Lopez, Diego" userId="42e54e3f-aecb-4764-8961-c901c6d0dd55" providerId="ADAL" clId="{BF413693-06A4-4918-B981-941649CA097A}" dt="2020-06-16T19:05:15.334" v="77" actId="1038"/>
          <ac:spMkLst>
            <pc:docMk/>
            <pc:sldMk cId="1603478096" sldId="274"/>
            <ac:spMk id="41" creationId="{73DD7816-75F6-479F-B258-21D2E730A14F}"/>
          </ac:spMkLst>
        </pc:spChg>
        <pc:spChg chg="mod">
          <ac:chgData name="Lopez, Diego" userId="42e54e3f-aecb-4764-8961-c901c6d0dd55" providerId="ADAL" clId="{BF413693-06A4-4918-B981-941649CA097A}" dt="2020-06-16T19:30:38.113" v="80" actId="1038"/>
          <ac:spMkLst>
            <pc:docMk/>
            <pc:sldMk cId="1603478096" sldId="274"/>
            <ac:spMk id="54" creationId="{B7ADB634-C784-469D-9A2E-4DF8B349109F}"/>
          </ac:spMkLst>
        </pc:spChg>
        <pc:spChg chg="del">
          <ac:chgData name="Lopez, Diego" userId="42e54e3f-aecb-4764-8961-c901c6d0dd55" providerId="ADAL" clId="{BF413693-06A4-4918-B981-941649CA097A}" dt="2020-06-16T19:05:05.740" v="71" actId="478"/>
          <ac:spMkLst>
            <pc:docMk/>
            <pc:sldMk cId="1603478096" sldId="274"/>
            <ac:spMk id="70" creationId="{1E31B7EA-7629-4E31-9995-9237ABDAB194}"/>
          </ac:spMkLst>
        </pc:spChg>
        <pc:grpChg chg="mod">
          <ac:chgData name="Lopez, Diego" userId="42e54e3f-aecb-4764-8961-c901c6d0dd55" providerId="ADAL" clId="{BF413693-06A4-4918-B981-941649CA097A}" dt="2020-06-16T19:05:00.030" v="70" actId="1037"/>
          <ac:grpSpMkLst>
            <pc:docMk/>
            <pc:sldMk cId="1603478096" sldId="274"/>
            <ac:grpSpMk id="21" creationId="{C7D5CC7D-27FC-4A2B-8D2F-92E832A2D3BB}"/>
          </ac:grpSpMkLst>
        </pc:grpChg>
        <pc:grpChg chg="add mod">
          <ac:chgData name="Lopez, Diego" userId="42e54e3f-aecb-4764-8961-c901c6d0dd55" providerId="ADAL" clId="{BF413693-06A4-4918-B981-941649CA097A}" dt="2020-06-16T19:05:15.334" v="77" actId="1038"/>
          <ac:grpSpMkLst>
            <pc:docMk/>
            <pc:sldMk cId="1603478096" sldId="274"/>
            <ac:grpSpMk id="38" creationId="{BAFFC805-958A-4A21-8A91-2A74A88FC034}"/>
          </ac:grpSpMkLst>
        </pc:grpChg>
        <pc:grpChg chg="del">
          <ac:chgData name="Lopez, Diego" userId="42e54e3f-aecb-4764-8961-c901c6d0dd55" providerId="ADAL" clId="{BF413693-06A4-4918-B981-941649CA097A}" dt="2020-06-16T19:04:54.914" v="69" actId="478"/>
          <ac:grpSpMkLst>
            <pc:docMk/>
            <pc:sldMk cId="1603478096" sldId="274"/>
            <ac:grpSpMk id="67" creationId="{CA3AC0D2-95F7-4FC7-BBD0-702B7DC2E3B2}"/>
          </ac:grpSpMkLst>
        </pc:grpChg>
        <pc:cxnChg chg="mod">
          <ac:chgData name="Lopez, Diego" userId="42e54e3f-aecb-4764-8961-c901c6d0dd55" providerId="ADAL" clId="{BF413693-06A4-4918-B981-941649CA097A}" dt="2020-06-16T19:30:38.113" v="80" actId="1038"/>
          <ac:cxnSpMkLst>
            <pc:docMk/>
            <pc:sldMk cId="1603478096" sldId="274"/>
            <ac:cxnSpMk id="55" creationId="{AD673831-945A-42CC-A8AE-9B1D8B3DFAA3}"/>
          </ac:cxnSpMkLst>
        </pc:cxnChg>
        <pc:cxnChg chg="mod">
          <ac:chgData name="Lopez, Diego" userId="42e54e3f-aecb-4764-8961-c901c6d0dd55" providerId="ADAL" clId="{BF413693-06A4-4918-B981-941649CA097A}" dt="2020-06-16T19:04:54.914" v="69" actId="478"/>
          <ac:cxnSpMkLst>
            <pc:docMk/>
            <pc:sldMk cId="1603478096" sldId="274"/>
            <ac:cxnSpMk id="69" creationId="{A6C4FE71-34CC-46FE-A302-6329144393E3}"/>
          </ac:cxnSpMkLst>
        </pc:cxnChg>
      </pc:sldChg>
      <pc:sldChg chg="modSp">
        <pc:chgData name="Lopez, Diego" userId="42e54e3f-aecb-4764-8961-c901c6d0dd55" providerId="ADAL" clId="{BF413693-06A4-4918-B981-941649CA097A}" dt="2020-06-16T17:52:34.835" v="39" actId="208"/>
        <pc:sldMkLst>
          <pc:docMk/>
          <pc:sldMk cId="1469981421" sldId="275"/>
        </pc:sldMkLst>
        <pc:spChg chg="mod">
          <ac:chgData name="Lopez, Diego" userId="42e54e3f-aecb-4764-8961-c901c6d0dd55" providerId="ADAL" clId="{BF413693-06A4-4918-B981-941649CA097A}" dt="2020-06-16T17:35:49.007" v="38" actId="20577"/>
          <ac:spMkLst>
            <pc:docMk/>
            <pc:sldMk cId="1469981421" sldId="275"/>
            <ac:spMk id="49" creationId="{A45B0606-2573-453B-844C-45B45A095FA9}"/>
          </ac:spMkLst>
        </pc:spChg>
        <pc:spChg chg="mod">
          <ac:chgData name="Lopez, Diego" userId="42e54e3f-aecb-4764-8961-c901c6d0dd55" providerId="ADAL" clId="{BF413693-06A4-4918-B981-941649CA097A}" dt="2020-06-16T17:35:39.730" v="37" actId="20577"/>
          <ac:spMkLst>
            <pc:docMk/>
            <pc:sldMk cId="1469981421" sldId="275"/>
            <ac:spMk id="50" creationId="{7184BD0B-822C-49C5-AA8E-E553EEEDB501}"/>
          </ac:spMkLst>
        </pc:spChg>
        <pc:spChg chg="mod">
          <ac:chgData name="Lopez, Diego" userId="42e54e3f-aecb-4764-8961-c901c6d0dd55" providerId="ADAL" clId="{BF413693-06A4-4918-B981-941649CA097A}" dt="2020-06-16T17:33:20.517" v="19" actId="20577"/>
          <ac:spMkLst>
            <pc:docMk/>
            <pc:sldMk cId="1469981421" sldId="275"/>
            <ac:spMk id="52" creationId="{FE369AB7-DF1C-4CE6-97A3-022A4C8EDFB4}"/>
          </ac:spMkLst>
        </pc:spChg>
        <pc:grpChg chg="mod">
          <ac:chgData name="Lopez, Diego" userId="42e54e3f-aecb-4764-8961-c901c6d0dd55" providerId="ADAL" clId="{BF413693-06A4-4918-B981-941649CA097A}" dt="2020-06-16T17:35:49.007" v="38" actId="20577"/>
          <ac:grpSpMkLst>
            <pc:docMk/>
            <pc:sldMk cId="1469981421" sldId="275"/>
            <ac:grpSpMk id="64" creationId="{7F17D0AB-B350-417C-8A9C-74DCAD063295}"/>
          </ac:grpSpMkLst>
        </pc:grpChg>
        <pc:cxnChg chg="mod">
          <ac:chgData name="Lopez, Diego" userId="42e54e3f-aecb-4764-8961-c901c6d0dd55" providerId="ADAL" clId="{BF413693-06A4-4918-B981-941649CA097A}" dt="2020-06-16T17:52:34.835" v="39" actId="208"/>
          <ac:cxnSpMkLst>
            <pc:docMk/>
            <pc:sldMk cId="1469981421" sldId="275"/>
            <ac:cxnSpMk id="32" creationId="{2A320067-D9D0-4560-9B34-7B0631629AFF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0.1</c:v>
                </c:pt>
                <c:pt idx="1">
                  <c:v>0.2</c:v>
                </c:pt>
                <c:pt idx="2">
                  <c:v>0.25</c:v>
                </c:pt>
                <c:pt idx="3">
                  <c:v>0.2</c:v>
                </c:pt>
                <c:pt idx="4">
                  <c:v>0.15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4-479C-8070-888A75853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505121112"/>
        <c:axId val="505112584"/>
      </c:barChart>
      <c:catAx>
        <c:axId val="505121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i="1" dirty="0" err="1"/>
                  <a:t>Number</a:t>
                </a:r>
                <a:r>
                  <a:rPr lang="es-AR" i="1" dirty="0"/>
                  <a:t> of </a:t>
                </a:r>
                <a:r>
                  <a:rPr lang="es-AR" i="1" dirty="0" err="1"/>
                  <a:t>bedrooms</a:t>
                </a:r>
                <a:endParaRPr lang="es-AR" i="1" dirty="0"/>
              </a:p>
            </c:rich>
          </c:tx>
          <c:layout>
            <c:manualLayout>
              <c:xMode val="edge"/>
              <c:yMode val="edge"/>
              <c:x val="0.44045209505089233"/>
              <c:y val="0.927325642250108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112584"/>
        <c:crosses val="autoZero"/>
        <c:auto val="1"/>
        <c:lblAlgn val="ctr"/>
        <c:lblOffset val="100"/>
        <c:noMultiLvlLbl val="0"/>
      </c:catAx>
      <c:valAx>
        <c:axId val="5051125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330" b="0" i="1" u="none" strike="noStrike" kern="1200" baseline="0" noProof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noProof="0" dirty="0"/>
                  <a:t>Probability</a:t>
                </a:r>
              </a:p>
            </c:rich>
          </c:tx>
          <c:layout>
            <c:manualLayout>
              <c:xMode val="edge"/>
              <c:yMode val="edge"/>
              <c:x val="1.7164129078575492E-3"/>
              <c:y val="0.334357212994963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330" b="0" i="1" u="none" strike="noStrike" kern="1200" baseline="0" noProof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121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0.1</c:v>
                </c:pt>
                <c:pt idx="1">
                  <c:v>0.30000000000000004</c:v>
                </c:pt>
                <c:pt idx="2">
                  <c:v>0.55000000000000004</c:v>
                </c:pt>
                <c:pt idx="3">
                  <c:v>0.75</c:v>
                </c:pt>
                <c:pt idx="4">
                  <c:v>0.9</c:v>
                </c:pt>
                <c:pt idx="5">
                  <c:v>0.95000000000000007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4-479C-8070-888A75853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505121112"/>
        <c:axId val="505112584"/>
      </c:barChart>
      <c:catAx>
        <c:axId val="505121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i="1" dirty="0" err="1"/>
                  <a:t>Number</a:t>
                </a:r>
                <a:r>
                  <a:rPr lang="es-AR" i="1" dirty="0"/>
                  <a:t> of </a:t>
                </a:r>
                <a:r>
                  <a:rPr lang="es-AR" i="1" dirty="0" err="1"/>
                  <a:t>bedrooms</a:t>
                </a:r>
                <a:endParaRPr lang="es-AR" i="1" dirty="0"/>
              </a:p>
            </c:rich>
          </c:tx>
          <c:layout>
            <c:manualLayout>
              <c:xMode val="edge"/>
              <c:yMode val="edge"/>
              <c:x val="0.44045209505089233"/>
              <c:y val="0.927325642250108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112584"/>
        <c:crosses val="autoZero"/>
        <c:auto val="1"/>
        <c:lblAlgn val="ctr"/>
        <c:lblOffset val="100"/>
        <c:noMultiLvlLbl val="0"/>
      </c:catAx>
      <c:valAx>
        <c:axId val="5051125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330" b="0" i="1" u="none" strike="noStrike" kern="1200" baseline="0" noProof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noProof="0" dirty="0"/>
                  <a:t>Cumulative Probability</a:t>
                </a:r>
              </a:p>
            </c:rich>
          </c:tx>
          <c:layout>
            <c:manualLayout>
              <c:xMode val="edge"/>
              <c:yMode val="edge"/>
              <c:x val="1.7164129078575492E-3"/>
              <c:y val="0.334357212994963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330" b="0" i="1" u="none" strike="noStrike" kern="1200" baseline="0" noProof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121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7A8-1560-41F1-8F8A-4CD7581928D5}" type="datetimeFigureOut">
              <a:rPr lang="es-AR" smtClean="0"/>
              <a:t>16/4/2021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44C-A2AE-4203-8C03-85DF4A5AFFB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052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7A8-1560-41F1-8F8A-4CD7581928D5}" type="datetimeFigureOut">
              <a:rPr lang="es-AR" smtClean="0"/>
              <a:t>16/4/2021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44C-A2AE-4203-8C03-85DF4A5AFFB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50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7A8-1560-41F1-8F8A-4CD7581928D5}" type="datetimeFigureOut">
              <a:rPr lang="es-AR" smtClean="0"/>
              <a:t>16/4/2021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44C-A2AE-4203-8C03-85DF4A5AFFB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472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7A8-1560-41F1-8F8A-4CD7581928D5}" type="datetimeFigureOut">
              <a:rPr lang="es-AR" smtClean="0"/>
              <a:t>16/4/2021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44C-A2AE-4203-8C03-85DF4A5AFFB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041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7A8-1560-41F1-8F8A-4CD7581928D5}" type="datetimeFigureOut">
              <a:rPr lang="es-AR" smtClean="0"/>
              <a:t>16/4/2021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44C-A2AE-4203-8C03-85DF4A5AFFB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33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7A8-1560-41F1-8F8A-4CD7581928D5}" type="datetimeFigureOut">
              <a:rPr lang="es-AR" smtClean="0"/>
              <a:t>16/4/2021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44C-A2AE-4203-8C03-85DF4A5AFFB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575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7A8-1560-41F1-8F8A-4CD7581928D5}" type="datetimeFigureOut">
              <a:rPr lang="es-AR" smtClean="0"/>
              <a:t>16/4/2021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44C-A2AE-4203-8C03-85DF4A5AFFB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403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7A8-1560-41F1-8F8A-4CD7581928D5}" type="datetimeFigureOut">
              <a:rPr lang="es-AR" smtClean="0"/>
              <a:t>16/4/2021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44C-A2AE-4203-8C03-85DF4A5AFFB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611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7A8-1560-41F1-8F8A-4CD7581928D5}" type="datetimeFigureOut">
              <a:rPr lang="es-AR" smtClean="0"/>
              <a:t>16/4/2021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44C-A2AE-4203-8C03-85DF4A5AFFB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559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7A8-1560-41F1-8F8A-4CD7581928D5}" type="datetimeFigureOut">
              <a:rPr lang="es-AR" smtClean="0"/>
              <a:t>16/4/2021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44C-A2AE-4203-8C03-85DF4A5AFFB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450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7A8-1560-41F1-8F8A-4CD7581928D5}" type="datetimeFigureOut">
              <a:rPr lang="es-AR" smtClean="0"/>
              <a:t>16/4/2021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44C-A2AE-4203-8C03-85DF4A5AFFB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471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87A8-1560-41F1-8F8A-4CD7581928D5}" type="datetimeFigureOut">
              <a:rPr lang="es-AR" smtClean="0"/>
              <a:t>16/4/2021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444C-A2AE-4203-8C03-85DF4A5AFFB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973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0.png"/><Relationship Id="rId7" Type="http://schemas.openxmlformats.org/officeDocument/2006/relationships/image" Target="../media/image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06429" y="832396"/>
            <a:ext cx="733320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&lt;- 4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altLang="es-AR" dirty="0">
                <a:solidFill>
                  <a:schemeClr val="accent2"/>
                </a:solidFill>
              </a:rPr>
              <a:t>(x &gt;= 0) 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 err="1">
                <a:solidFill>
                  <a:srgbClr val="00B0F0"/>
                </a:solidFill>
              </a:rPr>
              <a:t>print</a:t>
            </a:r>
            <a:r>
              <a:rPr lang="es-AR" altLang="es-AR" dirty="0">
                <a:solidFill>
                  <a:srgbClr val="00B0F0"/>
                </a:solidFill>
              </a:rPr>
              <a:t> ("variable x </a:t>
            </a:r>
            <a:r>
              <a:rPr lang="es-AR" altLang="es-AR" dirty="0" err="1">
                <a:solidFill>
                  <a:srgbClr val="00B0F0"/>
                </a:solidFill>
              </a:rPr>
              <a:t>is</a:t>
            </a:r>
            <a:r>
              <a:rPr lang="es-AR" altLang="es-AR" dirty="0">
                <a:solidFill>
                  <a:srgbClr val="00B0F0"/>
                </a:solidFill>
              </a:rPr>
              <a:t> a positive </a:t>
            </a:r>
            <a:r>
              <a:rPr lang="es-AR" altLang="es-AR" dirty="0" err="1">
                <a:solidFill>
                  <a:srgbClr val="00B0F0"/>
                </a:solidFill>
              </a:rPr>
              <a:t>number</a:t>
            </a:r>
            <a:r>
              <a:rPr lang="es-AR" altLang="es-AR" dirty="0">
                <a:solidFill>
                  <a:srgbClr val="00B0F0"/>
                </a:solidFill>
              </a:rPr>
              <a:t>")</a:t>
            </a:r>
            <a:br>
              <a:rPr lang="es-AR" altLang="es-AR" dirty="0">
                <a:solidFill>
                  <a:srgbClr val="00B0F0"/>
                </a:solidFill>
              </a:rPr>
            </a:b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06429" y="217353"/>
            <a:ext cx="4373671" cy="40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>
                <a:solidFill>
                  <a:schemeClr val="accent2"/>
                </a:solidFill>
              </a:rPr>
              <a:t>(</a:t>
            </a:r>
            <a:r>
              <a:rPr lang="es-AR" dirty="0" err="1">
                <a:solidFill>
                  <a:schemeClr val="accent2"/>
                </a:solidFill>
              </a:rPr>
              <a:t>condition</a:t>
            </a:r>
            <a:r>
              <a:rPr lang="es-AR" dirty="0">
                <a:solidFill>
                  <a:schemeClr val="accent2"/>
                </a:solidFill>
              </a:rPr>
              <a:t>)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rgbClr val="00B0F0"/>
                </a:solidFill>
              </a:rPr>
              <a:t>statement</a:t>
            </a:r>
            <a:r>
              <a:rPr lang="es-A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06428" y="2650310"/>
            <a:ext cx="4373671" cy="40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>
                <a:solidFill>
                  <a:schemeClr val="accent2"/>
                </a:solidFill>
              </a:rPr>
              <a:t>(</a:t>
            </a:r>
            <a:r>
              <a:rPr lang="es-AR" dirty="0" err="1">
                <a:solidFill>
                  <a:schemeClr val="accent2"/>
                </a:solidFill>
              </a:rPr>
              <a:t>condition</a:t>
            </a:r>
            <a:r>
              <a:rPr lang="es-AR" dirty="0">
                <a:solidFill>
                  <a:schemeClr val="accent2"/>
                </a:solidFill>
              </a:rPr>
              <a:t>)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rgbClr val="00B0F0"/>
                </a:solidFill>
              </a:rPr>
              <a:t>statement</a:t>
            </a:r>
            <a:r>
              <a:rPr lang="es-AR" dirty="0">
                <a:solidFill>
                  <a:srgbClr val="00B0F0"/>
                </a:solidFill>
              </a:rPr>
              <a:t> </a:t>
            </a:r>
            <a:r>
              <a:rPr 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else</a:t>
            </a:r>
            <a:r>
              <a:rPr lang="es-AR" dirty="0">
                <a:solidFill>
                  <a:srgbClr val="00B0F0"/>
                </a:solidFill>
              </a:rPr>
              <a:t> </a:t>
            </a:r>
            <a:r>
              <a:rPr lang="es-AR" dirty="0" err="1">
                <a:solidFill>
                  <a:srgbClr val="00B050"/>
                </a:solidFill>
              </a:rPr>
              <a:t>statement</a:t>
            </a:r>
            <a:r>
              <a:rPr lang="es-A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06428" y="3672843"/>
            <a:ext cx="733320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-4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altLang="es-AR" dirty="0">
                <a:solidFill>
                  <a:schemeClr val="accent2"/>
                </a:solidFill>
              </a:rPr>
              <a:t>(x &gt;= 0) 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 err="1">
                <a:solidFill>
                  <a:srgbClr val="00B0F0"/>
                </a:solidFill>
              </a:rPr>
              <a:t>print</a:t>
            </a:r>
            <a:r>
              <a:rPr lang="es-AR" altLang="es-AR" dirty="0">
                <a:solidFill>
                  <a:srgbClr val="00B0F0"/>
                </a:solidFill>
              </a:rPr>
              <a:t> ("variable x </a:t>
            </a:r>
            <a:r>
              <a:rPr lang="es-AR" altLang="es-AR" dirty="0" err="1">
                <a:solidFill>
                  <a:srgbClr val="00B0F0"/>
                </a:solidFill>
              </a:rPr>
              <a:t>is</a:t>
            </a:r>
            <a:r>
              <a:rPr lang="es-AR" altLang="es-AR" dirty="0">
                <a:solidFill>
                  <a:srgbClr val="00B0F0"/>
                </a:solidFill>
              </a:rPr>
              <a:t> a positive </a:t>
            </a:r>
            <a:r>
              <a:rPr lang="es-AR" altLang="es-AR" dirty="0" err="1">
                <a:solidFill>
                  <a:srgbClr val="00B0F0"/>
                </a:solidFill>
              </a:rPr>
              <a:t>number</a:t>
            </a:r>
            <a:r>
              <a:rPr lang="es-AR" altLang="es-AR" dirty="0">
                <a:solidFill>
                  <a:srgbClr val="00B0F0"/>
                </a:solidFill>
              </a:rPr>
              <a:t>")</a:t>
            </a:r>
            <a:br>
              <a:rPr lang="es-AR" altLang="es-AR" dirty="0">
                <a:solidFill>
                  <a:srgbClr val="00B0F0"/>
                </a:solidFill>
              </a:rPr>
            </a:b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</a:t>
            </a:r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else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{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 err="1">
                <a:solidFill>
                  <a:srgbClr val="00B050"/>
                </a:solidFill>
              </a:rPr>
              <a:t>print</a:t>
            </a:r>
            <a:r>
              <a:rPr lang="es-AR" altLang="es-AR" dirty="0">
                <a:solidFill>
                  <a:srgbClr val="00B050"/>
                </a:solidFill>
              </a:rPr>
              <a:t> ("variable x </a:t>
            </a:r>
            <a:r>
              <a:rPr lang="es-AR" altLang="es-AR" dirty="0" err="1">
                <a:solidFill>
                  <a:srgbClr val="00B050"/>
                </a:solidFill>
              </a:rPr>
              <a:t>is</a:t>
            </a:r>
            <a:r>
              <a:rPr lang="es-AR" altLang="es-AR" dirty="0">
                <a:solidFill>
                  <a:srgbClr val="00B050"/>
                </a:solidFill>
              </a:rPr>
              <a:t> a </a:t>
            </a:r>
            <a:r>
              <a:rPr lang="es-AR" altLang="es-AR" dirty="0" err="1">
                <a:solidFill>
                  <a:srgbClr val="00B050"/>
                </a:solidFill>
              </a:rPr>
              <a:t>negative</a:t>
            </a:r>
            <a:r>
              <a:rPr lang="es-AR" altLang="es-AR" dirty="0">
                <a:solidFill>
                  <a:srgbClr val="00B050"/>
                </a:solidFill>
              </a:rPr>
              <a:t> </a:t>
            </a:r>
            <a:r>
              <a:rPr lang="es-AR" altLang="es-AR" dirty="0" err="1">
                <a:solidFill>
                  <a:srgbClr val="00B050"/>
                </a:solidFill>
              </a:rPr>
              <a:t>number</a:t>
            </a:r>
            <a:r>
              <a:rPr lang="es-AR" altLang="es-AR" dirty="0">
                <a:solidFill>
                  <a:srgbClr val="00B050"/>
                </a:solidFill>
              </a:rPr>
              <a:t>")</a:t>
            </a:r>
            <a:br>
              <a:rPr lang="es-AR" altLang="es-AR" dirty="0">
                <a:solidFill>
                  <a:srgbClr val="00B050"/>
                </a:solidFill>
              </a:rPr>
            </a:b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9734" y="278398"/>
            <a:ext cx="7333200" cy="3394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score &lt;- 75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altLang="es-AR" dirty="0">
                <a:solidFill>
                  <a:schemeClr val="accent2"/>
                </a:solidFill>
              </a:rPr>
              <a:t>(score &gt;= 90) 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 err="1">
                <a:solidFill>
                  <a:srgbClr val="00B0F0"/>
                </a:solidFill>
              </a:rPr>
              <a:t>print</a:t>
            </a:r>
            <a:r>
              <a:rPr lang="es-AR" altLang="es-AR" dirty="0">
                <a:solidFill>
                  <a:srgbClr val="00B0F0"/>
                </a:solidFill>
              </a:rPr>
              <a:t> ("A") </a:t>
            </a:r>
            <a:r>
              <a:rPr lang="es-AR" altLang="es-AR" dirty="0">
                <a:solidFill>
                  <a:schemeClr val="tx1"/>
                </a:solidFill>
              </a:rPr>
              <a:t>;</a:t>
            </a:r>
            <a:br>
              <a:rPr lang="es-AR" altLang="es-AR" dirty="0">
                <a:solidFill>
                  <a:srgbClr val="00B0F0"/>
                </a:solidFill>
              </a:rPr>
            </a:b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</a:t>
            </a:r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else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altLang="es-AR" dirty="0">
                <a:solidFill>
                  <a:schemeClr val="accent2"/>
                </a:solidFill>
              </a:rPr>
              <a:t>(score &gt;= 80) 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 err="1">
                <a:solidFill>
                  <a:srgbClr val="00B050"/>
                </a:solidFill>
              </a:rPr>
              <a:t>print</a:t>
            </a:r>
            <a:r>
              <a:rPr lang="es-AR" altLang="es-AR" dirty="0">
                <a:solidFill>
                  <a:srgbClr val="00B050"/>
                </a:solidFill>
              </a:rPr>
              <a:t> (“B") </a:t>
            </a:r>
            <a:r>
              <a:rPr lang="es-AR" altLang="es-AR" dirty="0">
                <a:solidFill>
                  <a:schemeClr val="tx1"/>
                </a:solidFill>
              </a:rPr>
              <a:t>;</a:t>
            </a:r>
          </a:p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</a:t>
            </a:r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else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altLang="es-AR" dirty="0">
                <a:solidFill>
                  <a:schemeClr val="accent2"/>
                </a:solidFill>
              </a:rPr>
              <a:t>(score &gt;= 70) 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 err="1">
                <a:solidFill>
                  <a:srgbClr val="00B050"/>
                </a:solidFill>
              </a:rPr>
              <a:t>print</a:t>
            </a:r>
            <a:r>
              <a:rPr lang="es-AR" altLang="es-AR" dirty="0">
                <a:solidFill>
                  <a:srgbClr val="00B050"/>
                </a:solidFill>
              </a:rPr>
              <a:t> (“C") </a:t>
            </a:r>
            <a:r>
              <a:rPr lang="es-AR" altLang="es-AR" dirty="0">
                <a:solidFill>
                  <a:schemeClr val="tx1"/>
                </a:solidFill>
              </a:rPr>
              <a:t>;</a:t>
            </a:r>
          </a:p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</a:t>
            </a:r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else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altLang="es-AR" dirty="0">
                <a:solidFill>
                  <a:schemeClr val="accent2"/>
                </a:solidFill>
              </a:rPr>
              <a:t>(score &gt;= 60) 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 err="1">
                <a:solidFill>
                  <a:srgbClr val="00B050"/>
                </a:solidFill>
              </a:rPr>
              <a:t>print</a:t>
            </a:r>
            <a:r>
              <a:rPr lang="es-AR" altLang="es-AR" dirty="0">
                <a:solidFill>
                  <a:srgbClr val="00B050"/>
                </a:solidFill>
              </a:rPr>
              <a:t> (“D") </a:t>
            </a:r>
            <a:r>
              <a:rPr lang="es-AR" altLang="es-AR" dirty="0">
                <a:solidFill>
                  <a:schemeClr val="tx1"/>
                </a:solidFill>
              </a:rPr>
              <a:t>;</a:t>
            </a:r>
          </a:p>
          <a:p>
            <a:r>
              <a:rPr lang="es-AR" altLang="es-AR" dirty="0">
                <a:solidFill>
                  <a:schemeClr val="tx1"/>
                </a:solidFill>
              </a:rPr>
              <a:t>} </a:t>
            </a:r>
            <a:r>
              <a:rPr lang="es-AR" altLang="es-AR" dirty="0" err="1">
                <a:solidFill>
                  <a:schemeClr val="tx1"/>
                </a:solidFill>
              </a:rPr>
              <a:t>else</a:t>
            </a:r>
            <a:r>
              <a:rPr lang="es-AR" altLang="es-AR" dirty="0">
                <a:solidFill>
                  <a:schemeClr val="tx1"/>
                </a:solidFill>
              </a:rPr>
              <a:t> {</a:t>
            </a:r>
          </a:p>
          <a:p>
            <a:r>
              <a:rPr lang="es-AR" altLang="es-AR" dirty="0" err="1">
                <a:solidFill>
                  <a:srgbClr val="00B050"/>
                </a:solidFill>
              </a:rPr>
              <a:t>print</a:t>
            </a:r>
            <a:r>
              <a:rPr lang="es-AR" altLang="es-AR" dirty="0">
                <a:solidFill>
                  <a:srgbClr val="00B050"/>
                </a:solidFill>
              </a:rPr>
              <a:t> (“F") </a:t>
            </a:r>
            <a:r>
              <a:rPr lang="es-AR" altLang="es-AR" dirty="0">
                <a:solidFill>
                  <a:schemeClr val="tx1"/>
                </a:solidFill>
              </a:rPr>
              <a:t>;</a:t>
            </a:r>
            <a:br>
              <a:rPr lang="es-AR" altLang="es-AR" dirty="0">
                <a:solidFill>
                  <a:srgbClr val="00B050"/>
                </a:solidFill>
              </a:rPr>
            </a:b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5720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097"/>
              </p:ext>
            </p:extLst>
          </p:nvPr>
        </p:nvGraphicFramePr>
        <p:xfrm>
          <a:off x="959746" y="489250"/>
          <a:ext cx="61359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220">
                  <a:extLst>
                    <a:ext uri="{9D8B030D-6E8A-4147-A177-3AD203B41FA5}">
                      <a16:colId xmlns:a16="http://schemas.microsoft.com/office/drawing/2014/main" val="3059568525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422406907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02972279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753151253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944266934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58276113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22690262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92661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Bedrooms</a:t>
                      </a:r>
                      <a:endParaRPr lang="es-A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# Cases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20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20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18655"/>
                  </a:ext>
                </a:extLst>
              </a:tr>
            </a:tbl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656175278"/>
              </p:ext>
            </p:extLst>
          </p:nvPr>
        </p:nvGraphicFramePr>
        <p:xfrm>
          <a:off x="-303460" y="2245390"/>
          <a:ext cx="7399152" cy="4060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32026"/>
              </p:ext>
            </p:extLst>
          </p:nvPr>
        </p:nvGraphicFramePr>
        <p:xfrm>
          <a:off x="835796" y="1367320"/>
          <a:ext cx="61359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220">
                  <a:extLst>
                    <a:ext uri="{9D8B030D-6E8A-4147-A177-3AD203B41FA5}">
                      <a16:colId xmlns:a16="http://schemas.microsoft.com/office/drawing/2014/main" val="3059568525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422406907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02972279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753151253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944266934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58276113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22690262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92661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Bedrooms</a:t>
                      </a:r>
                      <a:endParaRPr lang="es-A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Probability</a:t>
                      </a:r>
                      <a:endParaRPr lang="es-A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0,30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0,55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0,75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0,90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0,95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1865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74702"/>
              </p:ext>
            </p:extLst>
          </p:nvPr>
        </p:nvGraphicFramePr>
        <p:xfrm>
          <a:off x="7095692" y="1620935"/>
          <a:ext cx="6121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183">
                  <a:extLst>
                    <a:ext uri="{9D8B030D-6E8A-4147-A177-3AD203B41FA5}">
                      <a16:colId xmlns:a16="http://schemas.microsoft.com/office/drawing/2014/main" val="30595685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2406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2972279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531512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4426693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8276113"/>
                    </a:ext>
                  </a:extLst>
                </a:gridCol>
                <a:gridCol w="708735">
                  <a:extLst>
                    <a:ext uri="{9D8B030D-6E8A-4147-A177-3AD203B41FA5}">
                      <a16:colId xmlns:a16="http://schemas.microsoft.com/office/drawing/2014/main" val="322690262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2661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Bedrooms</a:t>
                      </a:r>
                      <a:endParaRPr lang="es-A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Probability</a:t>
                      </a:r>
                      <a:endParaRPr lang="es-A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0,20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0,25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0,20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0,15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0,05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0,05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1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>
                          <a:solidFill>
                            <a:schemeClr val="bg1"/>
                          </a:solidFill>
                        </a:rPr>
                        <a:t>Multiplication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0,10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0,40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0,80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0,30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0,35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59114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38829"/>
              </p:ext>
            </p:extLst>
          </p:nvPr>
        </p:nvGraphicFramePr>
        <p:xfrm>
          <a:off x="6713521" y="3508535"/>
          <a:ext cx="61213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183">
                  <a:extLst>
                    <a:ext uri="{9D8B030D-6E8A-4147-A177-3AD203B41FA5}">
                      <a16:colId xmlns:a16="http://schemas.microsoft.com/office/drawing/2014/main" val="30595685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2406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2972279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531512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4426693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8276113"/>
                    </a:ext>
                  </a:extLst>
                </a:gridCol>
                <a:gridCol w="708735">
                  <a:extLst>
                    <a:ext uri="{9D8B030D-6E8A-4147-A177-3AD203B41FA5}">
                      <a16:colId xmlns:a16="http://schemas.microsoft.com/office/drawing/2014/main" val="322690262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2661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Bedrooms</a:t>
                      </a:r>
                      <a:endParaRPr lang="es-A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Probability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0,10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0,20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0,25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0,20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0,15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0,05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0,05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1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>
                          <a:solidFill>
                            <a:schemeClr val="bg1"/>
                          </a:solidFill>
                        </a:rPr>
                        <a:t>Step</a:t>
                      </a:r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A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6,00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A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2,10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A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A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0,30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A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2,40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A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6,50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A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12,60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59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  <a:endParaRPr lang="es-A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3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St. </a:t>
                      </a:r>
                      <a:r>
                        <a:rPr lang="es-A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Deviation</a:t>
                      </a:r>
                      <a:endParaRPr lang="es-A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0,77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0,57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0,79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59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83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1948" y="202253"/>
            <a:ext cx="1801950" cy="3031604"/>
            <a:chOff x="1695867" y="1397726"/>
            <a:chExt cx="1801950" cy="3031604"/>
          </a:xfrm>
        </p:grpSpPr>
        <p:sp>
          <p:nvSpPr>
            <p:cNvPr id="2" name="Rectangle 1"/>
            <p:cNvSpPr/>
            <p:nvPr/>
          </p:nvSpPr>
          <p:spPr>
            <a:xfrm>
              <a:off x="1698171" y="1397726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2271" y="1397726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21817" y="1397726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98171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12688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21817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95867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09967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19513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95867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10384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19513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95867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10384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19513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2617506" y="1728702"/>
            <a:ext cx="1190625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094043" y="202253"/>
            <a:ext cx="1801950" cy="3031604"/>
            <a:chOff x="1695867" y="1397726"/>
            <a:chExt cx="1801950" cy="3031604"/>
          </a:xfrm>
        </p:grpSpPr>
        <p:sp>
          <p:nvSpPr>
            <p:cNvPr id="28" name="Rectangle 27"/>
            <p:cNvSpPr/>
            <p:nvPr/>
          </p:nvSpPr>
          <p:spPr>
            <a:xfrm>
              <a:off x="1698171" y="1397726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12271" y="1397726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21817" y="1397726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98171" y="2011627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12688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21817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95867" y="2625528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09967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19513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5867" y="3239429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10384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19513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5867" y="3853330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10384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19513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773451" y="278765"/>
            <a:ext cx="5915816" cy="5290820"/>
            <a:chOff x="6504342" y="184209"/>
            <a:chExt cx="5915816" cy="5290820"/>
          </a:xfrm>
        </p:grpSpPr>
        <p:sp>
          <p:nvSpPr>
            <p:cNvPr id="44" name="Rectangle 43"/>
            <p:cNvSpPr/>
            <p:nvPr/>
          </p:nvSpPr>
          <p:spPr>
            <a:xfrm>
              <a:off x="6853646" y="2443425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67746" y="2443425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77292" y="2443425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53646" y="3057326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68163" y="3057326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077292" y="3057326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51342" y="36712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465442" y="36712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74988" y="36712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51342" y="42851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65859" y="42851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74988" y="42851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51342" y="48990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65859" y="48990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074988" y="48990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</a:p>
          </p:txBody>
        </p:sp>
        <p:cxnSp>
          <p:nvCxnSpPr>
            <p:cNvPr id="59" name="Straight Arrow Connector 58"/>
            <p:cNvCxnSpPr>
              <a:stCxn id="44" idx="0"/>
              <a:endCxn id="7" idx="2"/>
            </p:cNvCxnSpPr>
            <p:nvPr/>
          </p:nvCxnSpPr>
          <p:spPr>
            <a:xfrm flipH="1" flipV="1">
              <a:off x="7139342" y="584319"/>
              <a:ext cx="2304" cy="1859106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04342" y="184209"/>
              <a:ext cx="127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Variable</a:t>
              </a:r>
            </a:p>
          </p:txBody>
        </p:sp>
        <p:cxnSp>
          <p:nvCxnSpPr>
            <p:cNvPr id="60" name="Straight Arrow Connector 59"/>
            <p:cNvCxnSpPr>
              <a:stCxn id="45" idx="0"/>
              <a:endCxn id="100" idx="2"/>
            </p:cNvCxnSpPr>
            <p:nvPr/>
          </p:nvCxnSpPr>
          <p:spPr>
            <a:xfrm flipH="1" flipV="1">
              <a:off x="7753442" y="1288058"/>
              <a:ext cx="2304" cy="1155367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9" idx="3"/>
              <a:endCxn id="69" idx="1"/>
            </p:cNvCxnSpPr>
            <p:nvPr/>
          </p:nvCxnSpPr>
          <p:spPr>
            <a:xfrm>
              <a:off x="8653292" y="3345326"/>
              <a:ext cx="1967220" cy="0"/>
            </a:xfrm>
            <a:prstGeom prst="straightConnector1">
              <a:avLst/>
            </a:prstGeom>
            <a:ln w="762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0620512" y="3145271"/>
              <a:ext cx="17996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Observation</a:t>
              </a:r>
              <a:endParaRPr lang="es-A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52" idx="3"/>
              <a:endCxn id="88" idx="1"/>
            </p:cNvCxnSpPr>
            <p:nvPr/>
          </p:nvCxnSpPr>
          <p:spPr>
            <a:xfrm>
              <a:off x="8650988" y="3959227"/>
              <a:ext cx="1512324" cy="0"/>
            </a:xfrm>
            <a:prstGeom prst="straightConnector1">
              <a:avLst/>
            </a:prstGeom>
            <a:ln w="762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3312" y="3759172"/>
              <a:ext cx="17996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Observation</a:t>
              </a:r>
              <a:endParaRPr lang="es-A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55" idx="3"/>
              <a:endCxn id="94" idx="1"/>
            </p:cNvCxnSpPr>
            <p:nvPr/>
          </p:nvCxnSpPr>
          <p:spPr>
            <a:xfrm>
              <a:off x="8650988" y="4573128"/>
              <a:ext cx="1070364" cy="0"/>
            </a:xfrm>
            <a:prstGeom prst="straightConnector1">
              <a:avLst/>
            </a:prstGeom>
            <a:ln w="762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721352" y="4373073"/>
              <a:ext cx="17996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Observation</a:t>
              </a:r>
              <a:endParaRPr lang="es-A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5" name="Straight Arrow Connector 94"/>
            <p:cNvCxnSpPr>
              <a:stCxn id="58" idx="3"/>
              <a:endCxn id="96" idx="1"/>
            </p:cNvCxnSpPr>
            <p:nvPr/>
          </p:nvCxnSpPr>
          <p:spPr>
            <a:xfrm>
              <a:off x="8650988" y="5187029"/>
              <a:ext cx="620784" cy="0"/>
            </a:xfrm>
            <a:prstGeom prst="straightConnector1">
              <a:avLst/>
            </a:prstGeom>
            <a:ln w="762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9271772" y="4986974"/>
              <a:ext cx="17996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Observation</a:t>
              </a:r>
              <a:endParaRPr lang="es-A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18442" y="887948"/>
              <a:ext cx="127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Variable</a:t>
              </a:r>
            </a:p>
          </p:txBody>
        </p:sp>
        <p:cxnSp>
          <p:nvCxnSpPr>
            <p:cNvPr id="102" name="Straight Arrow Connector 101"/>
            <p:cNvCxnSpPr>
              <a:stCxn id="46" idx="0"/>
              <a:endCxn id="103" idx="2"/>
            </p:cNvCxnSpPr>
            <p:nvPr/>
          </p:nvCxnSpPr>
          <p:spPr>
            <a:xfrm flipH="1" flipV="1">
              <a:off x="8362988" y="1981478"/>
              <a:ext cx="2304" cy="461947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727988" y="1581368"/>
              <a:ext cx="127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Variable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29644" y="3651020"/>
            <a:ext cx="1801950" cy="3031604"/>
            <a:chOff x="1695867" y="1397726"/>
            <a:chExt cx="1801950" cy="3031604"/>
          </a:xfrm>
        </p:grpSpPr>
        <p:sp>
          <p:nvSpPr>
            <p:cNvPr id="110" name="Rectangle 109"/>
            <p:cNvSpPr/>
            <p:nvPr/>
          </p:nvSpPr>
          <p:spPr>
            <a:xfrm>
              <a:off x="1698171" y="1397726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12271" y="1397726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21817" y="1397726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98171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312688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921817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695867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09967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19513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695867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310384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19513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695867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310384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919513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</a:p>
          </p:txBody>
        </p:sp>
      </p:grpSp>
      <p:cxnSp>
        <p:nvCxnSpPr>
          <p:cNvPr id="125" name="Straight Arrow Connector 124"/>
          <p:cNvCxnSpPr/>
          <p:nvPr/>
        </p:nvCxnSpPr>
        <p:spPr>
          <a:xfrm>
            <a:off x="2615202" y="5177469"/>
            <a:ext cx="1190625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4091739" y="3651020"/>
            <a:ext cx="1801950" cy="3031604"/>
            <a:chOff x="1695867" y="1397726"/>
            <a:chExt cx="1801950" cy="3031604"/>
          </a:xfrm>
        </p:grpSpPr>
        <p:sp>
          <p:nvSpPr>
            <p:cNvPr id="127" name="Rectangle 126"/>
            <p:cNvSpPr/>
            <p:nvPr/>
          </p:nvSpPr>
          <p:spPr>
            <a:xfrm>
              <a:off x="1698171" y="1397726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312271" y="1397726"/>
              <a:ext cx="576000" cy="576000"/>
            </a:xfrm>
            <a:prstGeom prst="rect">
              <a:avLst/>
            </a:prstGeom>
            <a:solidFill>
              <a:srgbClr val="00B0F0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21817" y="1397726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698171" y="2011627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312688" y="2011627"/>
              <a:ext cx="576000" cy="576000"/>
            </a:xfrm>
            <a:prstGeom prst="rect">
              <a:avLst/>
            </a:prstGeom>
            <a:solidFill>
              <a:srgbClr val="00B0F0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921817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695867" y="2625528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309967" y="2625528"/>
              <a:ext cx="576000" cy="576000"/>
            </a:xfrm>
            <a:prstGeom prst="rect">
              <a:avLst/>
            </a:prstGeom>
            <a:solidFill>
              <a:srgbClr val="00B0F0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919513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695867" y="3239429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310384" y="3239429"/>
              <a:ext cx="576000" cy="576000"/>
            </a:xfrm>
            <a:prstGeom prst="rect">
              <a:avLst/>
            </a:prstGeom>
            <a:solidFill>
              <a:srgbClr val="00B0F0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19513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695867" y="3853330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310384" y="3853330"/>
              <a:ext cx="576000" cy="576000"/>
            </a:xfrm>
            <a:prstGeom prst="rect">
              <a:avLst/>
            </a:prstGeom>
            <a:solidFill>
              <a:srgbClr val="00B0F0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919513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0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3273" y="1502229"/>
            <a:ext cx="1801950" cy="3031604"/>
            <a:chOff x="1695867" y="1397726"/>
            <a:chExt cx="1801950" cy="3031604"/>
          </a:xfrm>
        </p:grpSpPr>
        <p:sp>
          <p:nvSpPr>
            <p:cNvPr id="2" name="Rectangle 1"/>
            <p:cNvSpPr/>
            <p:nvPr/>
          </p:nvSpPr>
          <p:spPr>
            <a:xfrm>
              <a:off x="1698171" y="1397726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2271" y="1397726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21817" y="1397726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98171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12688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21817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95867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09967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19513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95867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10384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19513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95867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10384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19513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2618831" y="3028678"/>
            <a:ext cx="1190625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093064" y="1502229"/>
            <a:ext cx="1192821" cy="3031604"/>
            <a:chOff x="5255658" y="1397726"/>
            <a:chExt cx="1192821" cy="3031604"/>
          </a:xfrm>
        </p:grpSpPr>
        <p:sp>
          <p:nvSpPr>
            <p:cNvPr id="43" name="Rectangle 42"/>
            <p:cNvSpPr/>
            <p:nvPr/>
          </p:nvSpPr>
          <p:spPr>
            <a:xfrm>
              <a:off x="5257962" y="1397726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872062" y="1397726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57962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872479" y="2011627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55658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869758" y="262552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55658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870175" y="323942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5658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70175" y="38533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33775" y="1502229"/>
            <a:ext cx="5364045" cy="3031604"/>
            <a:chOff x="6733775" y="1502229"/>
            <a:chExt cx="5364045" cy="3031604"/>
          </a:xfrm>
        </p:grpSpPr>
        <p:grpSp>
          <p:nvGrpSpPr>
            <p:cNvPr id="53" name="Group 52"/>
            <p:cNvGrpSpPr/>
            <p:nvPr/>
          </p:nvGrpSpPr>
          <p:grpSpPr>
            <a:xfrm>
              <a:off x="6733775" y="1502229"/>
              <a:ext cx="1801950" cy="3031604"/>
              <a:chOff x="1695867" y="1397726"/>
              <a:chExt cx="1801950" cy="303160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698171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A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12271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B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21817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C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698171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312688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921817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695867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309967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19513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695867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310384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19513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695867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310384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19513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</a:t>
                </a:r>
              </a:p>
            </p:txBody>
          </p:sp>
        </p:grpSp>
        <p:cxnSp>
          <p:nvCxnSpPr>
            <p:cNvPr id="69" name="Straight Arrow Connector 68"/>
            <p:cNvCxnSpPr/>
            <p:nvPr/>
          </p:nvCxnSpPr>
          <p:spPr>
            <a:xfrm>
              <a:off x="8819333" y="2401657"/>
              <a:ext cx="1190625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10298174" y="1502229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912274" y="1502229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521820" y="1502229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295870" y="2116130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909970" y="21161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519516" y="21161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295870" y="2730031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10387" y="2730031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519516" y="2730031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9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3806" y="1319349"/>
            <a:ext cx="5364045" cy="3031604"/>
            <a:chOff x="1025306" y="1319349"/>
            <a:chExt cx="5364045" cy="3031604"/>
          </a:xfrm>
        </p:grpSpPr>
        <p:grpSp>
          <p:nvGrpSpPr>
            <p:cNvPr id="53" name="Group 52"/>
            <p:cNvGrpSpPr/>
            <p:nvPr/>
          </p:nvGrpSpPr>
          <p:grpSpPr>
            <a:xfrm>
              <a:off x="1025306" y="1319349"/>
              <a:ext cx="1801950" cy="3031604"/>
              <a:chOff x="1695867" y="1397726"/>
              <a:chExt cx="1801950" cy="303160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698171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A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12271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B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21817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C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698171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312688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921817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695867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309967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19513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695867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310384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19513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695867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310384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19513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</a:t>
                </a:r>
              </a:p>
            </p:txBody>
          </p:sp>
        </p:grpSp>
        <p:cxnSp>
          <p:nvCxnSpPr>
            <p:cNvPr id="69" name="Straight Arrow Connector 68"/>
            <p:cNvCxnSpPr/>
            <p:nvPr/>
          </p:nvCxnSpPr>
          <p:spPr>
            <a:xfrm>
              <a:off x="3110864" y="1591764"/>
              <a:ext cx="1190625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4589705" y="1319349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03805" y="1319349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813351" y="1319349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587401" y="1933250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01501" y="1933250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811047" y="1933250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70275" y="1591764"/>
            <a:ext cx="5364045" cy="3031604"/>
            <a:chOff x="6733775" y="1502229"/>
            <a:chExt cx="5364045" cy="3031604"/>
          </a:xfrm>
        </p:grpSpPr>
        <p:grpSp>
          <p:nvGrpSpPr>
            <p:cNvPr id="51" name="Group 50"/>
            <p:cNvGrpSpPr/>
            <p:nvPr/>
          </p:nvGrpSpPr>
          <p:grpSpPr>
            <a:xfrm>
              <a:off x="6733775" y="1502229"/>
              <a:ext cx="1801950" cy="3031604"/>
              <a:chOff x="1695867" y="1397726"/>
              <a:chExt cx="1801950" cy="303160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698171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A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312271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B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921817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C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698171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12688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21817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695867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309967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919513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695867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310384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919513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695867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310384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919513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8819333" y="2401657"/>
              <a:ext cx="1190625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10298174" y="1502229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912274" y="1502229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521820" y="1502229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295870" y="2116130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909970" y="21161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519516" y="211613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11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295870" y="2730031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910387" y="2730031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1519516" y="2730031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7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140" y="154851"/>
            <a:ext cx="5976694" cy="3031604"/>
            <a:chOff x="1314504" y="1343570"/>
            <a:chExt cx="5976694" cy="3031604"/>
          </a:xfrm>
        </p:grpSpPr>
        <p:grpSp>
          <p:nvGrpSpPr>
            <p:cNvPr id="51" name="Group 50"/>
            <p:cNvGrpSpPr/>
            <p:nvPr/>
          </p:nvGrpSpPr>
          <p:grpSpPr>
            <a:xfrm>
              <a:off x="1314504" y="1343570"/>
              <a:ext cx="1801950" cy="3031604"/>
              <a:chOff x="1695867" y="1397726"/>
              <a:chExt cx="1801950" cy="303160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698171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A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312271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B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921817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C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698171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12688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21817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695867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309967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919513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695867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310384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919513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695867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310384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919513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3400062" y="2242998"/>
              <a:ext cx="1190625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874295" y="1343570"/>
              <a:ext cx="2416903" cy="3031604"/>
              <a:chOff x="4874295" y="1343570"/>
              <a:chExt cx="2416903" cy="303160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876599" y="1343570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A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5490699" y="1343570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B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00245" y="1343570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C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876599" y="1957471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491116" y="1957471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100245" y="1957471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874295" y="2571372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488395" y="2571372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097941" y="2571372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74295" y="3185273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488812" y="3185273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097941" y="3185273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874295" y="3799174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488812" y="3799174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097941" y="3799174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715198" y="1343570"/>
                <a:ext cx="576000" cy="576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715198" y="1957471"/>
                <a:ext cx="576000" cy="576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712894" y="2571372"/>
                <a:ext cx="576000" cy="576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712894" y="3185273"/>
                <a:ext cx="576000" cy="576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bg1"/>
                    </a:solidFill>
                  </a:rPr>
                  <a:t>72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712894" y="3799174"/>
                <a:ext cx="576000" cy="576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bg1"/>
                    </a:solidFill>
                  </a:rPr>
                  <a:t>25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612145" y="180308"/>
            <a:ext cx="5361741" cy="3031604"/>
            <a:chOff x="6651333" y="638176"/>
            <a:chExt cx="5361741" cy="3031604"/>
          </a:xfrm>
        </p:grpSpPr>
        <p:grpSp>
          <p:nvGrpSpPr>
            <p:cNvPr id="42" name="Group 41"/>
            <p:cNvGrpSpPr/>
            <p:nvPr/>
          </p:nvGrpSpPr>
          <p:grpSpPr>
            <a:xfrm>
              <a:off x="6651333" y="638176"/>
              <a:ext cx="1801950" cy="3031604"/>
              <a:chOff x="1695867" y="1397726"/>
              <a:chExt cx="1801950" cy="3031604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698171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A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312271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B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21817" y="139772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C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698171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12688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21817" y="201162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695867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309967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919513" y="262552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695867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310384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919513" y="323942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695867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10384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919513" y="385333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>
              <a:off x="8736891" y="1537604"/>
              <a:ext cx="1190625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0211124" y="638176"/>
              <a:ext cx="1801950" cy="3031604"/>
              <a:chOff x="10211124" y="638176"/>
              <a:chExt cx="1801950" cy="303160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0213428" y="63817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A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827528" y="63817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B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437074" y="638176"/>
                <a:ext cx="576000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C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213428" y="1252077"/>
                <a:ext cx="576000" cy="576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bg1"/>
                    </a:solidFill>
                  </a:rPr>
                  <a:t>25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827945" y="125207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1437074" y="1252077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211124" y="186597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825224" y="186597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434770" y="1865978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211124" y="247987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25641" y="247987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434770" y="2479879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211124" y="3093780"/>
                <a:ext cx="576000" cy="576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bg1"/>
                    </a:solidFill>
                  </a:rPr>
                  <a:t>25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825641" y="3093780"/>
                <a:ext cx="576000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434770" y="3093780"/>
                <a:ext cx="576000" cy="576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>
                    <a:solidFill>
                      <a:schemeClr val="bg1"/>
                    </a:solidFill>
                  </a:rPr>
                  <a:t>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371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34274" y="676697"/>
            <a:ext cx="7706101" cy="5487208"/>
            <a:chOff x="1734274" y="676697"/>
            <a:chExt cx="7706101" cy="5487208"/>
          </a:xfrm>
        </p:grpSpPr>
        <p:sp>
          <p:nvSpPr>
            <p:cNvPr id="67" name="Rectangle 66"/>
            <p:cNvSpPr/>
            <p:nvPr/>
          </p:nvSpPr>
          <p:spPr>
            <a:xfrm>
              <a:off x="4686445" y="676697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00545" y="676697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10091" y="676697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86445" y="129059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00962" y="129059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910091" y="129059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4141" y="190449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98241" y="190449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907787" y="190449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84141" y="251840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298658" y="251840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07787" y="251840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684141" y="3132301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98658" y="3132301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907787" y="3132301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640729" y="676697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254829" y="676697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864375" y="676697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36578" y="676697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50678" y="676697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960224" y="676697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36578" y="129059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351095" y="129059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60224" y="1290598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734274" y="190449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348374" y="190449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957920" y="1904499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734274" y="251840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348791" y="251840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57920" y="2518400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34274" y="3132301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348791" y="3132301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957920" y="3132301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75030" y="2050400"/>
              <a:ext cx="468000" cy="468000"/>
              <a:chOff x="3781714" y="1866599"/>
              <a:chExt cx="656936" cy="651801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>
                <a:off x="3781714" y="2192499"/>
                <a:ext cx="656936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 flipV="1">
                <a:off x="4110182" y="1866599"/>
                <a:ext cx="0" cy="651801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825954" y="2158400"/>
              <a:ext cx="468000" cy="252000"/>
              <a:chOff x="7623464" y="1989299"/>
              <a:chExt cx="656936" cy="374650"/>
            </a:xfrm>
          </p:grpSpPr>
          <p:cxnSp>
            <p:nvCxnSpPr>
              <p:cNvPr id="135" name="Straight Arrow Connector 134"/>
              <p:cNvCxnSpPr/>
              <p:nvPr/>
            </p:nvCxnSpPr>
            <p:spPr>
              <a:xfrm>
                <a:off x="7623464" y="1989299"/>
                <a:ext cx="656936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7623464" y="2363949"/>
                <a:ext cx="656936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Rectangle 136"/>
            <p:cNvSpPr/>
            <p:nvPr/>
          </p:nvSpPr>
          <p:spPr>
            <a:xfrm>
              <a:off x="7640729" y="1290598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8255246" y="1290598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8864375" y="1290598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638425" y="1904499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252525" y="1904499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862071" y="1904499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638425" y="2518400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8252942" y="2518400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862071" y="2518400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638425" y="3132301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8252942" y="3132301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862071" y="3132301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638425" y="3746202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252942" y="3746202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862071" y="3746202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36121" y="4360103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250221" y="4360103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859767" y="4360103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636121" y="4974004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250638" y="4974004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859767" y="4974004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636121" y="5587905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250638" y="5587905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859767" y="5587905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66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6548" y="742011"/>
            <a:ext cx="9538876" cy="3031604"/>
            <a:chOff x="336548" y="742011"/>
            <a:chExt cx="9538876" cy="3031604"/>
          </a:xfrm>
        </p:grpSpPr>
        <p:sp>
          <p:nvSpPr>
            <p:cNvPr id="67" name="Rectangle 66"/>
            <p:cNvSpPr/>
            <p:nvPr/>
          </p:nvSpPr>
          <p:spPr>
            <a:xfrm>
              <a:off x="3288719" y="742011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02819" y="742011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12365" y="742011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F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88719" y="1355912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03236" y="1355912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12365" y="1355912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86415" y="1969813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900515" y="1969813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510061" y="1969813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286415" y="2583714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900932" y="2583714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510061" y="2583714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286415" y="3197615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900932" y="3197615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10061" y="3197615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3003" y="742011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57103" y="742011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66649" y="742011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8852" y="742011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52952" y="742011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562498" y="742011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38852" y="1355912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53369" y="1355912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562498" y="1355912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6548" y="1969813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50648" y="1969813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560194" y="1969813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36548" y="2583714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51065" y="2583714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560194" y="2583714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36548" y="3197615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51065" y="3197615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560194" y="3197615"/>
              <a:ext cx="576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477304" y="2115714"/>
              <a:ext cx="468000" cy="468000"/>
              <a:chOff x="3781714" y="1866599"/>
              <a:chExt cx="656936" cy="651801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>
                <a:off x="3781714" y="2192499"/>
                <a:ext cx="656936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 flipV="1">
                <a:off x="4110182" y="1866599"/>
                <a:ext cx="0" cy="651801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5428228" y="2223714"/>
              <a:ext cx="468000" cy="252000"/>
              <a:chOff x="7623464" y="1989299"/>
              <a:chExt cx="656936" cy="374650"/>
            </a:xfrm>
          </p:grpSpPr>
          <p:cxnSp>
            <p:nvCxnSpPr>
              <p:cNvPr id="135" name="Straight Arrow Connector 134"/>
              <p:cNvCxnSpPr/>
              <p:nvPr/>
            </p:nvCxnSpPr>
            <p:spPr>
              <a:xfrm>
                <a:off x="7623464" y="1989299"/>
                <a:ext cx="656936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7623464" y="2363949"/>
                <a:ext cx="656936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Rectangle 136"/>
            <p:cNvSpPr/>
            <p:nvPr/>
          </p:nvSpPr>
          <p:spPr>
            <a:xfrm>
              <a:off x="6243003" y="1355912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57520" y="1355912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466649" y="1355912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240699" y="1969813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854799" y="1969813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464345" y="1969813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240699" y="2583714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855216" y="2583714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464345" y="2583714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40699" y="3197615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855216" y="3197615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464345" y="3197615"/>
              <a:ext cx="576000" cy="57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075778" y="742011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689878" y="742011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299424" y="742011"/>
              <a:ext cx="576000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F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075778" y="1355912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690295" y="1355912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299424" y="1355912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73474" y="1969813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687574" y="1969813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297120" y="1969813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73474" y="2583714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687991" y="2583714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297120" y="2583714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073474" y="3197615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687991" y="3197615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297120" y="3197615"/>
              <a:ext cx="576000" cy="576000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24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A15FBBA-35B6-4852-9C88-F1D993308CA1}"/>
              </a:ext>
            </a:extLst>
          </p:cNvPr>
          <p:cNvGrpSpPr/>
          <p:nvPr/>
        </p:nvGrpSpPr>
        <p:grpSpPr>
          <a:xfrm>
            <a:off x="1431235" y="692426"/>
            <a:ext cx="9169315" cy="3588025"/>
            <a:chOff x="1431235" y="692426"/>
            <a:chExt cx="9169315" cy="3588025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652E7BB7-E406-4F82-AB48-7D47ADCB998D}"/>
                </a:ext>
              </a:extLst>
            </p:cNvPr>
            <p:cNvSpPr/>
            <p:nvPr/>
          </p:nvSpPr>
          <p:spPr>
            <a:xfrm>
              <a:off x="1431235" y="3246782"/>
              <a:ext cx="2610678" cy="1033669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dirty="0" err="1"/>
                <a:t>Dis-aggregated</a:t>
              </a:r>
              <a:endParaRPr lang="es-AR" sz="2000" dirty="0"/>
            </a:p>
          </p:txBody>
        </p:sp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DFC21F72-2C26-4B06-920E-6E4931097714}"/>
                </a:ext>
              </a:extLst>
            </p:cNvPr>
            <p:cNvSpPr/>
            <p:nvPr/>
          </p:nvSpPr>
          <p:spPr>
            <a:xfrm>
              <a:off x="4041913" y="3246781"/>
              <a:ext cx="2610678" cy="10336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dirty="0" err="1"/>
                <a:t>Aggregated</a:t>
              </a:r>
              <a:endParaRPr lang="es-AR" sz="2000" dirty="0"/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546E1FFD-77C2-4468-BF9E-06663C68E278}"/>
                </a:ext>
              </a:extLst>
            </p:cNvPr>
            <p:cNvSpPr/>
            <p:nvPr/>
          </p:nvSpPr>
          <p:spPr>
            <a:xfrm>
              <a:off x="6652591" y="3246781"/>
              <a:ext cx="2610678" cy="10336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dirty="0" err="1"/>
                <a:t>Models</a:t>
              </a:r>
              <a:r>
                <a:rPr lang="es-AR" sz="2000" dirty="0"/>
                <a:t> &amp; Tools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BD110061-E833-4955-9BAE-640549FAB4F0}"/>
                </a:ext>
              </a:extLst>
            </p:cNvPr>
            <p:cNvSpPr/>
            <p:nvPr/>
          </p:nvSpPr>
          <p:spPr>
            <a:xfrm>
              <a:off x="8940800" y="796787"/>
              <a:ext cx="233846" cy="2451652"/>
            </a:xfrm>
            <a:prstGeom prst="rightBrace">
              <a:avLst>
                <a:gd name="adj1" fmla="val 83687"/>
                <a:gd name="adj2" fmla="val 49764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AB4121-A6CE-4EFB-A147-CBCA20C33F2C}"/>
                </a:ext>
              </a:extLst>
            </p:cNvPr>
            <p:cNvSpPr txBox="1"/>
            <p:nvPr/>
          </p:nvSpPr>
          <p:spPr>
            <a:xfrm>
              <a:off x="9251398" y="1668670"/>
              <a:ext cx="13491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Processing </a:t>
              </a:r>
            </a:p>
            <a:p>
              <a:pPr algn="ctr"/>
              <a:r>
                <a:rPr lang="es-A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Effort</a:t>
              </a:r>
              <a:endParaRPr lang="es-AR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71EC1E0-839B-4119-AD1C-9C875FCD87EF}"/>
                </a:ext>
              </a:extLst>
            </p:cNvPr>
            <p:cNvSpPr/>
            <p:nvPr/>
          </p:nvSpPr>
          <p:spPr>
            <a:xfrm>
              <a:off x="1451749" y="692426"/>
              <a:ext cx="7389107" cy="2358887"/>
            </a:xfrm>
            <a:custGeom>
              <a:avLst/>
              <a:gdLst>
                <a:gd name="connsiteX0" fmla="*/ 0 w 4965700"/>
                <a:gd name="connsiteY0" fmla="*/ 1295400 h 1295400"/>
                <a:gd name="connsiteX1" fmla="*/ 1244600 w 4965700"/>
                <a:gd name="connsiteY1" fmla="*/ 1231900 h 1295400"/>
                <a:gd name="connsiteX2" fmla="*/ 2489200 w 4965700"/>
                <a:gd name="connsiteY2" fmla="*/ 1041400 h 1295400"/>
                <a:gd name="connsiteX3" fmla="*/ 3759200 w 4965700"/>
                <a:gd name="connsiteY3" fmla="*/ 698500 h 1295400"/>
                <a:gd name="connsiteX4" fmla="*/ 4584700 w 4965700"/>
                <a:gd name="connsiteY4" fmla="*/ 304800 h 1295400"/>
                <a:gd name="connsiteX5" fmla="*/ 4965700 w 4965700"/>
                <a:gd name="connsiteY5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5700" h="1295400">
                  <a:moveTo>
                    <a:pt x="0" y="1295400"/>
                  </a:moveTo>
                  <a:cubicBezTo>
                    <a:pt x="414866" y="1284816"/>
                    <a:pt x="829733" y="1274233"/>
                    <a:pt x="1244600" y="1231900"/>
                  </a:cubicBezTo>
                  <a:cubicBezTo>
                    <a:pt x="1659467" y="1189567"/>
                    <a:pt x="2070100" y="1130300"/>
                    <a:pt x="2489200" y="1041400"/>
                  </a:cubicBezTo>
                  <a:cubicBezTo>
                    <a:pt x="2908300" y="952500"/>
                    <a:pt x="3409950" y="821267"/>
                    <a:pt x="3759200" y="698500"/>
                  </a:cubicBezTo>
                  <a:cubicBezTo>
                    <a:pt x="4108450" y="575733"/>
                    <a:pt x="4383617" y="421217"/>
                    <a:pt x="4584700" y="304800"/>
                  </a:cubicBezTo>
                  <a:cubicBezTo>
                    <a:pt x="4785783" y="188383"/>
                    <a:pt x="4875741" y="94191"/>
                    <a:pt x="4965700" y="0"/>
                  </a:cubicBezTo>
                </a:path>
              </a:pathLst>
            </a:custGeom>
            <a:noFill/>
            <a:ln w="38100">
              <a:solidFill>
                <a:srgbClr val="FF0C64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32501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2F0F98-71AF-4CC0-AEFB-49FBA42C7862}"/>
                  </a:ext>
                </a:extLst>
              </p:cNvPr>
              <p:cNvSpPr txBox="1"/>
              <p:nvPr/>
            </p:nvSpPr>
            <p:spPr>
              <a:xfrm>
                <a:off x="2873093" y="324018"/>
                <a:ext cx="59973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AR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AR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AR" sz="5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AR" sz="5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∈</m:t>
                      </m:r>
                    </m:oMath>
                  </m:oMathPara>
                </a14:m>
                <a:endParaRPr lang="es-AR" sz="5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2F0F98-71AF-4CC0-AEFB-49FBA42C7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093" y="324018"/>
                <a:ext cx="59973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89FE805-CDCD-458C-BA61-B8D163C662CB}"/>
              </a:ext>
            </a:extLst>
          </p:cNvPr>
          <p:cNvGrpSpPr/>
          <p:nvPr/>
        </p:nvGrpSpPr>
        <p:grpSpPr>
          <a:xfrm>
            <a:off x="3025887" y="412059"/>
            <a:ext cx="480737" cy="1374336"/>
            <a:chOff x="1858271" y="2972377"/>
            <a:chExt cx="480737" cy="13743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9F1383-3AEC-40D2-B98A-B6154D7AE07C}"/>
                </a:ext>
              </a:extLst>
            </p:cNvPr>
            <p:cNvSpPr/>
            <p:nvPr/>
          </p:nvSpPr>
          <p:spPr>
            <a:xfrm>
              <a:off x="1858271" y="2972377"/>
              <a:ext cx="480737" cy="830997"/>
            </a:xfrm>
            <a:prstGeom prst="rect">
              <a:avLst/>
            </a:prstGeom>
            <a:noFill/>
            <a:ln w="38100">
              <a:solidFill>
                <a:srgbClr val="FF0C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C08F1B-BABD-437A-9044-FD7667E008FE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2098639" y="3803374"/>
              <a:ext cx="1" cy="543339"/>
            </a:xfrm>
            <a:prstGeom prst="straightConnector1">
              <a:avLst/>
            </a:prstGeom>
            <a:ln w="38100">
              <a:solidFill>
                <a:srgbClr val="FF0C6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78299-5527-4A80-BFCD-1F13324260EF}"/>
              </a:ext>
            </a:extLst>
          </p:cNvPr>
          <p:cNvSpPr txBox="1"/>
          <p:nvPr/>
        </p:nvSpPr>
        <p:spPr>
          <a:xfrm>
            <a:off x="2800935" y="1761892"/>
            <a:ext cx="95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rgbClr val="FF0C64"/>
                </a:solidFill>
              </a:rPr>
              <a:t>target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D3311-71E5-4241-9684-BE033CB01850}"/>
              </a:ext>
            </a:extLst>
          </p:cNvPr>
          <p:cNvGrpSpPr/>
          <p:nvPr/>
        </p:nvGrpSpPr>
        <p:grpSpPr>
          <a:xfrm>
            <a:off x="6978465" y="412059"/>
            <a:ext cx="480737" cy="1374336"/>
            <a:chOff x="1858271" y="2972377"/>
            <a:chExt cx="480737" cy="137433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33BCEF-32FD-4639-BA15-918990249118}"/>
                </a:ext>
              </a:extLst>
            </p:cNvPr>
            <p:cNvSpPr/>
            <p:nvPr/>
          </p:nvSpPr>
          <p:spPr>
            <a:xfrm>
              <a:off x="1858271" y="2972377"/>
              <a:ext cx="480737" cy="830997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00B0F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C17059-54B3-4D9D-B151-CBD20F20AB4F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098639" y="3803374"/>
              <a:ext cx="1" cy="54333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A28C706-9D10-444A-8347-9796C75C7116}"/>
              </a:ext>
            </a:extLst>
          </p:cNvPr>
          <p:cNvSpPr txBox="1"/>
          <p:nvPr/>
        </p:nvSpPr>
        <p:spPr>
          <a:xfrm>
            <a:off x="6797083" y="1761892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rgbClr val="00B0F0"/>
                </a:solidFill>
              </a:rPr>
              <a:t>input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D5CC7D-27FC-4A2B-8D2F-92E832A2D3BB}"/>
              </a:ext>
            </a:extLst>
          </p:cNvPr>
          <p:cNvGrpSpPr/>
          <p:nvPr/>
        </p:nvGrpSpPr>
        <p:grpSpPr>
          <a:xfrm>
            <a:off x="8231226" y="412059"/>
            <a:ext cx="480737" cy="1374336"/>
            <a:chOff x="1858271" y="2972377"/>
            <a:chExt cx="480737" cy="137433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444DBD-CF98-4856-BB45-69D0D1743C73}"/>
                </a:ext>
              </a:extLst>
            </p:cNvPr>
            <p:cNvSpPr/>
            <p:nvPr/>
          </p:nvSpPr>
          <p:spPr>
            <a:xfrm>
              <a:off x="1858271" y="2972377"/>
              <a:ext cx="480737" cy="8309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00B05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804514-BD03-44D6-BFDE-DCF13331D72F}"/>
                </a:ext>
              </a:extLst>
            </p:cNvPr>
            <p:cNvCxnSpPr>
              <a:stCxn id="22" idx="2"/>
            </p:cNvCxnSpPr>
            <p:nvPr/>
          </p:nvCxnSpPr>
          <p:spPr>
            <a:xfrm flipH="1">
              <a:off x="2098639" y="3803374"/>
              <a:ext cx="1" cy="54333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C364D09-1D7A-4471-987E-57CB9AAAFE8B}"/>
              </a:ext>
            </a:extLst>
          </p:cNvPr>
          <p:cNvSpPr txBox="1"/>
          <p:nvPr/>
        </p:nvSpPr>
        <p:spPr>
          <a:xfrm>
            <a:off x="7880312" y="1761892"/>
            <a:ext cx="118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err="1">
                <a:solidFill>
                  <a:srgbClr val="00B050"/>
                </a:solidFill>
              </a:rPr>
              <a:t>random</a:t>
            </a:r>
            <a:r>
              <a:rPr lang="es-AR" sz="2400" b="1" dirty="0">
                <a:solidFill>
                  <a:srgbClr val="00B050"/>
                </a:solidFill>
              </a:rPr>
              <a:t> error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71C1AA-F0DA-4E28-9D91-62CFD2B5FF2E}"/>
              </a:ext>
            </a:extLst>
          </p:cNvPr>
          <p:cNvGrpSpPr/>
          <p:nvPr/>
        </p:nvGrpSpPr>
        <p:grpSpPr>
          <a:xfrm>
            <a:off x="4410077" y="412059"/>
            <a:ext cx="2499582" cy="1374336"/>
            <a:chOff x="1844162" y="2972377"/>
            <a:chExt cx="494846" cy="13743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FE404BE-170C-4F54-AE87-6142D2A2E059}"/>
                </a:ext>
              </a:extLst>
            </p:cNvPr>
            <p:cNvSpPr/>
            <p:nvPr/>
          </p:nvSpPr>
          <p:spPr>
            <a:xfrm>
              <a:off x="1844162" y="2972377"/>
              <a:ext cx="494846" cy="830997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D2E6E5D-B896-409E-949A-DD00A97794D4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091585" y="3803374"/>
              <a:ext cx="0" cy="54333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54F437A-65C9-4603-85D5-264D9203E54C}"/>
              </a:ext>
            </a:extLst>
          </p:cNvPr>
          <p:cNvSpPr txBox="1"/>
          <p:nvPr/>
        </p:nvSpPr>
        <p:spPr>
          <a:xfrm>
            <a:off x="4833456" y="1786395"/>
            <a:ext cx="165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err="1">
                <a:solidFill>
                  <a:schemeClr val="bg1">
                    <a:lumMod val="65000"/>
                  </a:schemeClr>
                </a:solidFill>
              </a:rPr>
              <a:t>coefficients</a:t>
            </a:r>
            <a:endParaRPr lang="es-A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A8F8A9-DEE3-4A4D-8996-B47888115C39}"/>
                  </a:ext>
                </a:extLst>
              </p:cNvPr>
              <p:cNvSpPr txBox="1"/>
              <p:nvPr/>
            </p:nvSpPr>
            <p:spPr>
              <a:xfrm>
                <a:off x="1392705" y="4147198"/>
                <a:ext cx="946286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AR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AR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AR" sz="5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AR" sz="5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AR" sz="5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s-AR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AR" sz="5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sz="5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5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AR" sz="5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∈</m:t>
                      </m:r>
                    </m:oMath>
                  </m:oMathPara>
                </a14:m>
                <a:endParaRPr lang="es-AR" sz="5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A8F8A9-DEE3-4A4D-8996-B4788811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05" y="4147198"/>
                <a:ext cx="9462863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8ABBFF39-2A5C-41D4-B0BC-0EA0D7673AA5}"/>
              </a:ext>
            </a:extLst>
          </p:cNvPr>
          <p:cNvSpPr/>
          <p:nvPr/>
        </p:nvSpPr>
        <p:spPr>
          <a:xfrm>
            <a:off x="5215155" y="4221987"/>
            <a:ext cx="666772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B0F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18A876-F80F-482B-A2DF-097D45EFC403}"/>
              </a:ext>
            </a:extLst>
          </p:cNvPr>
          <p:cNvCxnSpPr>
            <a:cxnSpLocks/>
            <a:stCxn id="51" idx="2"/>
            <a:endCxn id="56" idx="1"/>
          </p:cNvCxnSpPr>
          <p:nvPr/>
        </p:nvCxnSpPr>
        <p:spPr>
          <a:xfrm>
            <a:off x="5548541" y="5052984"/>
            <a:ext cx="1574929" cy="71059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7ADB634-C784-469D-9A2E-4DF8B349109F}"/>
              </a:ext>
            </a:extLst>
          </p:cNvPr>
          <p:cNvSpPr/>
          <p:nvPr/>
        </p:nvSpPr>
        <p:spPr>
          <a:xfrm>
            <a:off x="8968039" y="4235239"/>
            <a:ext cx="666771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B0F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673831-945A-42CC-A8AE-9B1D8B3DFAA3}"/>
              </a:ext>
            </a:extLst>
          </p:cNvPr>
          <p:cNvCxnSpPr>
            <a:cxnSpLocks/>
            <a:stCxn id="54" idx="2"/>
            <a:endCxn id="56" idx="3"/>
          </p:cNvCxnSpPr>
          <p:nvPr/>
        </p:nvCxnSpPr>
        <p:spPr>
          <a:xfrm flipH="1">
            <a:off x="8109637" y="5066236"/>
            <a:ext cx="1191788" cy="69734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774E62E-86FE-40EA-809E-00B847305288}"/>
              </a:ext>
            </a:extLst>
          </p:cNvPr>
          <p:cNvSpPr txBox="1"/>
          <p:nvPr/>
        </p:nvSpPr>
        <p:spPr>
          <a:xfrm>
            <a:off x="7123470" y="5532745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rgbClr val="00B0F0"/>
                </a:solidFill>
              </a:rPr>
              <a:t>inputs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B81AF6E-82CF-4FBB-B75A-3190C3505C3A}"/>
              </a:ext>
            </a:extLst>
          </p:cNvPr>
          <p:cNvGrpSpPr/>
          <p:nvPr/>
        </p:nvGrpSpPr>
        <p:grpSpPr>
          <a:xfrm>
            <a:off x="1456747" y="4232696"/>
            <a:ext cx="480737" cy="1374336"/>
            <a:chOff x="1858271" y="2972377"/>
            <a:chExt cx="480737" cy="137433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72889CE-8425-42DD-818D-9FDE1E9D5FC3}"/>
                </a:ext>
              </a:extLst>
            </p:cNvPr>
            <p:cNvSpPr/>
            <p:nvPr/>
          </p:nvSpPr>
          <p:spPr>
            <a:xfrm>
              <a:off x="1858271" y="2972377"/>
              <a:ext cx="480737" cy="830997"/>
            </a:xfrm>
            <a:prstGeom prst="rect">
              <a:avLst/>
            </a:prstGeom>
            <a:noFill/>
            <a:ln w="38100">
              <a:solidFill>
                <a:srgbClr val="FF0C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1B4E23D-FDEE-491C-B3FF-126D3CDC595E}"/>
                </a:ext>
              </a:extLst>
            </p:cNvPr>
            <p:cNvCxnSpPr>
              <a:stCxn id="64" idx="2"/>
            </p:cNvCxnSpPr>
            <p:nvPr/>
          </p:nvCxnSpPr>
          <p:spPr>
            <a:xfrm flipH="1">
              <a:off x="2098639" y="3803374"/>
              <a:ext cx="1" cy="543339"/>
            </a:xfrm>
            <a:prstGeom prst="straightConnector1">
              <a:avLst/>
            </a:prstGeom>
            <a:ln w="38100">
              <a:solidFill>
                <a:srgbClr val="FF0C6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31BFCB-7296-443C-884E-D9B2C86DCE82}"/>
              </a:ext>
            </a:extLst>
          </p:cNvPr>
          <p:cNvSpPr txBox="1"/>
          <p:nvPr/>
        </p:nvSpPr>
        <p:spPr>
          <a:xfrm>
            <a:off x="1222082" y="5532745"/>
            <a:ext cx="95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rgbClr val="FF0C64"/>
                </a:solidFill>
              </a:rPr>
              <a:t>target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36C72E-5172-46C0-A7E5-89309919B865}"/>
              </a:ext>
            </a:extLst>
          </p:cNvPr>
          <p:cNvSpPr/>
          <p:nvPr/>
        </p:nvSpPr>
        <p:spPr>
          <a:xfrm>
            <a:off x="2873094" y="4232695"/>
            <a:ext cx="2298222" cy="820894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31359B-6438-4E07-909F-FDD437193428}"/>
              </a:ext>
            </a:extLst>
          </p:cNvPr>
          <p:cNvCxnSpPr>
            <a:cxnSpLocks/>
            <a:stCxn id="72" idx="0"/>
            <a:endCxn id="77" idx="1"/>
          </p:cNvCxnSpPr>
          <p:nvPr/>
        </p:nvCxnSpPr>
        <p:spPr>
          <a:xfrm flipV="1">
            <a:off x="4022205" y="3718594"/>
            <a:ext cx="1684729" cy="5141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0A7C80E-774D-4CEB-A68D-EC0335D9AEA8}"/>
              </a:ext>
            </a:extLst>
          </p:cNvPr>
          <p:cNvSpPr/>
          <p:nvPr/>
        </p:nvSpPr>
        <p:spPr>
          <a:xfrm>
            <a:off x="8010784" y="4232695"/>
            <a:ext cx="814845" cy="820894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2AFF40-0CBD-4205-8FDC-8395346D0F4E}"/>
              </a:ext>
            </a:extLst>
          </p:cNvPr>
          <p:cNvSpPr txBox="1"/>
          <p:nvPr/>
        </p:nvSpPr>
        <p:spPr>
          <a:xfrm>
            <a:off x="5706934" y="3487761"/>
            <a:ext cx="165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err="1">
                <a:solidFill>
                  <a:schemeClr val="bg1">
                    <a:lumMod val="65000"/>
                  </a:schemeClr>
                </a:solidFill>
              </a:rPr>
              <a:t>coefficients</a:t>
            </a:r>
            <a:endParaRPr lang="es-A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3FD416B-C986-47A7-BB5F-20827E972D88}"/>
              </a:ext>
            </a:extLst>
          </p:cNvPr>
          <p:cNvCxnSpPr>
            <a:cxnSpLocks/>
            <a:stCxn id="74" idx="0"/>
            <a:endCxn id="77" idx="3"/>
          </p:cNvCxnSpPr>
          <p:nvPr/>
        </p:nvCxnSpPr>
        <p:spPr>
          <a:xfrm flipH="1" flipV="1">
            <a:off x="7359759" y="3718594"/>
            <a:ext cx="1058448" cy="5141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FFC805-958A-4A21-8A91-2A74A88FC034}"/>
              </a:ext>
            </a:extLst>
          </p:cNvPr>
          <p:cNvGrpSpPr/>
          <p:nvPr/>
        </p:nvGrpSpPr>
        <p:grpSpPr>
          <a:xfrm>
            <a:off x="10294272" y="4232696"/>
            <a:ext cx="480737" cy="1374336"/>
            <a:chOff x="1858271" y="2972377"/>
            <a:chExt cx="480737" cy="137433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FABD03-9791-4AA9-9A2D-B3D251FD041A}"/>
                </a:ext>
              </a:extLst>
            </p:cNvPr>
            <p:cNvSpPr/>
            <p:nvPr/>
          </p:nvSpPr>
          <p:spPr>
            <a:xfrm>
              <a:off x="1858271" y="2972377"/>
              <a:ext cx="480737" cy="8309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00B05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9CCF69A-FD73-4DE0-A171-B3D2DD1E8936}"/>
                </a:ext>
              </a:extLst>
            </p:cNvPr>
            <p:cNvCxnSpPr>
              <a:stCxn id="39" idx="2"/>
            </p:cNvCxnSpPr>
            <p:nvPr/>
          </p:nvCxnSpPr>
          <p:spPr>
            <a:xfrm flipH="1">
              <a:off x="2098639" y="3803374"/>
              <a:ext cx="1" cy="54333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3DD7816-75F6-479F-B258-21D2E730A14F}"/>
              </a:ext>
            </a:extLst>
          </p:cNvPr>
          <p:cNvSpPr txBox="1"/>
          <p:nvPr/>
        </p:nvSpPr>
        <p:spPr>
          <a:xfrm>
            <a:off x="9943358" y="5582529"/>
            <a:ext cx="118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err="1">
                <a:solidFill>
                  <a:srgbClr val="00B050"/>
                </a:solidFill>
              </a:rPr>
              <a:t>random</a:t>
            </a:r>
            <a:r>
              <a:rPr lang="es-AR" sz="2400" b="1" dirty="0">
                <a:solidFill>
                  <a:srgbClr val="00B050"/>
                </a:solidFill>
              </a:rPr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160347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A8F8A9-DEE3-4A4D-8996-B47888115C39}"/>
                  </a:ext>
                </a:extLst>
              </p:cNvPr>
              <p:cNvSpPr txBox="1"/>
              <p:nvPr/>
            </p:nvSpPr>
            <p:spPr>
              <a:xfrm>
                <a:off x="0" y="4147198"/>
                <a:ext cx="12191999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AR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sales</a:t>
                </a:r>
                <a:r>
                  <a:rPr lang="es-AR" sz="4400" dirty="0"/>
                  <a:t>  </a:t>
                </a:r>
                <a14:m>
                  <m:oMath xmlns:m="http://schemas.openxmlformats.org/officeDocument/2006/math">
                    <m:r>
                      <a:rPr lang="es-AR" sz="4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AR" sz="4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AR" sz="4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𝑇𝑉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AR" sz="4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AR" sz="4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4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𝑟𝑎𝑑𝑖𝑜</m:t>
                    </m:r>
                    <m:r>
                      <a:rPr lang="es-A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AR" sz="4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s-AR" sz="4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𝑛𝑒𝑤𝑠𝑝𝑎𝑝𝑒𝑟</m:t>
                    </m:r>
                  </m:oMath>
                </a14:m>
                <a:endParaRPr lang="es-AR" sz="4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A8F8A9-DEE3-4A4D-8996-B4788811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47198"/>
                <a:ext cx="12191999" cy="677108"/>
              </a:xfrm>
              <a:prstGeom prst="rect">
                <a:avLst/>
              </a:prstGeom>
              <a:blipFill>
                <a:blip r:embed="rId2"/>
                <a:stretch>
                  <a:fillRect l="-200" t="-27027" b="-4774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A02219-FCD9-4447-B242-FF04F8CAF212}"/>
                  </a:ext>
                </a:extLst>
              </p:cNvPr>
              <p:cNvSpPr txBox="1"/>
              <p:nvPr/>
            </p:nvSpPr>
            <p:spPr>
              <a:xfrm>
                <a:off x="-1" y="1702172"/>
                <a:ext cx="12191999" cy="685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AR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s-AR" sz="4400" dirty="0"/>
                  <a:t>  </a:t>
                </a:r>
                <a14:m>
                  <m:oMath xmlns:m="http://schemas.openxmlformats.org/officeDocument/2006/math">
                    <m:r>
                      <a:rPr lang="es-AR" sz="4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AR" sz="4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AR" sz="4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s-AR" sz="4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AR" sz="4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sSubSup>
                      <m:sSubSupPr>
                        <m:ctrlPr>
                          <a:rPr lang="es-A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AR" sz="4400" baseline="30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A02219-FCD9-4447-B242-FF04F8CA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702172"/>
                <a:ext cx="12191999" cy="685059"/>
              </a:xfrm>
              <a:prstGeom prst="rect">
                <a:avLst/>
              </a:prstGeom>
              <a:blipFill>
                <a:blip r:embed="rId3"/>
                <a:stretch>
                  <a:fillRect t="-25664" b="-460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776FAF-EEF8-4DEA-8C6D-F7F6599D074E}"/>
                  </a:ext>
                </a:extLst>
              </p:cNvPr>
              <p:cNvSpPr txBox="1"/>
              <p:nvPr/>
            </p:nvSpPr>
            <p:spPr>
              <a:xfrm>
                <a:off x="-1895061" y="2928660"/>
                <a:ext cx="149352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AR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sales</a:t>
                </a:r>
                <a:r>
                  <a:rPr lang="es-AR" sz="4400" dirty="0"/>
                  <a:t>  </a:t>
                </a:r>
                <a14:m>
                  <m:oMath xmlns:m="http://schemas.openxmlformats.org/officeDocument/2006/math">
                    <m:r>
                      <a:rPr lang="es-AR" sz="4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4400" b="0" i="1" smtClean="0">
                        <a:latin typeface="Cambria Math" panose="02040503050406030204" pitchFamily="18" charset="0"/>
                      </a:rPr>
                      <m:t>2.880 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+0.044</m:t>
                    </m:r>
                    <m:r>
                      <a:rPr lang="es-AR" sz="4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𝑇𝑉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+0.200 </m:t>
                    </m:r>
                    <m:r>
                      <a:rPr lang="es-A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𝑟𝑎𝑑𝑖𝑜</m:t>
                    </m:r>
                    <m:r>
                      <a:rPr lang="es-A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+0.002  </m:t>
                    </m:r>
                    <m:r>
                      <a:rPr lang="es-A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𝑛𝑒𝑤𝑠𝑝𝑎𝑝𝑒𝑟</m:t>
                    </m:r>
                  </m:oMath>
                </a14:m>
                <a:endParaRPr lang="es-AR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776FAF-EEF8-4DEA-8C6D-F7F6599D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95061" y="2928660"/>
                <a:ext cx="14935200" cy="677108"/>
              </a:xfrm>
              <a:prstGeom prst="rect">
                <a:avLst/>
              </a:prstGeom>
              <a:blipFill>
                <a:blip r:embed="rId4"/>
                <a:stretch>
                  <a:fillRect l="-1510" t="-27027" b="-4774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05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06429" y="217353"/>
            <a:ext cx="4373671" cy="40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dirty="0">
                <a:solidFill>
                  <a:schemeClr val="accent2"/>
                </a:solidFill>
              </a:rPr>
              <a:t>(variable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</a:t>
            </a:r>
            <a:r>
              <a:rPr lang="es-AR" dirty="0">
                <a:solidFill>
                  <a:schemeClr val="accent2"/>
                </a:solidFill>
              </a:rPr>
              <a:t> </a:t>
            </a:r>
            <a:r>
              <a:rPr lang="es-AR" dirty="0" err="1">
                <a:solidFill>
                  <a:srgbClr val="00B050"/>
                </a:solidFill>
              </a:rPr>
              <a:t>sequence</a:t>
            </a:r>
            <a:r>
              <a:rPr lang="es-AR" dirty="0">
                <a:solidFill>
                  <a:schemeClr val="accent2"/>
                </a:solidFill>
              </a:rPr>
              <a:t>)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rgbClr val="00B0F0"/>
                </a:solidFill>
              </a:rPr>
              <a:t>statement</a:t>
            </a:r>
            <a:r>
              <a:rPr lang="es-A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06429" y="1339674"/>
            <a:ext cx="7332771" cy="116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s-AR" altLang="es-AR" dirty="0">
                <a:solidFill>
                  <a:schemeClr val="accent2"/>
                </a:solidFill>
              </a:rPr>
              <a:t>i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es-AR" altLang="es-AR" dirty="0" err="1">
                <a:solidFill>
                  <a:srgbClr val="00B050"/>
                </a:solidFill>
              </a:rPr>
              <a:t>fruit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{ 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 err="1">
                <a:solidFill>
                  <a:srgbClr val="00B0F0"/>
                </a:solidFill>
              </a:rPr>
              <a:t>print</a:t>
            </a:r>
            <a:r>
              <a:rPr lang="es-AR" altLang="es-AR" dirty="0">
                <a:solidFill>
                  <a:srgbClr val="00B0F0"/>
                </a:solidFill>
              </a:rPr>
              <a:t> (i)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06429" y="749327"/>
            <a:ext cx="73327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fruit_list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&lt;- c('Apple', ‘Kiwi', ‘Orange', 'Banana')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06429" y="2658051"/>
            <a:ext cx="733277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s-AR" altLang="es-AR" dirty="0">
                <a:solidFill>
                  <a:schemeClr val="accent2"/>
                </a:solidFill>
              </a:rPr>
              <a:t>i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es-AR" altLang="es-AR" dirty="0">
                <a:solidFill>
                  <a:srgbClr val="00B050"/>
                </a:solidFill>
              </a:rPr>
              <a:t>c(1:10)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{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 err="1">
                <a:solidFill>
                  <a:srgbClr val="00B0F0"/>
                </a:solidFill>
              </a:rPr>
              <a:t>print</a:t>
            </a:r>
            <a:r>
              <a:rPr lang="es-AR" altLang="es-AR" dirty="0">
                <a:solidFill>
                  <a:srgbClr val="00B0F0"/>
                </a:solidFill>
              </a:rPr>
              <a:t> (</a:t>
            </a:r>
            <a:r>
              <a:rPr lang="es-AR" altLang="es-AR" dirty="0" err="1">
                <a:solidFill>
                  <a:srgbClr val="00B0F0"/>
                </a:solidFill>
              </a:rPr>
              <a:t>sqrt</a:t>
            </a:r>
            <a:r>
              <a:rPr lang="es-AR" altLang="es-AR" dirty="0">
                <a:solidFill>
                  <a:srgbClr val="00B0F0"/>
                </a:solidFill>
              </a:rPr>
              <a:t>(i))</a:t>
            </a:r>
            <a:b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06429" y="4103553"/>
            <a:ext cx="4373671" cy="40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While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dirty="0">
                <a:solidFill>
                  <a:schemeClr val="accent2"/>
                </a:solidFill>
              </a:rPr>
              <a:t>(</a:t>
            </a:r>
            <a:r>
              <a:rPr lang="es-AR" dirty="0" err="1">
                <a:solidFill>
                  <a:schemeClr val="accent2"/>
                </a:solidFill>
              </a:rPr>
              <a:t>condition</a:t>
            </a:r>
            <a:r>
              <a:rPr lang="es-AR" dirty="0">
                <a:solidFill>
                  <a:schemeClr val="accent2"/>
                </a:solidFill>
              </a:rPr>
              <a:t>)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rgbClr val="00B0F0"/>
                </a:solidFill>
              </a:rPr>
              <a:t>statement</a:t>
            </a:r>
            <a:r>
              <a:rPr lang="es-A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6428" y="4886610"/>
            <a:ext cx="7332771" cy="1409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&lt;- 1 </a:t>
            </a:r>
          </a:p>
          <a:p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while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altLang="es-AR" dirty="0">
                <a:solidFill>
                  <a:schemeClr val="accent2"/>
                </a:solidFill>
              </a:rPr>
              <a:t>(x &lt; 10) 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 </a:t>
            </a:r>
          </a:p>
          <a:p>
            <a:r>
              <a:rPr lang="es-AR" altLang="es-AR" dirty="0" err="1">
                <a:solidFill>
                  <a:srgbClr val="00B0F0"/>
                </a:solidFill>
              </a:rPr>
              <a:t>print</a:t>
            </a:r>
            <a:r>
              <a:rPr lang="es-AR" altLang="es-AR" dirty="0">
                <a:solidFill>
                  <a:srgbClr val="00B0F0"/>
                </a:solidFill>
              </a:rPr>
              <a:t> (x) </a:t>
            </a:r>
          </a:p>
          <a:p>
            <a:r>
              <a:rPr lang="es-AR" altLang="es-AR" dirty="0">
                <a:solidFill>
                  <a:srgbClr val="00B0F0"/>
                </a:solidFill>
              </a:rPr>
              <a:t>x = x + 1</a:t>
            </a:r>
          </a:p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}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693869" y="436346"/>
            <a:ext cx="4373671" cy="40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Repeat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dirty="0" err="1">
                <a:solidFill>
                  <a:srgbClr val="00B0F0"/>
                </a:solidFill>
              </a:rPr>
              <a:t>statement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dirty="0">
                <a:solidFill>
                  <a:schemeClr val="accent2"/>
                </a:solidFill>
              </a:rPr>
              <a:t>(</a:t>
            </a:r>
            <a:r>
              <a:rPr lang="es-AR" dirty="0" err="1">
                <a:solidFill>
                  <a:schemeClr val="accent2"/>
                </a:solidFill>
              </a:rPr>
              <a:t>condition</a:t>
            </a:r>
            <a:r>
              <a:rPr lang="es-AR" dirty="0">
                <a:solidFill>
                  <a:schemeClr val="accent2"/>
                </a:solidFill>
              </a:rPr>
              <a:t>)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>
                <a:solidFill>
                  <a:srgbClr val="00B050"/>
                </a:solidFill>
              </a:rPr>
              <a:t>break</a:t>
            </a:r>
            <a:r>
              <a:rPr lang="es-A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26228" y="1458749"/>
            <a:ext cx="7332771" cy="1988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&lt;- 5</a:t>
            </a:r>
          </a:p>
          <a:p>
            <a:r>
              <a:rPr lang="es-AR" altLang="es-AR" dirty="0" err="1">
                <a:solidFill>
                  <a:schemeClr val="tx1"/>
                </a:solidFill>
              </a:rPr>
              <a:t>repeat</a:t>
            </a:r>
            <a:r>
              <a:rPr lang="es-AR" altLang="es-AR" dirty="0">
                <a:solidFill>
                  <a:schemeClr val="tx1"/>
                </a:solidFill>
              </a:rPr>
              <a:t> {</a:t>
            </a:r>
          </a:p>
          <a:p>
            <a:r>
              <a:rPr lang="es-AR" altLang="es-AR" dirty="0" err="1">
                <a:solidFill>
                  <a:srgbClr val="00B0F0"/>
                </a:solidFill>
              </a:rPr>
              <a:t>print</a:t>
            </a:r>
            <a:r>
              <a:rPr lang="es-AR" altLang="es-AR" dirty="0">
                <a:solidFill>
                  <a:srgbClr val="00B0F0"/>
                </a:solidFill>
              </a:rPr>
              <a:t> (x) </a:t>
            </a:r>
          </a:p>
          <a:p>
            <a:r>
              <a:rPr lang="es-AR" altLang="es-AR" dirty="0">
                <a:solidFill>
                  <a:srgbClr val="00B0F0"/>
                </a:solidFill>
              </a:rPr>
              <a:t>x = x + 1</a:t>
            </a:r>
          </a:p>
          <a:p>
            <a:r>
              <a:rPr lang="es-AR" altLang="es-AR" dirty="0" err="1">
                <a:solidFill>
                  <a:schemeClr val="accent2"/>
                </a:solidFill>
              </a:rPr>
              <a:t>if</a:t>
            </a:r>
            <a:r>
              <a:rPr lang="es-AR" altLang="es-AR" dirty="0">
                <a:solidFill>
                  <a:schemeClr val="accent2"/>
                </a:solidFill>
              </a:rPr>
              <a:t> (x == 10) 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r>
              <a:rPr lang="es-AR" altLang="es-AR" dirty="0">
                <a:solidFill>
                  <a:srgbClr val="00B050"/>
                </a:solidFill>
              </a:rPr>
              <a:t>break</a:t>
            </a:r>
          </a:p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2911" y="4103552"/>
            <a:ext cx="7332771" cy="2552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= 0</a:t>
            </a:r>
          </a:p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 = 1</a:t>
            </a:r>
          </a:p>
          <a:p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(a)</a:t>
            </a:r>
          </a:p>
          <a:p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while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altLang="es-AR" dirty="0">
                <a:solidFill>
                  <a:schemeClr val="accent2"/>
                </a:solidFill>
              </a:rPr>
              <a:t>(b &lt; 100) 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 </a:t>
            </a:r>
          </a:p>
          <a:p>
            <a:r>
              <a:rPr lang="es-AR" altLang="es-AR" dirty="0" err="1">
                <a:solidFill>
                  <a:srgbClr val="00B0F0"/>
                </a:solidFill>
              </a:rPr>
              <a:t>print</a:t>
            </a:r>
            <a:r>
              <a:rPr lang="es-AR" altLang="es-AR" dirty="0">
                <a:solidFill>
                  <a:srgbClr val="00B0F0"/>
                </a:solidFill>
              </a:rPr>
              <a:t> (b) </a:t>
            </a:r>
          </a:p>
          <a:p>
            <a:r>
              <a:rPr lang="es-AR" altLang="es-AR" dirty="0" err="1">
                <a:solidFill>
                  <a:srgbClr val="00B0F0"/>
                </a:solidFill>
              </a:rPr>
              <a:t>temp</a:t>
            </a:r>
            <a:r>
              <a:rPr lang="es-AR" altLang="es-AR" dirty="0">
                <a:solidFill>
                  <a:srgbClr val="00B0F0"/>
                </a:solidFill>
              </a:rPr>
              <a:t> = a + b</a:t>
            </a:r>
          </a:p>
          <a:p>
            <a:r>
              <a:rPr lang="es-AR" altLang="es-AR" dirty="0">
                <a:solidFill>
                  <a:srgbClr val="00B0F0"/>
                </a:solidFill>
              </a:rPr>
              <a:t>a = b</a:t>
            </a:r>
          </a:p>
          <a:p>
            <a:r>
              <a:rPr lang="es-AR" altLang="es-AR" dirty="0">
                <a:solidFill>
                  <a:srgbClr val="00B0F0"/>
                </a:solidFill>
              </a:rPr>
              <a:t>b = </a:t>
            </a:r>
            <a:r>
              <a:rPr lang="es-AR" altLang="es-AR" dirty="0" err="1">
                <a:solidFill>
                  <a:srgbClr val="00B0F0"/>
                </a:solidFill>
              </a:rPr>
              <a:t>temp</a:t>
            </a:r>
            <a:endParaRPr lang="es-AR" altLang="es-AR" dirty="0">
              <a:solidFill>
                <a:srgbClr val="00B0F0"/>
              </a:solidFill>
            </a:endParaRPr>
          </a:p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5056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F17D0AB-B350-417C-8A9C-74DCAD063295}"/>
              </a:ext>
            </a:extLst>
          </p:cNvPr>
          <p:cNvGrpSpPr/>
          <p:nvPr/>
        </p:nvGrpSpPr>
        <p:grpSpPr>
          <a:xfrm>
            <a:off x="1055821" y="691070"/>
            <a:ext cx="8869405" cy="5868000"/>
            <a:chOff x="1055821" y="691070"/>
            <a:chExt cx="8869405" cy="586800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FA81DF8-4980-495E-887D-D56AF324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8603" y="1463041"/>
              <a:ext cx="1" cy="68926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DF2F899-864D-450D-9C4C-D65152CAC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69" y="2145587"/>
              <a:ext cx="1502802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94C154A-6FC2-4C1D-80CB-DD35823BC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3589" y="3636812"/>
              <a:ext cx="2253722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7E9E7A-2AAF-4B61-A837-0033E658B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1687" y="2302728"/>
              <a:ext cx="2267970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5AAD33-B3A0-4011-A547-A7B4D6CF6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687" y="5958255"/>
              <a:ext cx="7408625" cy="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B7B9FAE-0FED-4C9D-B03B-1EBD68F34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589" y="775478"/>
              <a:ext cx="0" cy="521091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320067-D9D0-4560-9B34-7B0631629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589" y="1350498"/>
              <a:ext cx="7134306" cy="334811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0A4261B-B254-472A-BA2A-02774FF904BD}"/>
                    </a:ext>
                  </a:extLst>
                </p:cNvPr>
                <p:cNvSpPr/>
                <p:nvPr/>
              </p:nvSpPr>
              <p:spPr>
                <a:xfrm>
                  <a:off x="1713514" y="4457671"/>
                  <a:ext cx="6303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s-AR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s-AR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AR" sz="2400" b="1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0A4261B-B254-472A-BA2A-02774FF90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3514" y="4457671"/>
                  <a:ext cx="630301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942" b="-1710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2584E4-8120-44E9-BB8C-8708CB466A95}"/>
                </a:ext>
              </a:extLst>
            </p:cNvPr>
            <p:cNvSpPr/>
            <p:nvPr/>
          </p:nvSpPr>
          <p:spPr>
            <a:xfrm>
              <a:off x="3277773" y="434691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0CABB5-D687-435D-96D4-5B90F180A6EB}"/>
                </a:ext>
              </a:extLst>
            </p:cNvPr>
            <p:cNvSpPr/>
            <p:nvPr/>
          </p:nvSpPr>
          <p:spPr>
            <a:xfrm>
              <a:off x="5681542" y="342515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75BD760-93AE-4969-961B-E9996680D9A9}"/>
                </a:ext>
              </a:extLst>
            </p:cNvPr>
            <p:cNvSpPr/>
            <p:nvPr/>
          </p:nvSpPr>
          <p:spPr>
            <a:xfrm>
              <a:off x="4569657" y="220713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6223A19-AD14-4227-8585-A0B7D9EA1B81}"/>
                </a:ext>
              </a:extLst>
            </p:cNvPr>
            <p:cNvSpPr/>
            <p:nvPr/>
          </p:nvSpPr>
          <p:spPr>
            <a:xfrm>
              <a:off x="6668354" y="215230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6A81DCD-E1B9-412B-9C51-AB893C03E220}"/>
                </a:ext>
              </a:extLst>
            </p:cNvPr>
            <p:cNvSpPr/>
            <p:nvPr/>
          </p:nvSpPr>
          <p:spPr>
            <a:xfrm>
              <a:off x="7442340" y="24171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3C93D09-7CB1-4DBD-875B-F34CCE19F493}"/>
                </a:ext>
              </a:extLst>
            </p:cNvPr>
            <p:cNvCxnSpPr>
              <a:cxnSpLocks/>
              <a:endCxn id="34" idx="4"/>
            </p:cNvCxnSpPr>
            <p:nvPr/>
          </p:nvCxnSpPr>
          <p:spPr>
            <a:xfrm flipV="1">
              <a:off x="4659657" y="2387136"/>
              <a:ext cx="0" cy="357112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9B4146F-1D2D-4ED6-AFDC-481E054A9488}"/>
                    </a:ext>
                  </a:extLst>
                </p:cNvPr>
                <p:cNvSpPr/>
                <p:nvPr/>
              </p:nvSpPr>
              <p:spPr>
                <a:xfrm>
                  <a:off x="1819338" y="691070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s-AR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AR" sz="2400" b="1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9B4146F-1D2D-4ED6-AFDC-481E054A9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338" y="691070"/>
                  <a:ext cx="48282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F443BEF-EFAE-4036-B2F3-39DE30231B77}"/>
                    </a:ext>
                  </a:extLst>
                </p:cNvPr>
                <p:cNvSpPr/>
                <p:nvPr/>
              </p:nvSpPr>
              <p:spPr>
                <a:xfrm>
                  <a:off x="9413547" y="6097405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s-AR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AR" sz="2400" b="1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F443BEF-EFAE-4036-B2F3-39DE30231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547" y="6097405"/>
                  <a:ext cx="51167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F8419E6-ADF7-4ED1-A32A-76487D0ED440}"/>
                    </a:ext>
                  </a:extLst>
                </p:cNvPr>
                <p:cNvSpPr/>
                <p:nvPr/>
              </p:nvSpPr>
              <p:spPr>
                <a:xfrm>
                  <a:off x="4419105" y="6097405"/>
                  <a:ext cx="58862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s-AR" sz="2400" b="1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s-AR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AR" sz="2400" b="1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F8419E6-ADF7-4ED1-A32A-76487D0ED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105" y="6097405"/>
                  <a:ext cx="58862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45B0606-2573-453B-844C-45B45A095FA9}"/>
                    </a:ext>
                  </a:extLst>
                </p:cNvPr>
                <p:cNvSpPr txBox="1"/>
                <p:nvPr/>
              </p:nvSpPr>
              <p:spPr>
                <a:xfrm>
                  <a:off x="1095775" y="3128980"/>
                  <a:ext cx="1500896" cy="1027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dirty="0"/>
                    <a:t>Predicted </a:t>
                  </a:r>
                  <a:r>
                    <a:rPr lang="es-AR" sz="2000" dirty="0" err="1"/>
                    <a:t>value</a:t>
                  </a:r>
                  <a:r>
                    <a:rPr lang="es-AR" sz="2000" dirty="0"/>
                    <a:t> </a:t>
                  </a:r>
                  <a:r>
                    <a:rPr lang="es-AR" sz="2000" dirty="0" err="1"/>
                    <a:t>of</a:t>
                  </a:r>
                  <a:r>
                    <a:rPr lang="es-AR" sz="2000" dirty="0"/>
                    <a:t> </a:t>
                  </a:r>
                  <a14:m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es-AR" sz="2000" dirty="0"/>
                    <a:t> </a:t>
                  </a:r>
                  <a:r>
                    <a:rPr lang="es-AR" sz="2000" dirty="0" err="1"/>
                    <a:t>for</a:t>
                  </a:r>
                  <a:r>
                    <a:rPr lang="es-AR" sz="2000" dirty="0"/>
                    <a:t> </a:t>
                  </a:r>
                  <a14:m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s-AR" sz="20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s-AR" sz="2000" baseline="-25000" dirty="0"/>
                    <a:t> </a:t>
                  </a:r>
                  <a14:m>
                    <m:oMath xmlns:m="http://schemas.openxmlformats.org/officeDocument/2006/math">
                      <m:r>
                        <a:rPr lang="es-A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AR" sz="2000" b="1" i="1" baseline="-2500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es-A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s-AR" sz="2000" b="1" baseline="-25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45B0606-2573-453B-844C-45B45A095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75" y="3128980"/>
                  <a:ext cx="1500896" cy="1027012"/>
                </a:xfrm>
                <a:prstGeom prst="rect">
                  <a:avLst/>
                </a:prstGeom>
                <a:blipFill>
                  <a:blip r:embed="rId6"/>
                  <a:stretch>
                    <a:fillRect l="-4472" t="-2959" r="-2439" b="-828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184BD0B-822C-49C5-AA8E-E553EEEDB501}"/>
                    </a:ext>
                  </a:extLst>
                </p:cNvPr>
                <p:cNvSpPr txBox="1"/>
                <p:nvPr/>
              </p:nvSpPr>
              <p:spPr>
                <a:xfrm>
                  <a:off x="1055821" y="1816885"/>
                  <a:ext cx="15008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dirty="0"/>
                    <a:t>Observed </a:t>
                  </a:r>
                  <a:r>
                    <a:rPr lang="es-AR" sz="2000" dirty="0" err="1"/>
                    <a:t>value</a:t>
                  </a:r>
                  <a:r>
                    <a:rPr lang="es-AR" sz="2000" dirty="0"/>
                    <a:t> </a:t>
                  </a:r>
                  <a:r>
                    <a:rPr lang="es-AR" sz="2000" dirty="0" err="1"/>
                    <a:t>of</a:t>
                  </a:r>
                  <a:r>
                    <a:rPr lang="es-AR" sz="2000" dirty="0"/>
                    <a:t> </a:t>
                  </a:r>
                  <a14:m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es-AR" sz="2000" dirty="0"/>
                    <a:t> </a:t>
                  </a:r>
                  <a:r>
                    <a:rPr lang="es-AR" sz="2000" dirty="0" err="1"/>
                    <a:t>for</a:t>
                  </a:r>
                  <a:r>
                    <a:rPr lang="es-AR" sz="2000" dirty="0"/>
                    <a:t> </a:t>
                  </a:r>
                  <a14:m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s-AR" sz="20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s-AR" sz="2000" baseline="-25000" dirty="0"/>
                    <a:t> </a:t>
                  </a:r>
                  <a14:m>
                    <m:oMath xmlns:m="http://schemas.openxmlformats.org/officeDocument/2006/math">
                      <m:r>
                        <a:rPr lang="es-A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s-AR" sz="20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s-A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s-AR" sz="2000" baseline="-25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184BD0B-822C-49C5-AA8E-E553EEED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821" y="1816885"/>
                  <a:ext cx="1500896" cy="1015663"/>
                </a:xfrm>
                <a:prstGeom prst="rect">
                  <a:avLst/>
                </a:prstGeom>
                <a:blipFill>
                  <a:blip r:embed="rId7"/>
                  <a:stretch>
                    <a:fillRect l="-4065" t="-2994" b="-958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40565CEC-24EA-4AC5-923E-C0C0AA792F92}"/>
                </a:ext>
              </a:extLst>
            </p:cNvPr>
            <p:cNvSpPr/>
            <p:nvPr/>
          </p:nvSpPr>
          <p:spPr>
            <a:xfrm rot="10800000">
              <a:off x="4766978" y="2297451"/>
              <a:ext cx="381831" cy="1339359"/>
            </a:xfrm>
            <a:prstGeom prst="leftBrace">
              <a:avLst>
                <a:gd name="adj1" fmla="val 27329"/>
                <a:gd name="adj2" fmla="val 5110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E369AB7-DF1C-4CE6-97A3-022A4C8EDFB4}"/>
                    </a:ext>
                  </a:extLst>
                </p:cNvPr>
                <p:cNvSpPr/>
                <p:nvPr/>
              </p:nvSpPr>
              <p:spPr>
                <a:xfrm>
                  <a:off x="5256533" y="2736299"/>
                  <a:ext cx="2275807" cy="40011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  <m:r>
                        <a:rPr lang="es-AR" sz="20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m:rPr>
                          <m:nor/>
                        </m:rPr>
                        <a:rPr lang="es-AR" sz="20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AR" sz="2000" dirty="0"/>
                        <m:t>for</m:t>
                      </m:r>
                      <m:r>
                        <m:rPr>
                          <m:nor/>
                        </m:rPr>
                        <a:rPr lang="es-AR" sz="2000" b="0" i="0" dirty="0" smtClean="0"/>
                        <m:t> </m:t>
                      </m:r>
                      <m:r>
                        <m:rPr>
                          <m:nor/>
                        </m:rPr>
                        <a:rPr lang="es-AR" sz="2000" b="0" i="0" dirty="0" smtClean="0"/>
                        <m:t>this</m:t>
                      </m:r>
                      <m:r>
                        <m:rPr>
                          <m:nor/>
                        </m:rPr>
                        <a:rPr lang="es-AR" sz="2000" b="0" i="0" dirty="0" smtClean="0"/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s-AR" sz="20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s-AR" sz="20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s-AR" sz="2000" dirty="0"/>
                        <m:t>value</m:t>
                      </m:r>
                    </m:oMath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E369AB7-DF1C-4CE6-97A3-022A4C8EDF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533" y="2736299"/>
                  <a:ext cx="2275807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4EA23D0-97D7-415B-9647-743CAA8D0286}"/>
                    </a:ext>
                  </a:extLst>
                </p:cNvPr>
                <p:cNvSpPr/>
                <p:nvPr/>
              </p:nvSpPr>
              <p:spPr>
                <a:xfrm>
                  <a:off x="8024339" y="2231779"/>
                  <a:ext cx="140615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AR" sz="2000" dirty="0"/>
                    <a:t>Slope =</a:t>
                  </a:r>
                  <a:r>
                    <a:rPr lang="es-AR" sz="2400" b="1" dirty="0"/>
                    <a:t> </a:t>
                  </a:r>
                  <a14:m>
                    <m:oMath xmlns:m="http://schemas.openxmlformats.org/officeDocument/2006/math">
                      <m:r>
                        <a:rPr lang="es-A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AR" sz="2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s-AR" sz="24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AR" sz="2400" b="1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4EA23D0-97D7-415B-9647-743CAA8D0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4339" y="2231779"/>
                  <a:ext cx="140615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329" b="-1973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9981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A5013C-6499-4D48-8B9D-1E0BF10812AA}"/>
              </a:ext>
            </a:extLst>
          </p:cNvPr>
          <p:cNvSpPr/>
          <p:nvPr/>
        </p:nvSpPr>
        <p:spPr>
          <a:xfrm>
            <a:off x="3625325" y="3517485"/>
            <a:ext cx="756000" cy="75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bg1"/>
                </a:solidFill>
              </a:rPr>
              <a:t>w</a:t>
            </a:r>
            <a:r>
              <a:rPr lang="es-AR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CB1163-5F3F-4451-8CD2-5353622E520D}"/>
              </a:ext>
            </a:extLst>
          </p:cNvPr>
          <p:cNvSpPr/>
          <p:nvPr/>
        </p:nvSpPr>
        <p:spPr>
          <a:xfrm>
            <a:off x="3620675" y="2303558"/>
            <a:ext cx="756000" cy="75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bg1"/>
                </a:solidFill>
              </a:rPr>
              <a:t>w</a:t>
            </a:r>
            <a:r>
              <a:rPr lang="es-AR" sz="2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C556AC-01BA-4614-904E-0F50161A8006}"/>
              </a:ext>
            </a:extLst>
          </p:cNvPr>
          <p:cNvSpPr/>
          <p:nvPr/>
        </p:nvSpPr>
        <p:spPr>
          <a:xfrm>
            <a:off x="5992025" y="2681559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l-GR" sz="4400" dirty="0">
                <a:solidFill>
                  <a:schemeClr val="bg1"/>
                </a:solidFill>
              </a:rPr>
              <a:t>Σ</a:t>
            </a:r>
            <a:endParaRPr lang="es-AR" sz="34400" baseline="-250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65EBBA-052E-41C2-8954-E106D9FE97A6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4376675" y="2681558"/>
            <a:ext cx="1614872" cy="4549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B7EDB3-5A13-4C96-B642-DC45C5ECD31C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4381325" y="3380325"/>
            <a:ext cx="1610222" cy="5151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7B85C83-AB3D-461B-B8D7-67724A635DBF}"/>
              </a:ext>
            </a:extLst>
          </p:cNvPr>
          <p:cNvSpPr/>
          <p:nvPr/>
        </p:nvSpPr>
        <p:spPr>
          <a:xfrm>
            <a:off x="7804412" y="2681558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180000" bIns="72000" rtlCol="0" anchor="ctr"/>
          <a:lstStyle/>
          <a:p>
            <a:pPr algn="ctr"/>
            <a:r>
              <a:rPr lang="es-AR" sz="4400" dirty="0"/>
              <a:t> </a:t>
            </a:r>
            <a:r>
              <a:rPr lang="es-AR" sz="4400" i="1" dirty="0"/>
              <a:t>f</a:t>
            </a:r>
            <a:endParaRPr lang="es-AR" sz="1777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4AEFCE-20F0-4837-986F-74689F5E2B58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7180025" y="3252169"/>
            <a:ext cx="624387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B420CDA-D108-498D-BE72-8FCE4AFF0247}"/>
              </a:ext>
            </a:extLst>
          </p:cNvPr>
          <p:cNvSpPr/>
          <p:nvPr/>
        </p:nvSpPr>
        <p:spPr>
          <a:xfrm>
            <a:off x="9616799" y="2881106"/>
            <a:ext cx="756000" cy="756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91D6A5-6D57-47F7-8FBB-CCA7742655F5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8992412" y="3252169"/>
            <a:ext cx="624387" cy="69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D8DD1BB-ADB3-4973-BCA2-7EECCA38C0E1}"/>
              </a:ext>
            </a:extLst>
          </p:cNvPr>
          <p:cNvSpPr/>
          <p:nvPr/>
        </p:nvSpPr>
        <p:spPr>
          <a:xfrm>
            <a:off x="6208025" y="4668215"/>
            <a:ext cx="756000" cy="756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es-AR" sz="24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0BAB82-3F81-4E55-94B3-223293F679DB}"/>
              </a:ext>
            </a:extLst>
          </p:cNvPr>
          <p:cNvCxnSpPr>
            <a:cxnSpLocks/>
            <a:stCxn id="44" idx="0"/>
            <a:endCxn id="27" idx="4"/>
          </p:cNvCxnSpPr>
          <p:nvPr/>
        </p:nvCxnSpPr>
        <p:spPr>
          <a:xfrm flipV="1">
            <a:off x="6586025" y="3822780"/>
            <a:ext cx="0" cy="8454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E84D403-6C26-4D00-A8B8-9F7170C04686}"/>
              </a:ext>
            </a:extLst>
          </p:cNvPr>
          <p:cNvSpPr/>
          <p:nvPr/>
        </p:nvSpPr>
        <p:spPr>
          <a:xfrm>
            <a:off x="1958585" y="3517485"/>
            <a:ext cx="756000" cy="756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A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3E125ED-F4AE-4D9F-929B-3C79F54D2252}"/>
              </a:ext>
            </a:extLst>
          </p:cNvPr>
          <p:cNvSpPr/>
          <p:nvPr/>
        </p:nvSpPr>
        <p:spPr>
          <a:xfrm>
            <a:off x="1963157" y="2303558"/>
            <a:ext cx="756000" cy="756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A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98FD29-4381-433B-ABB1-18C1C009AB72}"/>
              </a:ext>
            </a:extLst>
          </p:cNvPr>
          <p:cNvCxnSpPr>
            <a:cxnSpLocks/>
            <a:stCxn id="59" idx="6"/>
            <a:endCxn id="2" idx="2"/>
          </p:cNvCxnSpPr>
          <p:nvPr/>
        </p:nvCxnSpPr>
        <p:spPr>
          <a:xfrm>
            <a:off x="2714585" y="3895485"/>
            <a:ext cx="9107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A69C27-84FA-4974-ACFB-4E99C663B980}"/>
              </a:ext>
            </a:extLst>
          </p:cNvPr>
          <p:cNvCxnSpPr>
            <a:cxnSpLocks/>
            <a:stCxn id="60" idx="6"/>
            <a:endCxn id="26" idx="2"/>
          </p:cNvCxnSpPr>
          <p:nvPr/>
        </p:nvCxnSpPr>
        <p:spPr>
          <a:xfrm>
            <a:off x="2719157" y="2681558"/>
            <a:ext cx="90151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C969D01-FD97-49FD-9E31-780BAD755BB5}"/>
              </a:ext>
            </a:extLst>
          </p:cNvPr>
          <p:cNvSpPr/>
          <p:nvPr/>
        </p:nvSpPr>
        <p:spPr>
          <a:xfrm>
            <a:off x="1713798" y="551033"/>
            <a:ext cx="200157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s-AR" i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s-A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A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s-AR" i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</a:t>
            </a:r>
            <a:r>
              <a:rPr lang="es-A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l . e . x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93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A5013C-6499-4D48-8B9D-1E0BF10812AA}"/>
              </a:ext>
            </a:extLst>
          </p:cNvPr>
          <p:cNvSpPr/>
          <p:nvPr/>
        </p:nvSpPr>
        <p:spPr>
          <a:xfrm>
            <a:off x="4089145" y="4471649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 err="1">
                <a:solidFill>
                  <a:schemeClr val="bg1"/>
                </a:solidFill>
              </a:rPr>
              <a:t>w</a:t>
            </a:r>
            <a:r>
              <a:rPr lang="es-AR" sz="2100" i="1" baseline="-25000" dirty="0" err="1">
                <a:solidFill>
                  <a:schemeClr val="bg1"/>
                </a:solidFill>
              </a:rPr>
              <a:t>n</a:t>
            </a:r>
            <a:endParaRPr lang="es-AR" sz="2100" i="1" baseline="-25000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CB1163-5F3F-4451-8CD2-5353622E520D}"/>
              </a:ext>
            </a:extLst>
          </p:cNvPr>
          <p:cNvSpPr/>
          <p:nvPr/>
        </p:nvSpPr>
        <p:spPr>
          <a:xfrm>
            <a:off x="4084495" y="3376765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bg1"/>
                </a:solidFill>
              </a:rPr>
              <a:t>w</a:t>
            </a:r>
            <a:r>
              <a:rPr lang="es-AR" sz="2100" i="1" baseline="-25000" dirty="0">
                <a:solidFill>
                  <a:schemeClr val="bg1"/>
                </a:solidFill>
              </a:rPr>
              <a:t>n-1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C556AC-01BA-4614-904E-0F50161A8006}"/>
              </a:ext>
            </a:extLst>
          </p:cNvPr>
          <p:cNvSpPr/>
          <p:nvPr/>
        </p:nvSpPr>
        <p:spPr>
          <a:xfrm>
            <a:off x="5992025" y="2681559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l-GR" sz="4400" dirty="0">
                <a:solidFill>
                  <a:schemeClr val="bg1"/>
                </a:solidFill>
              </a:rPr>
              <a:t>Σ</a:t>
            </a:r>
            <a:endParaRPr lang="es-AR" sz="34400" baseline="-250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65EBBA-052E-41C2-8954-E106D9FE97A6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4942960" y="2675196"/>
            <a:ext cx="1094512" cy="43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B7EDB3-5A13-4C96-B642-DC45C5ECD31C}"/>
              </a:ext>
            </a:extLst>
          </p:cNvPr>
          <p:cNvCxnSpPr>
            <a:cxnSpLocks/>
            <a:stCxn id="2" idx="6"/>
            <a:endCxn id="27" idx="3"/>
          </p:cNvCxnSpPr>
          <p:nvPr/>
        </p:nvCxnSpPr>
        <p:spPr>
          <a:xfrm flipV="1">
            <a:off x="4953145" y="3655652"/>
            <a:ext cx="1212859" cy="12479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7B85C83-AB3D-461B-B8D7-67724A635DBF}"/>
              </a:ext>
            </a:extLst>
          </p:cNvPr>
          <p:cNvSpPr/>
          <p:nvPr/>
        </p:nvSpPr>
        <p:spPr>
          <a:xfrm>
            <a:off x="7804412" y="2681559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180000" bIns="72000" rtlCol="0" anchor="ctr"/>
          <a:lstStyle/>
          <a:p>
            <a:pPr algn="ctr"/>
            <a:r>
              <a:rPr lang="es-AR" sz="4400" dirty="0"/>
              <a:t> </a:t>
            </a:r>
            <a:r>
              <a:rPr lang="es-AR" sz="4400" i="1" dirty="0"/>
              <a:t>f</a:t>
            </a:r>
            <a:endParaRPr lang="es-AR" sz="1777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4AEFCE-20F0-4837-986F-74689F5E2B58}"/>
              </a:ext>
            </a:extLst>
          </p:cNvPr>
          <p:cNvCxnSpPr>
            <a:cxnSpLocks/>
          </p:cNvCxnSpPr>
          <p:nvPr/>
        </p:nvCxnSpPr>
        <p:spPr>
          <a:xfrm>
            <a:off x="7180025" y="3252169"/>
            <a:ext cx="6243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B420CDA-D108-498D-BE72-8FCE4AFF0247}"/>
              </a:ext>
            </a:extLst>
          </p:cNvPr>
          <p:cNvSpPr/>
          <p:nvPr/>
        </p:nvSpPr>
        <p:spPr>
          <a:xfrm>
            <a:off x="9616799" y="2856169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endParaRPr lang="es-AR" sz="21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91D6A5-6D57-47F7-8FBB-CCA7742655F5}"/>
              </a:ext>
            </a:extLst>
          </p:cNvPr>
          <p:cNvCxnSpPr>
            <a:cxnSpLocks/>
          </p:cNvCxnSpPr>
          <p:nvPr/>
        </p:nvCxnSpPr>
        <p:spPr>
          <a:xfrm flipV="1">
            <a:off x="8992412" y="3252169"/>
            <a:ext cx="624387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E84D403-6C26-4D00-A8B8-9F7170C04686}"/>
              </a:ext>
            </a:extLst>
          </p:cNvPr>
          <p:cNvSpPr/>
          <p:nvPr/>
        </p:nvSpPr>
        <p:spPr>
          <a:xfrm>
            <a:off x="2422405" y="4507649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AR" sz="21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endParaRPr lang="es-AR" sz="21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3E125ED-F4AE-4D9F-929B-3C79F54D2252}"/>
              </a:ext>
            </a:extLst>
          </p:cNvPr>
          <p:cNvSpPr/>
          <p:nvPr/>
        </p:nvSpPr>
        <p:spPr>
          <a:xfrm>
            <a:off x="2426977" y="3412765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AR" sz="2100" i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n-1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98FD29-4381-433B-ABB1-18C1C009AB72}"/>
              </a:ext>
            </a:extLst>
          </p:cNvPr>
          <p:cNvCxnSpPr>
            <a:cxnSpLocks/>
          </p:cNvCxnSpPr>
          <p:nvPr/>
        </p:nvCxnSpPr>
        <p:spPr>
          <a:xfrm>
            <a:off x="3214405" y="4903649"/>
            <a:ext cx="8747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A69C27-84FA-4974-ACFB-4E99C663B980}"/>
              </a:ext>
            </a:extLst>
          </p:cNvPr>
          <p:cNvCxnSpPr>
            <a:cxnSpLocks/>
          </p:cNvCxnSpPr>
          <p:nvPr/>
        </p:nvCxnSpPr>
        <p:spPr>
          <a:xfrm>
            <a:off x="3218977" y="3808765"/>
            <a:ext cx="86551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D38BA2A-84DE-44BC-A8FC-039E0157573D}"/>
              </a:ext>
            </a:extLst>
          </p:cNvPr>
          <p:cNvSpPr/>
          <p:nvPr/>
        </p:nvSpPr>
        <p:spPr>
          <a:xfrm>
            <a:off x="4089145" y="1011714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bg1"/>
                </a:solidFill>
              </a:rPr>
              <a:t>w</a:t>
            </a:r>
            <a:r>
              <a:rPr lang="es-AR" sz="2100" i="1" baseline="-250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DB8885-1F63-4DD2-B0C2-061646BE49EA}"/>
              </a:ext>
            </a:extLst>
          </p:cNvPr>
          <p:cNvCxnSpPr>
            <a:cxnSpLocks/>
            <a:stCxn id="18" idx="6"/>
            <a:endCxn id="27" idx="1"/>
          </p:cNvCxnSpPr>
          <p:nvPr/>
        </p:nvCxnSpPr>
        <p:spPr>
          <a:xfrm>
            <a:off x="4953145" y="1443714"/>
            <a:ext cx="1212859" cy="140497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060C72-DEC9-408D-B45B-E258E4FE4970}"/>
              </a:ext>
            </a:extLst>
          </p:cNvPr>
          <p:cNvSpPr/>
          <p:nvPr/>
        </p:nvSpPr>
        <p:spPr>
          <a:xfrm>
            <a:off x="2431627" y="1047714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es-AR" sz="21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CB03C6-370D-4316-82BC-A3375F7F03A3}"/>
              </a:ext>
            </a:extLst>
          </p:cNvPr>
          <p:cNvCxnSpPr>
            <a:cxnSpLocks/>
          </p:cNvCxnSpPr>
          <p:nvPr/>
        </p:nvCxnSpPr>
        <p:spPr>
          <a:xfrm>
            <a:off x="3223627" y="1443714"/>
            <a:ext cx="86551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C268E0A-7570-450C-901C-02EDEEFA3A8E}"/>
              </a:ext>
            </a:extLst>
          </p:cNvPr>
          <p:cNvSpPr/>
          <p:nvPr/>
        </p:nvSpPr>
        <p:spPr>
          <a:xfrm>
            <a:off x="4078960" y="2243196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bg1"/>
                </a:solidFill>
              </a:rPr>
              <a:t>w</a:t>
            </a:r>
            <a:r>
              <a:rPr lang="es-AR" sz="2100" i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BA71E0-70EC-43ED-9294-EF9951463DEA}"/>
              </a:ext>
            </a:extLst>
          </p:cNvPr>
          <p:cNvSpPr/>
          <p:nvPr/>
        </p:nvSpPr>
        <p:spPr>
          <a:xfrm>
            <a:off x="2421442" y="2279196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AR" sz="2100" i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607C7D-E534-458C-900D-09E3F7D6D3A8}"/>
              </a:ext>
            </a:extLst>
          </p:cNvPr>
          <p:cNvCxnSpPr>
            <a:cxnSpLocks/>
          </p:cNvCxnSpPr>
          <p:nvPr/>
        </p:nvCxnSpPr>
        <p:spPr>
          <a:xfrm>
            <a:off x="3213442" y="2675196"/>
            <a:ext cx="86551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F6F85F-B861-4F6D-8237-CE05901BC112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4948495" y="3369333"/>
            <a:ext cx="1091744" cy="43943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370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E02B93B7-6E29-4967-A8EB-095C623B5D52}"/>
              </a:ext>
            </a:extLst>
          </p:cNvPr>
          <p:cNvSpPr/>
          <p:nvPr/>
        </p:nvSpPr>
        <p:spPr>
          <a:xfrm>
            <a:off x="9461441" y="2939204"/>
            <a:ext cx="1048251" cy="12065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  <a:alpha val="69804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E2D796-47A6-4599-A470-42CE82E2824C}"/>
              </a:ext>
            </a:extLst>
          </p:cNvPr>
          <p:cNvSpPr/>
          <p:nvPr/>
        </p:nvSpPr>
        <p:spPr>
          <a:xfrm>
            <a:off x="7642962" y="2822454"/>
            <a:ext cx="1440000" cy="1440000"/>
          </a:xfrm>
          <a:prstGeom prst="rect">
            <a:avLst/>
          </a:prstGeom>
          <a:noFill/>
          <a:ln w="38100">
            <a:solidFill>
              <a:srgbClr val="00206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49ADC6-2BFF-4FCA-8D0C-811F62C4D7B1}"/>
              </a:ext>
            </a:extLst>
          </p:cNvPr>
          <p:cNvSpPr/>
          <p:nvPr/>
        </p:nvSpPr>
        <p:spPr>
          <a:xfrm>
            <a:off x="5824483" y="2822454"/>
            <a:ext cx="1440000" cy="1440000"/>
          </a:xfrm>
          <a:prstGeom prst="rect">
            <a:avLst/>
          </a:prstGeom>
          <a:noFill/>
          <a:ln w="38100">
            <a:solidFill>
              <a:srgbClr val="00B05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---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F1B8D-9DF2-4A8E-A285-8992ADEF3A4F}"/>
              </a:ext>
            </a:extLst>
          </p:cNvPr>
          <p:cNvSpPr/>
          <p:nvPr/>
        </p:nvSpPr>
        <p:spPr>
          <a:xfrm>
            <a:off x="2267502" y="2406738"/>
            <a:ext cx="1048251" cy="3413481"/>
          </a:xfrm>
          <a:prstGeom prst="rect">
            <a:avLst/>
          </a:prstGeom>
          <a:noFill/>
          <a:ln w="38100">
            <a:solidFill>
              <a:srgbClr val="FF0C64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37121-09C5-42D1-94F2-02C399405541}"/>
              </a:ext>
            </a:extLst>
          </p:cNvPr>
          <p:cNvSpPr/>
          <p:nvPr/>
        </p:nvSpPr>
        <p:spPr>
          <a:xfrm>
            <a:off x="2266486" y="1089067"/>
            <a:ext cx="1048251" cy="1206500"/>
          </a:xfrm>
          <a:prstGeom prst="rect">
            <a:avLst/>
          </a:prstGeom>
          <a:noFill/>
          <a:ln w="38100">
            <a:solidFill>
              <a:schemeClr val="accent2">
                <a:alpha val="69804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0C3B86-640C-413D-AA6A-5D6C9A924640}"/>
              </a:ext>
            </a:extLst>
          </p:cNvPr>
          <p:cNvSpPr/>
          <p:nvPr/>
        </p:nvSpPr>
        <p:spPr>
          <a:xfrm>
            <a:off x="3973065" y="1089519"/>
            <a:ext cx="1048251" cy="4730700"/>
          </a:xfrm>
          <a:prstGeom prst="rect">
            <a:avLst/>
          </a:prstGeom>
          <a:noFill/>
          <a:ln w="38100">
            <a:solidFill>
              <a:srgbClr val="00B0F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A5013C-6499-4D48-8B9D-1E0BF10812AA}"/>
              </a:ext>
            </a:extLst>
          </p:cNvPr>
          <p:cNvSpPr/>
          <p:nvPr/>
        </p:nvSpPr>
        <p:spPr>
          <a:xfrm>
            <a:off x="4089145" y="4761934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 err="1">
                <a:solidFill>
                  <a:schemeClr val="bg1"/>
                </a:solidFill>
              </a:rPr>
              <a:t>w</a:t>
            </a:r>
            <a:r>
              <a:rPr lang="es-AR" sz="2100" i="1" baseline="-25000" dirty="0" err="1">
                <a:solidFill>
                  <a:schemeClr val="bg1"/>
                </a:solidFill>
              </a:rPr>
              <a:t>n</a:t>
            </a:r>
            <a:endParaRPr lang="es-AR" sz="2100" i="1" baseline="-25000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CB1163-5F3F-4451-8CD2-5353622E520D}"/>
              </a:ext>
            </a:extLst>
          </p:cNvPr>
          <p:cNvSpPr/>
          <p:nvPr/>
        </p:nvSpPr>
        <p:spPr>
          <a:xfrm>
            <a:off x="4084495" y="3667050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bg1"/>
                </a:solidFill>
              </a:rPr>
              <a:t>w</a:t>
            </a:r>
            <a:r>
              <a:rPr lang="es-AR" sz="2100" i="1" baseline="-25000" dirty="0">
                <a:solidFill>
                  <a:schemeClr val="bg1"/>
                </a:solidFill>
              </a:rPr>
              <a:t>n-1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C556AC-01BA-4614-904E-0F50161A8006}"/>
              </a:ext>
            </a:extLst>
          </p:cNvPr>
          <p:cNvSpPr/>
          <p:nvPr/>
        </p:nvSpPr>
        <p:spPr>
          <a:xfrm>
            <a:off x="5992025" y="2971844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l-GR" sz="4400" dirty="0">
                <a:solidFill>
                  <a:schemeClr val="bg1"/>
                </a:solidFill>
              </a:rPr>
              <a:t>Σ</a:t>
            </a:r>
            <a:endParaRPr lang="es-AR" sz="34400" baseline="-250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65EBBA-052E-41C2-8954-E106D9FE97A6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4942960" y="2965481"/>
            <a:ext cx="1094512" cy="43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B7EDB3-5A13-4C96-B642-DC45C5ECD31C}"/>
              </a:ext>
            </a:extLst>
          </p:cNvPr>
          <p:cNvCxnSpPr>
            <a:cxnSpLocks/>
            <a:stCxn id="2" idx="6"/>
            <a:endCxn id="27" idx="3"/>
          </p:cNvCxnSpPr>
          <p:nvPr/>
        </p:nvCxnSpPr>
        <p:spPr>
          <a:xfrm flipV="1">
            <a:off x="4953145" y="3945937"/>
            <a:ext cx="1212859" cy="12479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7B85C83-AB3D-461B-B8D7-67724A635DBF}"/>
              </a:ext>
            </a:extLst>
          </p:cNvPr>
          <p:cNvSpPr/>
          <p:nvPr/>
        </p:nvSpPr>
        <p:spPr>
          <a:xfrm>
            <a:off x="7804412" y="2971844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180000" bIns="72000" rtlCol="0" anchor="ctr"/>
          <a:lstStyle/>
          <a:p>
            <a:pPr algn="ctr"/>
            <a:r>
              <a:rPr lang="es-AR" sz="4400" dirty="0"/>
              <a:t> </a:t>
            </a:r>
            <a:r>
              <a:rPr lang="es-AR" sz="4400" i="1" dirty="0"/>
              <a:t>f</a:t>
            </a:r>
            <a:endParaRPr lang="es-AR" sz="1777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4AEFCE-20F0-4837-986F-74689F5E2B58}"/>
              </a:ext>
            </a:extLst>
          </p:cNvPr>
          <p:cNvCxnSpPr>
            <a:cxnSpLocks/>
          </p:cNvCxnSpPr>
          <p:nvPr/>
        </p:nvCxnSpPr>
        <p:spPr>
          <a:xfrm>
            <a:off x="7180025" y="3542454"/>
            <a:ext cx="6243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B420CDA-D108-498D-BE72-8FCE4AFF0247}"/>
              </a:ext>
            </a:extLst>
          </p:cNvPr>
          <p:cNvSpPr/>
          <p:nvPr/>
        </p:nvSpPr>
        <p:spPr>
          <a:xfrm>
            <a:off x="9616799" y="3146454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endParaRPr lang="es-AR" sz="21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91D6A5-6D57-47F7-8FBB-CCA7742655F5}"/>
              </a:ext>
            </a:extLst>
          </p:cNvPr>
          <p:cNvCxnSpPr>
            <a:cxnSpLocks/>
          </p:cNvCxnSpPr>
          <p:nvPr/>
        </p:nvCxnSpPr>
        <p:spPr>
          <a:xfrm flipV="1">
            <a:off x="8992412" y="3542454"/>
            <a:ext cx="624387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E84D403-6C26-4D00-A8B8-9F7170C04686}"/>
              </a:ext>
            </a:extLst>
          </p:cNvPr>
          <p:cNvSpPr/>
          <p:nvPr/>
        </p:nvSpPr>
        <p:spPr>
          <a:xfrm>
            <a:off x="2422405" y="4797934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AR" sz="21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endParaRPr lang="es-AR" sz="21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3E125ED-F4AE-4D9F-929B-3C79F54D2252}"/>
              </a:ext>
            </a:extLst>
          </p:cNvPr>
          <p:cNvSpPr/>
          <p:nvPr/>
        </p:nvSpPr>
        <p:spPr>
          <a:xfrm>
            <a:off x="2426977" y="3703050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AR" sz="2100" i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n-1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98FD29-4381-433B-ABB1-18C1C009AB72}"/>
              </a:ext>
            </a:extLst>
          </p:cNvPr>
          <p:cNvCxnSpPr>
            <a:cxnSpLocks/>
          </p:cNvCxnSpPr>
          <p:nvPr/>
        </p:nvCxnSpPr>
        <p:spPr>
          <a:xfrm>
            <a:off x="3214405" y="5193934"/>
            <a:ext cx="8747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A69C27-84FA-4974-ACFB-4E99C663B980}"/>
              </a:ext>
            </a:extLst>
          </p:cNvPr>
          <p:cNvCxnSpPr>
            <a:cxnSpLocks/>
          </p:cNvCxnSpPr>
          <p:nvPr/>
        </p:nvCxnSpPr>
        <p:spPr>
          <a:xfrm>
            <a:off x="3218977" y="4099050"/>
            <a:ext cx="86551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D38BA2A-84DE-44BC-A8FC-039E0157573D}"/>
              </a:ext>
            </a:extLst>
          </p:cNvPr>
          <p:cNvSpPr/>
          <p:nvPr/>
        </p:nvSpPr>
        <p:spPr>
          <a:xfrm>
            <a:off x="4089145" y="1301999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bg1"/>
                </a:solidFill>
              </a:rPr>
              <a:t>w</a:t>
            </a:r>
            <a:r>
              <a:rPr lang="es-AR" sz="2100" i="1" baseline="-250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DB8885-1F63-4DD2-B0C2-061646BE49EA}"/>
              </a:ext>
            </a:extLst>
          </p:cNvPr>
          <p:cNvCxnSpPr>
            <a:cxnSpLocks/>
            <a:stCxn id="18" idx="6"/>
            <a:endCxn id="27" idx="1"/>
          </p:cNvCxnSpPr>
          <p:nvPr/>
        </p:nvCxnSpPr>
        <p:spPr>
          <a:xfrm>
            <a:off x="4953145" y="1733999"/>
            <a:ext cx="1212859" cy="140497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060C72-DEC9-408D-B45B-E258E4FE4970}"/>
              </a:ext>
            </a:extLst>
          </p:cNvPr>
          <p:cNvSpPr/>
          <p:nvPr/>
        </p:nvSpPr>
        <p:spPr>
          <a:xfrm>
            <a:off x="2431627" y="1337999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es-AR" sz="21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CB03C6-370D-4316-82BC-A3375F7F03A3}"/>
              </a:ext>
            </a:extLst>
          </p:cNvPr>
          <p:cNvCxnSpPr>
            <a:cxnSpLocks/>
          </p:cNvCxnSpPr>
          <p:nvPr/>
        </p:nvCxnSpPr>
        <p:spPr>
          <a:xfrm>
            <a:off x="3223627" y="1733999"/>
            <a:ext cx="86551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C268E0A-7570-450C-901C-02EDEEFA3A8E}"/>
              </a:ext>
            </a:extLst>
          </p:cNvPr>
          <p:cNvSpPr/>
          <p:nvPr/>
        </p:nvSpPr>
        <p:spPr>
          <a:xfrm>
            <a:off x="4078960" y="2533481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bg1"/>
                </a:solidFill>
              </a:rPr>
              <a:t>w</a:t>
            </a:r>
            <a:r>
              <a:rPr lang="es-AR" sz="2100" i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BA71E0-70EC-43ED-9294-EF9951463DEA}"/>
              </a:ext>
            </a:extLst>
          </p:cNvPr>
          <p:cNvSpPr/>
          <p:nvPr/>
        </p:nvSpPr>
        <p:spPr>
          <a:xfrm>
            <a:off x="2421442" y="2569481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AR" sz="2100" i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607C7D-E534-458C-900D-09E3F7D6D3A8}"/>
              </a:ext>
            </a:extLst>
          </p:cNvPr>
          <p:cNvCxnSpPr>
            <a:cxnSpLocks/>
          </p:cNvCxnSpPr>
          <p:nvPr/>
        </p:nvCxnSpPr>
        <p:spPr>
          <a:xfrm>
            <a:off x="3213442" y="2965481"/>
            <a:ext cx="86551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F6F85F-B861-4F6D-8237-CE05901BC112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4948495" y="3659618"/>
            <a:ext cx="1091744" cy="43943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A2472E-28F9-4378-A0B3-BF7EED14AB52}"/>
              </a:ext>
            </a:extLst>
          </p:cNvPr>
          <p:cNvCxnSpPr>
            <a:cxnSpLocks/>
          </p:cNvCxnSpPr>
          <p:nvPr/>
        </p:nvCxnSpPr>
        <p:spPr>
          <a:xfrm flipH="1">
            <a:off x="2791625" y="5837383"/>
            <a:ext cx="1" cy="543339"/>
          </a:xfrm>
          <a:prstGeom prst="straightConnector1">
            <a:avLst/>
          </a:prstGeom>
          <a:ln w="38100">
            <a:solidFill>
              <a:srgbClr val="FF0C64">
                <a:alpha val="6980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7B2ECB-1CF0-4773-A7A7-99E65101DC99}"/>
              </a:ext>
            </a:extLst>
          </p:cNvPr>
          <p:cNvSpPr txBox="1"/>
          <p:nvPr/>
        </p:nvSpPr>
        <p:spPr>
          <a:xfrm>
            <a:off x="2316591" y="6397886"/>
            <a:ext cx="9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FF0C64"/>
                </a:solidFill>
              </a:rPr>
              <a:t>inputs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4FE204-C351-450F-B1B5-D8B6F77B62DE}"/>
              </a:ext>
            </a:extLst>
          </p:cNvPr>
          <p:cNvCxnSpPr>
            <a:cxnSpLocks/>
          </p:cNvCxnSpPr>
          <p:nvPr/>
        </p:nvCxnSpPr>
        <p:spPr>
          <a:xfrm flipH="1" flipV="1">
            <a:off x="2817530" y="553723"/>
            <a:ext cx="1" cy="543339"/>
          </a:xfrm>
          <a:prstGeom prst="straightConnector1">
            <a:avLst/>
          </a:prstGeom>
          <a:ln w="38100">
            <a:solidFill>
              <a:schemeClr val="accent2">
                <a:alpha val="69804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344220-3056-493E-9178-E2629ABA406F}"/>
              </a:ext>
            </a:extLst>
          </p:cNvPr>
          <p:cNvSpPr txBox="1"/>
          <p:nvPr/>
        </p:nvSpPr>
        <p:spPr>
          <a:xfrm>
            <a:off x="2342408" y="164882"/>
            <a:ext cx="9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>
                <a:solidFill>
                  <a:schemeClr val="accent2"/>
                </a:solidFill>
              </a:rPr>
              <a:t>bias</a:t>
            </a:r>
            <a:endParaRPr lang="es-AR" b="1" dirty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DED680-CEA1-4811-9EF3-2105582F1D6A}"/>
              </a:ext>
            </a:extLst>
          </p:cNvPr>
          <p:cNvCxnSpPr>
            <a:cxnSpLocks/>
          </p:cNvCxnSpPr>
          <p:nvPr/>
        </p:nvCxnSpPr>
        <p:spPr>
          <a:xfrm flipH="1">
            <a:off x="4497187" y="5838631"/>
            <a:ext cx="1" cy="543339"/>
          </a:xfrm>
          <a:prstGeom prst="straightConnector1">
            <a:avLst/>
          </a:prstGeom>
          <a:ln w="38100">
            <a:solidFill>
              <a:srgbClr val="00B0F0">
                <a:alpha val="6980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8BAA74-85CE-4A96-AFC5-1530A8F97C67}"/>
              </a:ext>
            </a:extLst>
          </p:cNvPr>
          <p:cNvSpPr txBox="1"/>
          <p:nvPr/>
        </p:nvSpPr>
        <p:spPr>
          <a:xfrm>
            <a:off x="4046111" y="6397886"/>
            <a:ext cx="9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>
                <a:solidFill>
                  <a:srgbClr val="00B0F0"/>
                </a:solidFill>
              </a:rPr>
              <a:t>weights</a:t>
            </a:r>
            <a:endParaRPr lang="es-AR" b="1" dirty="0">
              <a:solidFill>
                <a:srgbClr val="00B0F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A1378D-31CA-42E3-B4C2-1DB97CCDB4D5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544483" y="2225554"/>
            <a:ext cx="0" cy="596900"/>
          </a:xfrm>
          <a:prstGeom prst="straightConnector1">
            <a:avLst/>
          </a:prstGeom>
          <a:ln w="38100">
            <a:solidFill>
              <a:srgbClr val="00B050">
                <a:alpha val="6980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DA64BC7-12BF-4708-BCF9-EEDE7357E36C}"/>
              </a:ext>
            </a:extLst>
          </p:cNvPr>
          <p:cNvSpPr txBox="1"/>
          <p:nvPr/>
        </p:nvSpPr>
        <p:spPr>
          <a:xfrm>
            <a:off x="5951057" y="1545478"/>
            <a:ext cx="11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00B050"/>
                </a:solidFill>
              </a:rPr>
              <a:t>input </a:t>
            </a:r>
            <a:r>
              <a:rPr lang="es-AR" b="1" dirty="0" err="1">
                <a:solidFill>
                  <a:srgbClr val="00B050"/>
                </a:solidFill>
              </a:rPr>
              <a:t>function</a:t>
            </a:r>
            <a:endParaRPr lang="es-AR" b="1" dirty="0">
              <a:solidFill>
                <a:srgbClr val="00B05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98DCE5-2CBE-4415-A64E-3379DE78AD4C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8362962" y="2225554"/>
            <a:ext cx="0" cy="596900"/>
          </a:xfrm>
          <a:prstGeom prst="straightConnector1">
            <a:avLst/>
          </a:prstGeom>
          <a:ln w="38100">
            <a:solidFill>
              <a:srgbClr val="002060">
                <a:alpha val="6980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75A8EFD-75E1-45CC-A716-9ECCF562D1AD}"/>
              </a:ext>
            </a:extLst>
          </p:cNvPr>
          <p:cNvSpPr txBox="1"/>
          <p:nvPr/>
        </p:nvSpPr>
        <p:spPr>
          <a:xfrm>
            <a:off x="7769536" y="1545478"/>
            <a:ext cx="11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>
                <a:solidFill>
                  <a:srgbClr val="002060"/>
                </a:solidFill>
              </a:rPr>
              <a:t>activation</a:t>
            </a:r>
            <a:r>
              <a:rPr lang="es-AR" b="1" dirty="0">
                <a:solidFill>
                  <a:srgbClr val="002060"/>
                </a:solidFill>
              </a:rPr>
              <a:t> </a:t>
            </a:r>
            <a:r>
              <a:rPr lang="es-AR" b="1" dirty="0" err="1">
                <a:solidFill>
                  <a:srgbClr val="002060"/>
                </a:solidFill>
              </a:rPr>
              <a:t>function</a:t>
            </a:r>
            <a:endParaRPr lang="es-AR" b="1" dirty="0">
              <a:solidFill>
                <a:srgbClr val="00206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B02710-C4BA-457B-92CC-01EEEA5AE45E}"/>
              </a:ext>
            </a:extLst>
          </p:cNvPr>
          <p:cNvCxnSpPr>
            <a:cxnSpLocks/>
            <a:stCxn id="49" idx="0"/>
            <a:endCxn id="51" idx="2"/>
          </p:cNvCxnSpPr>
          <p:nvPr/>
        </p:nvCxnSpPr>
        <p:spPr>
          <a:xfrm flipH="1" flipV="1">
            <a:off x="9985566" y="2053309"/>
            <a:ext cx="1" cy="8858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69804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F1A5315-4AB7-42DF-AD37-DEDCE84D5FFF}"/>
              </a:ext>
            </a:extLst>
          </p:cNvPr>
          <p:cNvSpPr txBox="1"/>
          <p:nvPr/>
        </p:nvSpPr>
        <p:spPr>
          <a:xfrm>
            <a:off x="9510532" y="1683977"/>
            <a:ext cx="9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8407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BD7BD4F-7F5A-46DE-8C29-EAD23CBFC897}"/>
              </a:ext>
            </a:extLst>
          </p:cNvPr>
          <p:cNvSpPr/>
          <p:nvPr/>
        </p:nvSpPr>
        <p:spPr>
          <a:xfrm>
            <a:off x="2195917" y="2097370"/>
            <a:ext cx="1048251" cy="2271430"/>
          </a:xfrm>
          <a:prstGeom prst="rect">
            <a:avLst/>
          </a:prstGeom>
          <a:noFill/>
          <a:ln w="38100">
            <a:solidFill>
              <a:srgbClr val="FF0C64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F7D0C4-65D0-4AED-BE78-8BF65C16B24B}"/>
              </a:ext>
            </a:extLst>
          </p:cNvPr>
          <p:cNvSpPr/>
          <p:nvPr/>
        </p:nvSpPr>
        <p:spPr>
          <a:xfrm>
            <a:off x="3814137" y="2097370"/>
            <a:ext cx="1048251" cy="2271430"/>
          </a:xfrm>
          <a:prstGeom prst="rect">
            <a:avLst/>
          </a:prstGeom>
          <a:noFill/>
          <a:ln w="38100">
            <a:solidFill>
              <a:srgbClr val="00B0F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8BE1BF8-E838-4884-AFC0-E4115FD68C54}"/>
              </a:ext>
            </a:extLst>
          </p:cNvPr>
          <p:cNvSpPr/>
          <p:nvPr/>
        </p:nvSpPr>
        <p:spPr>
          <a:xfrm>
            <a:off x="6261130" y="2438400"/>
            <a:ext cx="1440000" cy="1440000"/>
          </a:xfrm>
          <a:prstGeom prst="rect">
            <a:avLst/>
          </a:prstGeom>
          <a:noFill/>
          <a:ln w="38100">
            <a:solidFill>
              <a:srgbClr val="00B05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---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7B58B09-BFAF-4451-B5D5-7BD0EFA2F6A7}"/>
              </a:ext>
            </a:extLst>
          </p:cNvPr>
          <p:cNvSpPr/>
          <p:nvPr/>
        </p:nvSpPr>
        <p:spPr>
          <a:xfrm>
            <a:off x="8061869" y="2450621"/>
            <a:ext cx="1440000" cy="1440000"/>
          </a:xfrm>
          <a:prstGeom prst="rect">
            <a:avLst/>
          </a:prstGeom>
          <a:noFill/>
          <a:ln w="38100">
            <a:solidFill>
              <a:srgbClr val="00206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1257F7B-85C9-40FE-A4CF-F8FCF0972ADE}"/>
              </a:ext>
            </a:extLst>
          </p:cNvPr>
          <p:cNvSpPr/>
          <p:nvPr/>
        </p:nvSpPr>
        <p:spPr>
          <a:xfrm>
            <a:off x="6457004" y="4368800"/>
            <a:ext cx="1048251" cy="1206500"/>
          </a:xfrm>
          <a:prstGeom prst="rect">
            <a:avLst/>
          </a:prstGeom>
          <a:noFill/>
          <a:ln w="38100">
            <a:solidFill>
              <a:schemeClr val="accent2">
                <a:alpha val="69804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9B9B9D1-2149-4796-AF9E-17A1F912A174}"/>
              </a:ext>
            </a:extLst>
          </p:cNvPr>
          <p:cNvSpPr/>
          <p:nvPr/>
        </p:nvSpPr>
        <p:spPr>
          <a:xfrm>
            <a:off x="9845386" y="2600803"/>
            <a:ext cx="1048251" cy="12065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  <a:alpha val="69804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A5013C-6499-4D48-8B9D-1E0BF10812AA}"/>
              </a:ext>
            </a:extLst>
          </p:cNvPr>
          <p:cNvSpPr/>
          <p:nvPr/>
        </p:nvSpPr>
        <p:spPr>
          <a:xfrm>
            <a:off x="4008782" y="3429000"/>
            <a:ext cx="756000" cy="75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bg1"/>
                </a:solidFill>
              </a:rPr>
              <a:t>w</a:t>
            </a:r>
            <a:r>
              <a:rPr lang="es-AR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CB1163-5F3F-4451-8CD2-5353622E520D}"/>
              </a:ext>
            </a:extLst>
          </p:cNvPr>
          <p:cNvSpPr/>
          <p:nvPr/>
        </p:nvSpPr>
        <p:spPr>
          <a:xfrm>
            <a:off x="4004132" y="2215073"/>
            <a:ext cx="756000" cy="75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bg1"/>
                </a:solidFill>
              </a:rPr>
              <a:t>w</a:t>
            </a:r>
            <a:r>
              <a:rPr lang="es-AR" sz="2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C556AC-01BA-4614-904E-0F50161A8006}"/>
              </a:ext>
            </a:extLst>
          </p:cNvPr>
          <p:cNvSpPr/>
          <p:nvPr/>
        </p:nvSpPr>
        <p:spPr>
          <a:xfrm>
            <a:off x="6375482" y="2593074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l-GR" sz="4400" dirty="0">
                <a:solidFill>
                  <a:schemeClr val="bg1"/>
                </a:solidFill>
              </a:rPr>
              <a:t>Σ</a:t>
            </a:r>
            <a:endParaRPr lang="es-AR" sz="34400" baseline="-250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65EBBA-052E-41C2-8954-E106D9FE97A6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4760132" y="2593073"/>
            <a:ext cx="1614872" cy="4549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B7EDB3-5A13-4C96-B642-DC45C5ECD31C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4764782" y="3291840"/>
            <a:ext cx="1610222" cy="5151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7B85C83-AB3D-461B-B8D7-67724A635DBF}"/>
              </a:ext>
            </a:extLst>
          </p:cNvPr>
          <p:cNvSpPr/>
          <p:nvPr/>
        </p:nvSpPr>
        <p:spPr>
          <a:xfrm>
            <a:off x="8187869" y="2593073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180000" bIns="72000" rtlCol="0" anchor="ctr"/>
          <a:lstStyle/>
          <a:p>
            <a:pPr algn="ctr"/>
            <a:r>
              <a:rPr lang="es-AR" sz="4400" dirty="0"/>
              <a:t> </a:t>
            </a:r>
            <a:r>
              <a:rPr lang="es-AR" sz="4400" i="1" dirty="0"/>
              <a:t>f</a:t>
            </a:r>
            <a:endParaRPr lang="es-AR" sz="1777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4AEFCE-20F0-4837-986F-74689F5E2B58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7563482" y="3163684"/>
            <a:ext cx="624387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B420CDA-D108-498D-BE72-8FCE4AFF0247}"/>
              </a:ext>
            </a:extLst>
          </p:cNvPr>
          <p:cNvSpPr/>
          <p:nvPr/>
        </p:nvSpPr>
        <p:spPr>
          <a:xfrm>
            <a:off x="10000256" y="2792621"/>
            <a:ext cx="756000" cy="756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91D6A5-6D57-47F7-8FBB-CCA7742655F5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9375869" y="3163684"/>
            <a:ext cx="624387" cy="69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D8DD1BB-ADB3-4973-BCA2-7EECCA38C0E1}"/>
              </a:ext>
            </a:extLst>
          </p:cNvPr>
          <p:cNvSpPr/>
          <p:nvPr/>
        </p:nvSpPr>
        <p:spPr>
          <a:xfrm>
            <a:off x="6591482" y="4579730"/>
            <a:ext cx="756000" cy="756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es-AR" sz="24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0BAB82-3F81-4E55-94B3-223293F679DB}"/>
              </a:ext>
            </a:extLst>
          </p:cNvPr>
          <p:cNvCxnSpPr>
            <a:cxnSpLocks/>
            <a:stCxn id="44" idx="0"/>
            <a:endCxn id="27" idx="4"/>
          </p:cNvCxnSpPr>
          <p:nvPr/>
        </p:nvCxnSpPr>
        <p:spPr>
          <a:xfrm flipV="1">
            <a:off x="6969482" y="3734295"/>
            <a:ext cx="0" cy="8454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E84D403-6C26-4D00-A8B8-9F7170C04686}"/>
              </a:ext>
            </a:extLst>
          </p:cNvPr>
          <p:cNvSpPr/>
          <p:nvPr/>
        </p:nvSpPr>
        <p:spPr>
          <a:xfrm>
            <a:off x="2342042" y="3429000"/>
            <a:ext cx="756000" cy="756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A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3E125ED-F4AE-4D9F-929B-3C79F54D2252}"/>
              </a:ext>
            </a:extLst>
          </p:cNvPr>
          <p:cNvSpPr/>
          <p:nvPr/>
        </p:nvSpPr>
        <p:spPr>
          <a:xfrm>
            <a:off x="2346614" y="2215073"/>
            <a:ext cx="756000" cy="756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A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98FD29-4381-433B-ABB1-18C1C009AB72}"/>
              </a:ext>
            </a:extLst>
          </p:cNvPr>
          <p:cNvCxnSpPr>
            <a:cxnSpLocks/>
            <a:stCxn id="59" idx="6"/>
            <a:endCxn id="2" idx="2"/>
          </p:cNvCxnSpPr>
          <p:nvPr/>
        </p:nvCxnSpPr>
        <p:spPr>
          <a:xfrm>
            <a:off x="3098042" y="3807000"/>
            <a:ext cx="9107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A69C27-84FA-4974-ACFB-4E99C663B980}"/>
              </a:ext>
            </a:extLst>
          </p:cNvPr>
          <p:cNvCxnSpPr>
            <a:cxnSpLocks/>
            <a:stCxn id="60" idx="6"/>
            <a:endCxn id="26" idx="2"/>
          </p:cNvCxnSpPr>
          <p:nvPr/>
        </p:nvCxnSpPr>
        <p:spPr>
          <a:xfrm>
            <a:off x="3102614" y="2593073"/>
            <a:ext cx="90151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39F997-D632-42B5-80DC-BD80F6427D02}"/>
              </a:ext>
            </a:extLst>
          </p:cNvPr>
          <p:cNvCxnSpPr>
            <a:cxnSpLocks/>
          </p:cNvCxnSpPr>
          <p:nvPr/>
        </p:nvCxnSpPr>
        <p:spPr>
          <a:xfrm flipH="1" flipV="1">
            <a:off x="2720041" y="1541609"/>
            <a:ext cx="1" cy="543339"/>
          </a:xfrm>
          <a:prstGeom prst="straightConnector1">
            <a:avLst/>
          </a:prstGeom>
          <a:ln w="38100">
            <a:solidFill>
              <a:srgbClr val="FF0C64">
                <a:alpha val="6980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863930D-DC02-4402-B522-813936FA1D7C}"/>
              </a:ext>
            </a:extLst>
          </p:cNvPr>
          <p:cNvSpPr txBox="1"/>
          <p:nvPr/>
        </p:nvSpPr>
        <p:spPr>
          <a:xfrm>
            <a:off x="2245007" y="1167534"/>
            <a:ext cx="9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FF0C64"/>
                </a:solidFill>
              </a:rPr>
              <a:t>inputs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85E26C-EE97-4BA2-8FD3-8F2AE323F252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4324907" y="1564107"/>
            <a:ext cx="13356" cy="533263"/>
          </a:xfrm>
          <a:prstGeom prst="straightConnector1">
            <a:avLst/>
          </a:prstGeom>
          <a:ln w="38100">
            <a:solidFill>
              <a:srgbClr val="00B0F0">
                <a:alpha val="6980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A6FD080-3C9C-48A9-9666-BF7E210C5B1A}"/>
              </a:ext>
            </a:extLst>
          </p:cNvPr>
          <p:cNvSpPr txBox="1"/>
          <p:nvPr/>
        </p:nvSpPr>
        <p:spPr>
          <a:xfrm>
            <a:off x="3867365" y="1167534"/>
            <a:ext cx="9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>
                <a:solidFill>
                  <a:srgbClr val="00B0F0"/>
                </a:solidFill>
              </a:rPr>
              <a:t>weights</a:t>
            </a:r>
            <a:endParaRPr lang="es-AR" b="1" dirty="0">
              <a:solidFill>
                <a:srgbClr val="00B0F0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340D1D6-C1EE-4DDA-80C1-9620B20E6E76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6981130" y="1841500"/>
            <a:ext cx="0" cy="596900"/>
          </a:xfrm>
          <a:prstGeom prst="straightConnector1">
            <a:avLst/>
          </a:prstGeom>
          <a:ln w="38100">
            <a:solidFill>
              <a:srgbClr val="00B050">
                <a:alpha val="6980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C151724-A03D-4EF0-BBD4-B0D9D6513303}"/>
              </a:ext>
            </a:extLst>
          </p:cNvPr>
          <p:cNvSpPr txBox="1"/>
          <p:nvPr/>
        </p:nvSpPr>
        <p:spPr>
          <a:xfrm>
            <a:off x="6387704" y="1167534"/>
            <a:ext cx="11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00B050"/>
                </a:solidFill>
              </a:rPr>
              <a:t>input </a:t>
            </a:r>
            <a:r>
              <a:rPr lang="es-AR" b="1" dirty="0" err="1">
                <a:solidFill>
                  <a:srgbClr val="00B050"/>
                </a:solidFill>
              </a:rPr>
              <a:t>function</a:t>
            </a:r>
            <a:endParaRPr lang="es-AR" b="1" dirty="0">
              <a:solidFill>
                <a:srgbClr val="00B05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151401-6F71-4E8B-A2D0-776CDB62B072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8781869" y="1853721"/>
            <a:ext cx="0" cy="596900"/>
          </a:xfrm>
          <a:prstGeom prst="straightConnector1">
            <a:avLst/>
          </a:prstGeom>
          <a:ln w="38100">
            <a:solidFill>
              <a:srgbClr val="002060">
                <a:alpha val="6980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EC4ADBB-1371-4F22-A87B-5859DB1E69CA}"/>
              </a:ext>
            </a:extLst>
          </p:cNvPr>
          <p:cNvSpPr txBox="1"/>
          <p:nvPr/>
        </p:nvSpPr>
        <p:spPr>
          <a:xfrm>
            <a:off x="8188443" y="1167534"/>
            <a:ext cx="11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>
                <a:solidFill>
                  <a:srgbClr val="002060"/>
                </a:solidFill>
              </a:rPr>
              <a:t>activation</a:t>
            </a:r>
            <a:r>
              <a:rPr lang="es-AR" b="1" dirty="0">
                <a:solidFill>
                  <a:srgbClr val="002060"/>
                </a:solidFill>
              </a:rPr>
              <a:t> </a:t>
            </a:r>
            <a:r>
              <a:rPr lang="es-AR" b="1" dirty="0" err="1">
                <a:solidFill>
                  <a:srgbClr val="002060"/>
                </a:solidFill>
              </a:rPr>
              <a:t>function</a:t>
            </a:r>
            <a:endParaRPr lang="es-AR" b="1" dirty="0">
              <a:solidFill>
                <a:srgbClr val="002060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89E07B-F101-4AE1-86E0-921972D01151}"/>
              </a:ext>
            </a:extLst>
          </p:cNvPr>
          <p:cNvCxnSpPr>
            <a:cxnSpLocks/>
          </p:cNvCxnSpPr>
          <p:nvPr/>
        </p:nvCxnSpPr>
        <p:spPr>
          <a:xfrm flipH="1">
            <a:off x="6969482" y="5559561"/>
            <a:ext cx="1" cy="543339"/>
          </a:xfrm>
          <a:prstGeom prst="straightConnector1">
            <a:avLst/>
          </a:prstGeom>
          <a:ln w="38100">
            <a:solidFill>
              <a:schemeClr val="accent2">
                <a:alpha val="69804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DEA8206-983E-4539-A7BD-72FEE21C6FDD}"/>
              </a:ext>
            </a:extLst>
          </p:cNvPr>
          <p:cNvSpPr txBox="1"/>
          <p:nvPr/>
        </p:nvSpPr>
        <p:spPr>
          <a:xfrm>
            <a:off x="6494448" y="6112865"/>
            <a:ext cx="9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>
                <a:solidFill>
                  <a:schemeClr val="accent2"/>
                </a:solidFill>
              </a:rPr>
              <a:t>bias</a:t>
            </a:r>
            <a:endParaRPr lang="es-AR" b="1" dirty="0">
              <a:solidFill>
                <a:schemeClr val="accent2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D81E462-74D1-4191-9818-A204DC6827C1}"/>
              </a:ext>
            </a:extLst>
          </p:cNvPr>
          <p:cNvCxnSpPr>
            <a:cxnSpLocks/>
            <a:stCxn id="91" idx="0"/>
            <a:endCxn id="93" idx="2"/>
          </p:cNvCxnSpPr>
          <p:nvPr/>
        </p:nvCxnSpPr>
        <p:spPr>
          <a:xfrm flipH="1" flipV="1">
            <a:off x="10369511" y="1536866"/>
            <a:ext cx="1" cy="10639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69804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E52DA6-0C69-49DB-97A2-8CC4D6680FC0}"/>
              </a:ext>
            </a:extLst>
          </p:cNvPr>
          <p:cNvSpPr txBox="1"/>
          <p:nvPr/>
        </p:nvSpPr>
        <p:spPr>
          <a:xfrm>
            <a:off x="9894477" y="1167534"/>
            <a:ext cx="9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98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83ED68-4DB2-4AC4-A7A2-65689CD346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33" y="1117376"/>
            <a:ext cx="13996" cy="23116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03708B-FE4C-4016-B17F-05B7F7B39B0E}"/>
              </a:ext>
            </a:extLst>
          </p:cNvPr>
          <p:cNvCxnSpPr>
            <a:cxnSpLocks/>
          </p:cNvCxnSpPr>
          <p:nvPr/>
        </p:nvCxnSpPr>
        <p:spPr>
          <a:xfrm flipH="1">
            <a:off x="390939" y="3429000"/>
            <a:ext cx="469392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02AF91-B99D-485E-8203-11B0717B1D69}"/>
              </a:ext>
            </a:extLst>
          </p:cNvPr>
          <p:cNvSpPr/>
          <p:nvPr/>
        </p:nvSpPr>
        <p:spPr>
          <a:xfrm>
            <a:off x="4867118" y="3016148"/>
            <a:ext cx="489236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s-AR" sz="14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A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s-A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C98E8F-12D3-4020-9408-7FC071087B2B}"/>
              </a:ext>
            </a:extLst>
          </p:cNvPr>
          <p:cNvSpPr/>
          <p:nvPr/>
        </p:nvSpPr>
        <p:spPr>
          <a:xfrm>
            <a:off x="2966252" y="1013420"/>
            <a:ext cx="686406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g(</a:t>
            </a:r>
            <a:r>
              <a:rPr lang="es-A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s-AR" sz="14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A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DB1E1C-D956-4567-9DF7-B7D2C05C6759}"/>
              </a:ext>
            </a:extLst>
          </p:cNvPr>
          <p:cNvSpPr/>
          <p:nvPr/>
        </p:nvSpPr>
        <p:spPr>
          <a:xfrm>
            <a:off x="2710286" y="3496781"/>
            <a:ext cx="276038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A1339-9610-4DD9-AAF9-FF2A79AFF379}"/>
              </a:ext>
            </a:extLst>
          </p:cNvPr>
          <p:cNvSpPr/>
          <p:nvPr/>
        </p:nvSpPr>
        <p:spPr>
          <a:xfrm>
            <a:off x="2105975" y="3496781"/>
            <a:ext cx="46679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-0.5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CD8BFB-28F1-4639-8E36-992ED7CB780A}"/>
              </a:ext>
            </a:extLst>
          </p:cNvPr>
          <p:cNvSpPr/>
          <p:nvPr/>
        </p:nvSpPr>
        <p:spPr>
          <a:xfrm>
            <a:off x="1676391" y="3496781"/>
            <a:ext cx="330540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B48BC7-8377-4FA2-8A6A-4823A73F6F2D}"/>
              </a:ext>
            </a:extLst>
          </p:cNvPr>
          <p:cNvSpPr/>
          <p:nvPr/>
        </p:nvSpPr>
        <p:spPr>
          <a:xfrm>
            <a:off x="1072080" y="3496781"/>
            <a:ext cx="46679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-1.5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3973A2-E904-41D8-9EAF-99F721406930}"/>
              </a:ext>
            </a:extLst>
          </p:cNvPr>
          <p:cNvSpPr/>
          <p:nvPr/>
        </p:nvSpPr>
        <p:spPr>
          <a:xfrm>
            <a:off x="647745" y="3496781"/>
            <a:ext cx="330540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4D9AC3-5413-4BBA-82C6-86D734260ACB}"/>
              </a:ext>
            </a:extLst>
          </p:cNvPr>
          <p:cNvSpPr/>
          <p:nvPr/>
        </p:nvSpPr>
        <p:spPr>
          <a:xfrm>
            <a:off x="4495946" y="3496781"/>
            <a:ext cx="276038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5FC981-81AB-4C4C-8382-0ADC1E95069D}"/>
              </a:ext>
            </a:extLst>
          </p:cNvPr>
          <p:cNvSpPr/>
          <p:nvPr/>
        </p:nvSpPr>
        <p:spPr>
          <a:xfrm>
            <a:off x="3962168" y="3496781"/>
            <a:ext cx="41229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8D1A8C-8233-4AED-BD1E-BDF9F36ED58D}"/>
              </a:ext>
            </a:extLst>
          </p:cNvPr>
          <p:cNvSpPr/>
          <p:nvPr/>
        </p:nvSpPr>
        <p:spPr>
          <a:xfrm>
            <a:off x="3603116" y="3496781"/>
            <a:ext cx="276038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FB1BC-579C-4CDD-A7A1-EECC51BA7B31}"/>
              </a:ext>
            </a:extLst>
          </p:cNvPr>
          <p:cNvSpPr/>
          <p:nvPr/>
        </p:nvSpPr>
        <p:spPr>
          <a:xfrm>
            <a:off x="3069338" y="3496781"/>
            <a:ext cx="41229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DA7223-CF15-47C6-8C23-AE3E8EC1752B}"/>
              </a:ext>
            </a:extLst>
          </p:cNvPr>
          <p:cNvSpPr/>
          <p:nvPr/>
        </p:nvSpPr>
        <p:spPr>
          <a:xfrm>
            <a:off x="2360547" y="2434214"/>
            <a:ext cx="41229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E73D4D-069D-40E0-B95B-93351DB5C8CF}"/>
              </a:ext>
            </a:extLst>
          </p:cNvPr>
          <p:cNvSpPr/>
          <p:nvPr/>
        </p:nvSpPr>
        <p:spPr>
          <a:xfrm>
            <a:off x="2507660" y="1444956"/>
            <a:ext cx="276038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F7CE1A9-280C-4FE5-93B5-F429AD10DC07}"/>
              </a:ext>
            </a:extLst>
          </p:cNvPr>
          <p:cNvCxnSpPr>
            <a:cxnSpLocks/>
          </p:cNvCxnSpPr>
          <p:nvPr/>
        </p:nvCxnSpPr>
        <p:spPr>
          <a:xfrm flipV="1">
            <a:off x="931959" y="1632732"/>
            <a:ext cx="3773278" cy="1796268"/>
          </a:xfrm>
          <a:prstGeom prst="bentConnector3">
            <a:avLst>
              <a:gd name="adj1" fmla="val 5101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C9682D-9BD7-4DD4-AD58-2B6A779C76ED}"/>
              </a:ext>
            </a:extLst>
          </p:cNvPr>
          <p:cNvCxnSpPr>
            <a:cxnSpLocks/>
          </p:cNvCxnSpPr>
          <p:nvPr/>
        </p:nvCxnSpPr>
        <p:spPr>
          <a:xfrm flipH="1" flipV="1">
            <a:off x="8338604" y="1918858"/>
            <a:ext cx="13996" cy="23116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A94080-71B1-4075-A043-BC58BB6ADC69}"/>
              </a:ext>
            </a:extLst>
          </p:cNvPr>
          <p:cNvCxnSpPr>
            <a:cxnSpLocks/>
          </p:cNvCxnSpPr>
          <p:nvPr/>
        </p:nvCxnSpPr>
        <p:spPr>
          <a:xfrm flipH="1">
            <a:off x="5882410" y="4230482"/>
            <a:ext cx="469392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DBE56-FAF9-4381-8FDF-CE68FFE5C5B1}"/>
              </a:ext>
            </a:extLst>
          </p:cNvPr>
          <p:cNvSpPr/>
          <p:nvPr/>
        </p:nvSpPr>
        <p:spPr>
          <a:xfrm>
            <a:off x="10358589" y="3817630"/>
            <a:ext cx="26321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1E55F-166F-4442-B552-CDCFD386BC9E}"/>
              </a:ext>
            </a:extLst>
          </p:cNvPr>
          <p:cNvSpPr/>
          <p:nvPr/>
        </p:nvSpPr>
        <p:spPr>
          <a:xfrm>
            <a:off x="8457723" y="1814902"/>
            <a:ext cx="426720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E1E650-CA67-429C-B82C-32AD9D167EE2}"/>
              </a:ext>
            </a:extLst>
          </p:cNvPr>
          <p:cNvSpPr/>
          <p:nvPr/>
        </p:nvSpPr>
        <p:spPr>
          <a:xfrm>
            <a:off x="8201757" y="4298263"/>
            <a:ext cx="276038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A39AF1-3CD1-459B-9F07-F0AD2E4F73E2}"/>
              </a:ext>
            </a:extLst>
          </p:cNvPr>
          <p:cNvSpPr/>
          <p:nvPr/>
        </p:nvSpPr>
        <p:spPr>
          <a:xfrm>
            <a:off x="7597446" y="4298263"/>
            <a:ext cx="46679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-0.5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3B241B-21E8-4CDA-AAC5-A5C67B15B81F}"/>
              </a:ext>
            </a:extLst>
          </p:cNvPr>
          <p:cNvSpPr/>
          <p:nvPr/>
        </p:nvSpPr>
        <p:spPr>
          <a:xfrm>
            <a:off x="7167862" y="4298263"/>
            <a:ext cx="330540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E9C6A4-CCC8-4144-9C29-A4E8632CC774}"/>
              </a:ext>
            </a:extLst>
          </p:cNvPr>
          <p:cNvSpPr/>
          <p:nvPr/>
        </p:nvSpPr>
        <p:spPr>
          <a:xfrm>
            <a:off x="6563551" y="4298263"/>
            <a:ext cx="46679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BD4B81-85F4-4A86-AEA2-3D7AA0E904C1}"/>
              </a:ext>
            </a:extLst>
          </p:cNvPr>
          <p:cNvSpPr/>
          <p:nvPr/>
        </p:nvSpPr>
        <p:spPr>
          <a:xfrm>
            <a:off x="6139216" y="4298263"/>
            <a:ext cx="330540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661B2C-52C0-4377-BB1D-0F5CFAF61D3C}"/>
              </a:ext>
            </a:extLst>
          </p:cNvPr>
          <p:cNvSpPr/>
          <p:nvPr/>
        </p:nvSpPr>
        <p:spPr>
          <a:xfrm>
            <a:off x="9987417" y="4298263"/>
            <a:ext cx="276038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E2BAA2-9F97-499D-A5A5-D65385FB647C}"/>
              </a:ext>
            </a:extLst>
          </p:cNvPr>
          <p:cNvSpPr/>
          <p:nvPr/>
        </p:nvSpPr>
        <p:spPr>
          <a:xfrm>
            <a:off x="9453639" y="4298263"/>
            <a:ext cx="41229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5AA8FF-CE00-4186-9A62-717EDBF2B13A}"/>
              </a:ext>
            </a:extLst>
          </p:cNvPr>
          <p:cNvSpPr/>
          <p:nvPr/>
        </p:nvSpPr>
        <p:spPr>
          <a:xfrm>
            <a:off x="9094587" y="4298263"/>
            <a:ext cx="276038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02CADA-86A7-4DB7-A40A-648089F6AF97}"/>
              </a:ext>
            </a:extLst>
          </p:cNvPr>
          <p:cNvSpPr/>
          <p:nvPr/>
        </p:nvSpPr>
        <p:spPr>
          <a:xfrm>
            <a:off x="8560809" y="4298263"/>
            <a:ext cx="41229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46B4D4-6E95-4FD4-9812-E7499267657B}"/>
              </a:ext>
            </a:extLst>
          </p:cNvPr>
          <p:cNvSpPr/>
          <p:nvPr/>
        </p:nvSpPr>
        <p:spPr>
          <a:xfrm>
            <a:off x="7852018" y="3235696"/>
            <a:ext cx="41229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C1DCD8-9E4E-42C1-A3F8-ADE5A29CCDCE}"/>
              </a:ext>
            </a:extLst>
          </p:cNvPr>
          <p:cNvSpPr/>
          <p:nvPr/>
        </p:nvSpPr>
        <p:spPr>
          <a:xfrm>
            <a:off x="7999131" y="2246438"/>
            <a:ext cx="276038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44A8CFD-057E-4F3F-BDB8-10DF32DA562F}"/>
              </a:ext>
            </a:extLst>
          </p:cNvPr>
          <p:cNvCxnSpPr>
            <a:cxnSpLocks/>
          </p:cNvCxnSpPr>
          <p:nvPr/>
        </p:nvCxnSpPr>
        <p:spPr>
          <a:xfrm flipV="1">
            <a:off x="6423430" y="2434214"/>
            <a:ext cx="3773278" cy="1796268"/>
          </a:xfrm>
          <a:prstGeom prst="bentConnector3">
            <a:avLst>
              <a:gd name="adj1" fmla="val 61898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52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A35AB69-D969-40AE-B726-031DBBF0A6F8}"/>
              </a:ext>
            </a:extLst>
          </p:cNvPr>
          <p:cNvCxnSpPr>
            <a:cxnSpLocks/>
            <a:stCxn id="42" idx="0"/>
            <a:endCxn id="96" idx="0"/>
          </p:cNvCxnSpPr>
          <p:nvPr/>
        </p:nvCxnSpPr>
        <p:spPr>
          <a:xfrm rot="16200000" flipV="1">
            <a:off x="6841675" y="-272018"/>
            <a:ext cx="802799" cy="5503450"/>
          </a:xfrm>
          <a:prstGeom prst="bentConnector3">
            <a:avLst>
              <a:gd name="adj1" fmla="val 180680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7A5013C-6499-4D48-8B9D-1E0BF10812AA}"/>
              </a:ext>
            </a:extLst>
          </p:cNvPr>
          <p:cNvSpPr/>
          <p:nvPr/>
        </p:nvSpPr>
        <p:spPr>
          <a:xfrm>
            <a:off x="4176866" y="3517485"/>
            <a:ext cx="756000" cy="75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bg1"/>
                </a:solidFill>
              </a:rPr>
              <a:t>w</a:t>
            </a:r>
            <a:r>
              <a:rPr lang="es-AR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CB1163-5F3F-4451-8CD2-5353622E520D}"/>
              </a:ext>
            </a:extLst>
          </p:cNvPr>
          <p:cNvSpPr/>
          <p:nvPr/>
        </p:nvSpPr>
        <p:spPr>
          <a:xfrm>
            <a:off x="4172216" y="2303558"/>
            <a:ext cx="756000" cy="75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bg1"/>
                </a:solidFill>
              </a:rPr>
              <a:t>w</a:t>
            </a:r>
            <a:r>
              <a:rPr lang="es-AR" sz="2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C556AC-01BA-4614-904E-0F50161A8006}"/>
              </a:ext>
            </a:extLst>
          </p:cNvPr>
          <p:cNvSpPr/>
          <p:nvPr/>
        </p:nvSpPr>
        <p:spPr>
          <a:xfrm>
            <a:off x="5992025" y="2681559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l-GR" sz="4400" dirty="0">
                <a:solidFill>
                  <a:schemeClr val="bg1"/>
                </a:solidFill>
              </a:rPr>
              <a:t>Σ</a:t>
            </a:r>
            <a:endParaRPr lang="es-AR" sz="34400" baseline="-250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65EBBA-052E-41C2-8954-E106D9FE97A6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4928216" y="2681558"/>
            <a:ext cx="1063331" cy="378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B7EDB3-5A13-4C96-B642-DC45C5ECD31C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4932866" y="3517485"/>
            <a:ext cx="1058681" cy="378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7B85C83-AB3D-461B-B8D7-67724A635DBF}"/>
              </a:ext>
            </a:extLst>
          </p:cNvPr>
          <p:cNvSpPr/>
          <p:nvPr/>
        </p:nvSpPr>
        <p:spPr>
          <a:xfrm>
            <a:off x="7804412" y="2681558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180000" bIns="72000" rtlCol="0" anchor="ctr"/>
          <a:lstStyle/>
          <a:p>
            <a:pPr algn="ctr"/>
            <a:r>
              <a:rPr lang="es-AR" sz="4400" dirty="0"/>
              <a:t> </a:t>
            </a:r>
            <a:r>
              <a:rPr lang="es-AR" sz="4400" i="1" dirty="0"/>
              <a:t>f</a:t>
            </a:r>
            <a:endParaRPr lang="es-AR" sz="1777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4AEFCE-20F0-4837-986F-74689F5E2B58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7180025" y="3252169"/>
            <a:ext cx="624387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B420CDA-D108-498D-BE72-8FCE4AFF0247}"/>
              </a:ext>
            </a:extLst>
          </p:cNvPr>
          <p:cNvSpPr/>
          <p:nvPr/>
        </p:nvSpPr>
        <p:spPr>
          <a:xfrm>
            <a:off x="9616799" y="2881106"/>
            <a:ext cx="756000" cy="756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91D6A5-6D57-47F7-8FBB-CCA7742655F5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8992412" y="3252169"/>
            <a:ext cx="624387" cy="69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E84D403-6C26-4D00-A8B8-9F7170C04686}"/>
              </a:ext>
            </a:extLst>
          </p:cNvPr>
          <p:cNvSpPr/>
          <p:nvPr/>
        </p:nvSpPr>
        <p:spPr>
          <a:xfrm>
            <a:off x="2510126" y="3517485"/>
            <a:ext cx="756000" cy="756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A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3E125ED-F4AE-4D9F-929B-3C79F54D2252}"/>
              </a:ext>
            </a:extLst>
          </p:cNvPr>
          <p:cNvSpPr/>
          <p:nvPr/>
        </p:nvSpPr>
        <p:spPr>
          <a:xfrm>
            <a:off x="2514698" y="2303558"/>
            <a:ext cx="756000" cy="756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A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98FD29-4381-433B-ABB1-18C1C009AB72}"/>
              </a:ext>
            </a:extLst>
          </p:cNvPr>
          <p:cNvCxnSpPr>
            <a:cxnSpLocks/>
            <a:stCxn id="59" idx="6"/>
            <a:endCxn id="2" idx="2"/>
          </p:cNvCxnSpPr>
          <p:nvPr/>
        </p:nvCxnSpPr>
        <p:spPr>
          <a:xfrm>
            <a:off x="3266126" y="3895485"/>
            <a:ext cx="9107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A69C27-84FA-4974-ACFB-4E99C663B980}"/>
              </a:ext>
            </a:extLst>
          </p:cNvPr>
          <p:cNvCxnSpPr>
            <a:cxnSpLocks/>
            <a:stCxn id="60" idx="6"/>
            <a:endCxn id="26" idx="2"/>
          </p:cNvCxnSpPr>
          <p:nvPr/>
        </p:nvCxnSpPr>
        <p:spPr>
          <a:xfrm>
            <a:off x="3270698" y="2681558"/>
            <a:ext cx="90151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A6669-3EEC-485D-BCFC-8178733D1F1A}"/>
              </a:ext>
            </a:extLst>
          </p:cNvPr>
          <p:cNvSpPr/>
          <p:nvPr/>
        </p:nvSpPr>
        <p:spPr>
          <a:xfrm>
            <a:off x="6829747" y="1163785"/>
            <a:ext cx="1188477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400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D9928B-E453-4395-9E4A-4BA2E4494CDB}"/>
              </a:ext>
            </a:extLst>
          </p:cNvPr>
          <p:cNvSpPr/>
          <p:nvPr/>
        </p:nvSpPr>
        <p:spPr>
          <a:xfrm>
            <a:off x="3860126" y="2078307"/>
            <a:ext cx="1262446" cy="2484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  <a:alpha val="69804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57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25C556AC-01BA-4614-904E-0F50161A8006}"/>
              </a:ext>
            </a:extLst>
          </p:cNvPr>
          <p:cNvSpPr/>
          <p:nvPr/>
        </p:nvSpPr>
        <p:spPr>
          <a:xfrm>
            <a:off x="2672126" y="3491044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baseline="-25000" dirty="0">
              <a:solidFill>
                <a:schemeClr val="bg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E84D403-6C26-4D00-A8B8-9F7170C04686}"/>
              </a:ext>
            </a:extLst>
          </p:cNvPr>
          <p:cNvSpPr/>
          <p:nvPr/>
        </p:nvSpPr>
        <p:spPr>
          <a:xfrm>
            <a:off x="4874507" y="3845654"/>
            <a:ext cx="432000" cy="43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A69C27-84FA-4974-ACFB-4E99C663B980}"/>
              </a:ext>
            </a:extLst>
          </p:cNvPr>
          <p:cNvCxnSpPr>
            <a:cxnSpLocks/>
            <a:stCxn id="27" idx="6"/>
            <a:endCxn id="59" idx="2"/>
          </p:cNvCxnSpPr>
          <p:nvPr/>
        </p:nvCxnSpPr>
        <p:spPr>
          <a:xfrm flipV="1">
            <a:off x="3860126" y="4061654"/>
            <a:ext cx="101438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848BC4A-A0FC-4A46-964B-A529CC588F86}"/>
              </a:ext>
            </a:extLst>
          </p:cNvPr>
          <p:cNvSpPr/>
          <p:nvPr/>
        </p:nvSpPr>
        <p:spPr>
          <a:xfrm>
            <a:off x="2690126" y="5300596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baseline="-250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4D258D-CB63-490F-808F-2C2A7D314E50}"/>
              </a:ext>
            </a:extLst>
          </p:cNvPr>
          <p:cNvSpPr/>
          <p:nvPr/>
        </p:nvSpPr>
        <p:spPr>
          <a:xfrm>
            <a:off x="7466000" y="3665654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D072AC-ECF3-4516-8903-7226689F35C6}"/>
              </a:ext>
            </a:extLst>
          </p:cNvPr>
          <p:cNvCxnSpPr>
            <a:cxnSpLocks/>
          </p:cNvCxnSpPr>
          <p:nvPr/>
        </p:nvCxnSpPr>
        <p:spPr>
          <a:xfrm>
            <a:off x="6206451" y="4061654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2A0C72-8A03-433E-BF15-ADDAC7AD64B9}"/>
              </a:ext>
            </a:extLst>
          </p:cNvPr>
          <p:cNvSpPr/>
          <p:nvPr/>
        </p:nvSpPr>
        <p:spPr>
          <a:xfrm>
            <a:off x="5882451" y="3917654"/>
            <a:ext cx="288000" cy="2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baseline="-2500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049117-3E26-477A-92A6-E5FA9756F658}"/>
              </a:ext>
            </a:extLst>
          </p:cNvPr>
          <p:cNvSpPr/>
          <p:nvPr/>
        </p:nvSpPr>
        <p:spPr>
          <a:xfrm>
            <a:off x="4849675" y="5354596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C503E0-E47B-4B3B-9409-BD095525EFD6}"/>
              </a:ext>
            </a:extLst>
          </p:cNvPr>
          <p:cNvCxnSpPr>
            <a:cxnSpLocks/>
          </p:cNvCxnSpPr>
          <p:nvPr/>
        </p:nvCxnSpPr>
        <p:spPr>
          <a:xfrm>
            <a:off x="3590126" y="5750596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8086633-833F-42F6-BF89-93B277EEDDCA}"/>
              </a:ext>
            </a:extLst>
          </p:cNvPr>
          <p:cNvSpPr/>
          <p:nvPr/>
        </p:nvSpPr>
        <p:spPr>
          <a:xfrm>
            <a:off x="5740004" y="1059021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baseline="-25000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BCCBDC-E0A4-4865-81FF-3F03694E6CD9}"/>
              </a:ext>
            </a:extLst>
          </p:cNvPr>
          <p:cNvSpPr/>
          <p:nvPr/>
        </p:nvSpPr>
        <p:spPr>
          <a:xfrm>
            <a:off x="7956629" y="1076380"/>
            <a:ext cx="432000" cy="43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AFAD31-C7E7-4701-A58F-B57168A227E6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6928004" y="1292380"/>
            <a:ext cx="1028625" cy="33725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D644C0D-4369-4A96-8D92-065AE809930E}"/>
              </a:ext>
            </a:extLst>
          </p:cNvPr>
          <p:cNvSpPr/>
          <p:nvPr/>
        </p:nvSpPr>
        <p:spPr>
          <a:xfrm>
            <a:off x="7902629" y="1716868"/>
            <a:ext cx="540000" cy="54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baseline="-250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35D1A63-BCBA-423D-BDCD-4D1F6B4AC1CC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6928004" y="1629632"/>
            <a:ext cx="974625" cy="35723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CAC0DE4-C860-49C1-9137-50E6CFA8C997}"/>
              </a:ext>
            </a:extLst>
          </p:cNvPr>
          <p:cNvSpPr/>
          <p:nvPr/>
        </p:nvSpPr>
        <p:spPr>
          <a:xfrm>
            <a:off x="6206451" y="5300596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baseline="-25000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D135C7-4EEF-43E5-96E3-A70CC2B4B123}"/>
              </a:ext>
            </a:extLst>
          </p:cNvPr>
          <p:cNvSpPr/>
          <p:nvPr/>
        </p:nvSpPr>
        <p:spPr>
          <a:xfrm>
            <a:off x="8366000" y="5354596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E86826-1057-4A82-AB80-C99337BC1619}"/>
              </a:ext>
            </a:extLst>
          </p:cNvPr>
          <p:cNvCxnSpPr>
            <a:cxnSpLocks/>
          </p:cNvCxnSpPr>
          <p:nvPr/>
        </p:nvCxnSpPr>
        <p:spPr>
          <a:xfrm>
            <a:off x="7106451" y="5750596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9AFE040-B405-473D-9C1A-A5E079040D9F}"/>
              </a:ext>
            </a:extLst>
          </p:cNvPr>
          <p:cNvSpPr/>
          <p:nvPr/>
        </p:nvSpPr>
        <p:spPr>
          <a:xfrm>
            <a:off x="10777098" y="3669831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4C4F03-E5AB-4CA2-809E-4C76571A09C1}"/>
              </a:ext>
            </a:extLst>
          </p:cNvPr>
          <p:cNvCxnSpPr>
            <a:cxnSpLocks/>
          </p:cNvCxnSpPr>
          <p:nvPr/>
        </p:nvCxnSpPr>
        <p:spPr>
          <a:xfrm>
            <a:off x="9517549" y="4065831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D3CFAD9-9E89-4E0B-A650-D9188D5CCC8F}"/>
              </a:ext>
            </a:extLst>
          </p:cNvPr>
          <p:cNvSpPr/>
          <p:nvPr/>
        </p:nvSpPr>
        <p:spPr>
          <a:xfrm>
            <a:off x="9193549" y="3921831"/>
            <a:ext cx="288000" cy="2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baseline="-25000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E541EB-95DF-46D7-85A1-9C639D6FDC59}"/>
              </a:ext>
            </a:extLst>
          </p:cNvPr>
          <p:cNvSpPr/>
          <p:nvPr/>
        </p:nvSpPr>
        <p:spPr>
          <a:xfrm>
            <a:off x="2008754" y="1056882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baseline="-250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95C384-A67A-4A53-9A41-F749D809D845}"/>
              </a:ext>
            </a:extLst>
          </p:cNvPr>
          <p:cNvSpPr/>
          <p:nvPr/>
        </p:nvSpPr>
        <p:spPr>
          <a:xfrm>
            <a:off x="4252379" y="1097981"/>
            <a:ext cx="432000" cy="43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baseline="-250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D23620-D793-45DF-BC57-374D059721D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3196754" y="1313981"/>
            <a:ext cx="1055625" cy="3135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B337923-C6A0-479A-8811-48002A085FF8}"/>
              </a:ext>
            </a:extLst>
          </p:cNvPr>
          <p:cNvSpPr/>
          <p:nvPr/>
        </p:nvSpPr>
        <p:spPr>
          <a:xfrm>
            <a:off x="4252379" y="1727981"/>
            <a:ext cx="432000" cy="43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8515FF-4649-46A2-A882-0292A84A2D25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3196754" y="1627493"/>
            <a:ext cx="1055625" cy="3164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95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48BC4A-A0FC-4A46-964B-A529CC588F86}"/>
              </a:ext>
            </a:extLst>
          </p:cNvPr>
          <p:cNvSpPr/>
          <p:nvPr/>
        </p:nvSpPr>
        <p:spPr>
          <a:xfrm>
            <a:off x="3326232" y="392693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4D258D-CB63-490F-808F-2C2A7D314E50}"/>
              </a:ext>
            </a:extLst>
          </p:cNvPr>
          <p:cNvSpPr/>
          <p:nvPr/>
        </p:nvSpPr>
        <p:spPr>
          <a:xfrm>
            <a:off x="8422749" y="446693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D072AC-ECF3-4516-8903-7226689F35C6}"/>
              </a:ext>
            </a:extLst>
          </p:cNvPr>
          <p:cNvCxnSpPr>
            <a:cxnSpLocks/>
          </p:cNvCxnSpPr>
          <p:nvPr/>
        </p:nvCxnSpPr>
        <p:spPr>
          <a:xfrm>
            <a:off x="7163200" y="842693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2A0C72-8A03-433E-BF15-ADDAC7AD64B9}"/>
              </a:ext>
            </a:extLst>
          </p:cNvPr>
          <p:cNvSpPr/>
          <p:nvPr/>
        </p:nvSpPr>
        <p:spPr>
          <a:xfrm>
            <a:off x="6839200" y="698693"/>
            <a:ext cx="288000" cy="2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049117-3E26-477A-92A6-E5FA9756F658}"/>
              </a:ext>
            </a:extLst>
          </p:cNvPr>
          <p:cNvSpPr/>
          <p:nvPr/>
        </p:nvSpPr>
        <p:spPr>
          <a:xfrm>
            <a:off x="5485781" y="446693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C503E0-E47B-4B3B-9409-BD095525EFD6}"/>
              </a:ext>
            </a:extLst>
          </p:cNvPr>
          <p:cNvCxnSpPr>
            <a:cxnSpLocks/>
          </p:cNvCxnSpPr>
          <p:nvPr/>
        </p:nvCxnSpPr>
        <p:spPr>
          <a:xfrm>
            <a:off x="4226232" y="842693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CAC0DE4-C860-49C1-9137-50E6CFA8C997}"/>
              </a:ext>
            </a:extLst>
          </p:cNvPr>
          <p:cNvSpPr/>
          <p:nvPr/>
        </p:nvSpPr>
        <p:spPr>
          <a:xfrm>
            <a:off x="9707473" y="392693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D135C7-4EEF-43E5-96E3-A70CC2B4B123}"/>
              </a:ext>
            </a:extLst>
          </p:cNvPr>
          <p:cNvSpPr/>
          <p:nvPr/>
        </p:nvSpPr>
        <p:spPr>
          <a:xfrm>
            <a:off x="11867022" y="446693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E86826-1057-4A82-AB80-C99337BC1619}"/>
              </a:ext>
            </a:extLst>
          </p:cNvPr>
          <p:cNvCxnSpPr>
            <a:cxnSpLocks/>
          </p:cNvCxnSpPr>
          <p:nvPr/>
        </p:nvCxnSpPr>
        <p:spPr>
          <a:xfrm>
            <a:off x="10607473" y="842693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9E541EB-95DF-46D7-85A1-9C639D6FDC59}"/>
              </a:ext>
            </a:extLst>
          </p:cNvPr>
          <p:cNvSpPr/>
          <p:nvPr/>
        </p:nvSpPr>
        <p:spPr>
          <a:xfrm>
            <a:off x="79757" y="272082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95C384-A67A-4A53-9A41-F749D809D845}"/>
              </a:ext>
            </a:extLst>
          </p:cNvPr>
          <p:cNvSpPr/>
          <p:nvPr/>
        </p:nvSpPr>
        <p:spPr>
          <a:xfrm>
            <a:off x="2323382" y="313181"/>
            <a:ext cx="432000" cy="43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D23620-D793-45DF-BC57-374D059721D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1267757" y="529181"/>
            <a:ext cx="1055625" cy="3135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B337923-C6A0-479A-8811-48002A085FF8}"/>
              </a:ext>
            </a:extLst>
          </p:cNvPr>
          <p:cNvSpPr/>
          <p:nvPr/>
        </p:nvSpPr>
        <p:spPr>
          <a:xfrm>
            <a:off x="2323382" y="943181"/>
            <a:ext cx="432000" cy="43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8515FF-4649-46A2-A882-0292A84A2D25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1267757" y="842693"/>
            <a:ext cx="1055625" cy="3164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3DCE476-B099-49BA-8265-0CA6FB6E3116}"/>
              </a:ext>
            </a:extLst>
          </p:cNvPr>
          <p:cNvSpPr/>
          <p:nvPr/>
        </p:nvSpPr>
        <p:spPr>
          <a:xfrm>
            <a:off x="79757" y="1652547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 err="1">
                <a:solidFill>
                  <a:schemeClr val="tx1"/>
                </a:solidFill>
              </a:rPr>
              <a:t>Automatic</a:t>
            </a:r>
            <a:r>
              <a:rPr lang="es-AR" b="1" dirty="0">
                <a:solidFill>
                  <a:schemeClr val="tx1"/>
                </a:solidFill>
              </a:rPr>
              <a:t> Text </a:t>
            </a:r>
            <a:r>
              <a:rPr lang="es-AR" b="1" dirty="0" err="1">
                <a:solidFill>
                  <a:schemeClr val="tx1"/>
                </a:solidFill>
              </a:rPr>
              <a:t>Summarization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6182EA-2487-4656-B594-517CCD0CE5CB}"/>
              </a:ext>
            </a:extLst>
          </p:cNvPr>
          <p:cNvSpPr/>
          <p:nvPr/>
        </p:nvSpPr>
        <p:spPr>
          <a:xfrm>
            <a:off x="3518193" y="1652547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Text </a:t>
            </a:r>
            <a:r>
              <a:rPr lang="es-AR" b="1" dirty="0" err="1">
                <a:solidFill>
                  <a:schemeClr val="tx1"/>
                </a:solidFill>
              </a:rPr>
              <a:t>Simplification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F3D06-5B90-4D58-89C3-990865B24A00}"/>
              </a:ext>
            </a:extLst>
          </p:cNvPr>
          <p:cNvSpPr/>
          <p:nvPr/>
        </p:nvSpPr>
        <p:spPr>
          <a:xfrm>
            <a:off x="6688935" y="1652547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New Text </a:t>
            </a:r>
            <a:r>
              <a:rPr lang="es-AR" b="1" dirty="0" err="1">
                <a:solidFill>
                  <a:schemeClr val="tx1"/>
                </a:solidFill>
              </a:rPr>
              <a:t>Generation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B95E14-C922-4C1F-B54C-AB5C685AFC0A}"/>
              </a:ext>
            </a:extLst>
          </p:cNvPr>
          <p:cNvSpPr/>
          <p:nvPr/>
        </p:nvSpPr>
        <p:spPr>
          <a:xfrm>
            <a:off x="9899434" y="1652547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Text Style Transfer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DC51C-FF53-4CB8-A401-EC889D253D62}"/>
              </a:ext>
            </a:extLst>
          </p:cNvPr>
          <p:cNvSpPr/>
          <p:nvPr/>
        </p:nvSpPr>
        <p:spPr>
          <a:xfrm>
            <a:off x="5161658" y="3288293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0A825-11CF-4B3D-AA83-55B0BB20CF21}"/>
              </a:ext>
            </a:extLst>
          </p:cNvPr>
          <p:cNvSpPr/>
          <p:nvPr/>
        </p:nvSpPr>
        <p:spPr>
          <a:xfrm>
            <a:off x="7321207" y="3342293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99EEF-745F-45F7-A431-DBEDB5D28C98}"/>
              </a:ext>
            </a:extLst>
          </p:cNvPr>
          <p:cNvCxnSpPr>
            <a:cxnSpLocks/>
          </p:cNvCxnSpPr>
          <p:nvPr/>
        </p:nvCxnSpPr>
        <p:spPr>
          <a:xfrm>
            <a:off x="6061658" y="3738293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C0B15EF-A58B-436E-8A51-B0797AF7F62C}"/>
              </a:ext>
            </a:extLst>
          </p:cNvPr>
          <p:cNvSpPr/>
          <p:nvPr/>
        </p:nvSpPr>
        <p:spPr>
          <a:xfrm>
            <a:off x="1915183" y="3167682"/>
            <a:ext cx="1188000" cy="11412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7E9A9A-CF74-43CD-A9AE-392ED11FB59E}"/>
              </a:ext>
            </a:extLst>
          </p:cNvPr>
          <p:cNvSpPr/>
          <p:nvPr/>
        </p:nvSpPr>
        <p:spPr>
          <a:xfrm>
            <a:off x="4158808" y="3208781"/>
            <a:ext cx="432000" cy="43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9F5937-5A16-4295-88B8-89CAB883588F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3103183" y="3424781"/>
            <a:ext cx="1055625" cy="3135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FC27DEB-986D-4480-B6B8-5DD3B9E80AB4}"/>
              </a:ext>
            </a:extLst>
          </p:cNvPr>
          <p:cNvSpPr/>
          <p:nvPr/>
        </p:nvSpPr>
        <p:spPr>
          <a:xfrm>
            <a:off x="4158808" y="3838781"/>
            <a:ext cx="432000" cy="43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B6FFEC-8AEF-459F-8CF9-5E600C3F6EC3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3103183" y="3738293"/>
            <a:ext cx="1055625" cy="3164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8CBC66C-9BF9-4AAB-944D-4B117CE46B33}"/>
              </a:ext>
            </a:extLst>
          </p:cNvPr>
          <p:cNvSpPr/>
          <p:nvPr/>
        </p:nvSpPr>
        <p:spPr>
          <a:xfrm>
            <a:off x="1915183" y="4551001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 err="1">
                <a:solidFill>
                  <a:schemeClr val="tx1"/>
                </a:solidFill>
              </a:rPr>
              <a:t>Automatic</a:t>
            </a:r>
            <a:r>
              <a:rPr lang="es-AR" b="1" dirty="0">
                <a:solidFill>
                  <a:schemeClr val="tx1"/>
                </a:solidFill>
              </a:rPr>
              <a:t> Text </a:t>
            </a:r>
            <a:r>
              <a:rPr lang="es-AR" b="1" dirty="0" err="1">
                <a:solidFill>
                  <a:schemeClr val="tx1"/>
                </a:solidFill>
              </a:rPr>
              <a:t>Summarization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B1C7F7-E28D-4764-80A3-DEB6C13C4814}"/>
              </a:ext>
            </a:extLst>
          </p:cNvPr>
          <p:cNvSpPr/>
          <p:nvPr/>
        </p:nvSpPr>
        <p:spPr>
          <a:xfrm>
            <a:off x="5353619" y="4551001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Text </a:t>
            </a:r>
            <a:r>
              <a:rPr lang="es-AR" b="1" dirty="0" err="1">
                <a:solidFill>
                  <a:schemeClr val="tx1"/>
                </a:solidFill>
              </a:rPr>
              <a:t>Simplification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8480F5-A2F3-4FDA-9578-7CD7AFDD4B69}"/>
              </a:ext>
            </a:extLst>
          </p:cNvPr>
          <p:cNvSpPr/>
          <p:nvPr/>
        </p:nvSpPr>
        <p:spPr>
          <a:xfrm>
            <a:off x="3776232" y="5737584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F6778-DCEE-49FB-930A-425F893BE437}"/>
              </a:ext>
            </a:extLst>
          </p:cNvPr>
          <p:cNvSpPr/>
          <p:nvPr/>
        </p:nvSpPr>
        <p:spPr>
          <a:xfrm>
            <a:off x="5935781" y="5791584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D2ED57-31C0-43BE-A4F3-D36C241352B4}"/>
              </a:ext>
            </a:extLst>
          </p:cNvPr>
          <p:cNvCxnSpPr>
            <a:cxnSpLocks/>
          </p:cNvCxnSpPr>
          <p:nvPr/>
        </p:nvCxnSpPr>
        <p:spPr>
          <a:xfrm>
            <a:off x="4676232" y="6187584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4C7CE68-24CC-4ADC-832F-CBC7BED82182}"/>
              </a:ext>
            </a:extLst>
          </p:cNvPr>
          <p:cNvSpPr/>
          <p:nvPr/>
        </p:nvSpPr>
        <p:spPr>
          <a:xfrm>
            <a:off x="3968193" y="6995592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Text Style Transfer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7738841-A146-4A17-8FDD-01F66247ADCF}"/>
              </a:ext>
            </a:extLst>
          </p:cNvPr>
          <p:cNvSpPr/>
          <p:nvPr/>
        </p:nvSpPr>
        <p:spPr>
          <a:xfrm>
            <a:off x="7321207" y="5733893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1C1053-5FBB-4371-8022-577F0FEF4693}"/>
              </a:ext>
            </a:extLst>
          </p:cNvPr>
          <p:cNvSpPr/>
          <p:nvPr/>
        </p:nvSpPr>
        <p:spPr>
          <a:xfrm>
            <a:off x="9480756" y="5787893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C138C9-A97A-45FA-A8BD-CCD4A4FCB256}"/>
              </a:ext>
            </a:extLst>
          </p:cNvPr>
          <p:cNvCxnSpPr>
            <a:cxnSpLocks/>
          </p:cNvCxnSpPr>
          <p:nvPr/>
        </p:nvCxnSpPr>
        <p:spPr>
          <a:xfrm>
            <a:off x="8221207" y="6183893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09086FD-4C17-429E-8395-C735F0A62794}"/>
              </a:ext>
            </a:extLst>
          </p:cNvPr>
          <p:cNvSpPr/>
          <p:nvPr/>
        </p:nvSpPr>
        <p:spPr>
          <a:xfrm>
            <a:off x="7513168" y="6995592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Machine </a:t>
            </a:r>
            <a:r>
              <a:rPr lang="es-AR" b="1" dirty="0" err="1">
                <a:solidFill>
                  <a:schemeClr val="tx1"/>
                </a:solidFill>
              </a:rPr>
              <a:t>Translation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67A9CB2-A090-49BA-A82B-DBE255B2E4EB}"/>
              </a:ext>
            </a:extLst>
          </p:cNvPr>
          <p:cNvSpPr/>
          <p:nvPr/>
        </p:nvSpPr>
        <p:spPr>
          <a:xfrm>
            <a:off x="10528368" y="3348001"/>
            <a:ext cx="792000" cy="79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302DDD9-CA3F-45A5-8C8D-60C8BAD45C9A}"/>
              </a:ext>
            </a:extLst>
          </p:cNvPr>
          <p:cNvCxnSpPr>
            <a:cxnSpLocks/>
          </p:cNvCxnSpPr>
          <p:nvPr/>
        </p:nvCxnSpPr>
        <p:spPr>
          <a:xfrm>
            <a:off x="9268819" y="3744001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63AA8C0-8108-4830-95E7-EA20F32DA96C}"/>
              </a:ext>
            </a:extLst>
          </p:cNvPr>
          <p:cNvSpPr/>
          <p:nvPr/>
        </p:nvSpPr>
        <p:spPr>
          <a:xfrm>
            <a:off x="8944819" y="3600001"/>
            <a:ext cx="288000" cy="2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AC54A2-43E0-475C-94F6-ADDDACC4D602}"/>
              </a:ext>
            </a:extLst>
          </p:cNvPr>
          <p:cNvSpPr/>
          <p:nvPr/>
        </p:nvSpPr>
        <p:spPr>
          <a:xfrm>
            <a:off x="8794554" y="4551001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New Text </a:t>
            </a:r>
            <a:r>
              <a:rPr lang="es-AR" b="1" dirty="0" err="1">
                <a:solidFill>
                  <a:schemeClr val="tx1"/>
                </a:solidFill>
              </a:rPr>
              <a:t>Generation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18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ylinder 19">
            <a:extLst>
              <a:ext uri="{FF2B5EF4-FFF2-40B4-BE49-F238E27FC236}">
                <a16:creationId xmlns:a16="http://schemas.microsoft.com/office/drawing/2014/main" id="{A05DC51C-FF53-4CB8-A401-EC889D253D62}"/>
              </a:ext>
            </a:extLst>
          </p:cNvPr>
          <p:cNvSpPr/>
          <p:nvPr/>
        </p:nvSpPr>
        <p:spPr>
          <a:xfrm>
            <a:off x="4605066" y="1287215"/>
            <a:ext cx="900000" cy="900000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0A825-11CF-4B3D-AA83-55B0BB20CF21}"/>
              </a:ext>
            </a:extLst>
          </p:cNvPr>
          <p:cNvSpPr/>
          <p:nvPr/>
        </p:nvSpPr>
        <p:spPr>
          <a:xfrm>
            <a:off x="6764615" y="1341215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99EEF-745F-45F7-A431-DBEDB5D28C98}"/>
              </a:ext>
            </a:extLst>
          </p:cNvPr>
          <p:cNvCxnSpPr>
            <a:cxnSpLocks/>
          </p:cNvCxnSpPr>
          <p:nvPr/>
        </p:nvCxnSpPr>
        <p:spPr>
          <a:xfrm>
            <a:off x="5505066" y="1737215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57E9A9A-CF74-43CD-A9AE-392ED11FB59E}"/>
              </a:ext>
            </a:extLst>
          </p:cNvPr>
          <p:cNvSpPr/>
          <p:nvPr/>
        </p:nvSpPr>
        <p:spPr>
          <a:xfrm>
            <a:off x="3310672" y="1207703"/>
            <a:ext cx="432000" cy="43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9F5937-5A16-4295-88B8-89CAB883588F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255047" y="1423703"/>
            <a:ext cx="1055625" cy="3135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FC27DEB-986D-4480-B6B8-5DD3B9E80AB4}"/>
              </a:ext>
            </a:extLst>
          </p:cNvPr>
          <p:cNvSpPr/>
          <p:nvPr/>
        </p:nvSpPr>
        <p:spPr>
          <a:xfrm>
            <a:off x="3310672" y="1837703"/>
            <a:ext cx="432000" cy="43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B6FFEC-8AEF-459F-8CF9-5E600C3F6EC3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2255047" y="1737215"/>
            <a:ext cx="1055625" cy="3164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8CBC66C-9BF9-4AAB-944D-4B117CE46B33}"/>
              </a:ext>
            </a:extLst>
          </p:cNvPr>
          <p:cNvSpPr/>
          <p:nvPr/>
        </p:nvSpPr>
        <p:spPr>
          <a:xfrm>
            <a:off x="1225532" y="2549923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Text </a:t>
            </a:r>
            <a:r>
              <a:rPr lang="es-AR" b="1" dirty="0" err="1">
                <a:solidFill>
                  <a:schemeClr val="tx1"/>
                </a:solidFill>
              </a:rPr>
              <a:t>Summarization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B1C7F7-E28D-4764-80A3-DEB6C13C4814}"/>
              </a:ext>
            </a:extLst>
          </p:cNvPr>
          <p:cNvSpPr/>
          <p:nvPr/>
        </p:nvSpPr>
        <p:spPr>
          <a:xfrm>
            <a:off x="4783498" y="2549923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Text </a:t>
            </a:r>
            <a:r>
              <a:rPr lang="es-AR" b="1" dirty="0" err="1">
                <a:solidFill>
                  <a:schemeClr val="tx1"/>
                </a:solidFill>
              </a:rPr>
              <a:t>Simplification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A28480F5-A2F3-4FDA-9578-7CD7AFDD4B69}"/>
              </a:ext>
            </a:extLst>
          </p:cNvPr>
          <p:cNvSpPr/>
          <p:nvPr/>
        </p:nvSpPr>
        <p:spPr>
          <a:xfrm>
            <a:off x="1072788" y="3853927"/>
            <a:ext cx="900000" cy="900000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F6778-DCEE-49FB-930A-425F893BE437}"/>
              </a:ext>
            </a:extLst>
          </p:cNvPr>
          <p:cNvSpPr/>
          <p:nvPr/>
        </p:nvSpPr>
        <p:spPr>
          <a:xfrm>
            <a:off x="3232337" y="3907927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D2ED57-31C0-43BE-A4F3-D36C241352B4}"/>
              </a:ext>
            </a:extLst>
          </p:cNvPr>
          <p:cNvCxnSpPr>
            <a:cxnSpLocks/>
          </p:cNvCxnSpPr>
          <p:nvPr/>
        </p:nvCxnSpPr>
        <p:spPr>
          <a:xfrm>
            <a:off x="1972788" y="4303927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4C7CE68-24CC-4ADC-832F-CBC7BED82182}"/>
              </a:ext>
            </a:extLst>
          </p:cNvPr>
          <p:cNvSpPr/>
          <p:nvPr/>
        </p:nvSpPr>
        <p:spPr>
          <a:xfrm>
            <a:off x="1225532" y="5098969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Text Style Transfer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7738841-A146-4A17-8FDD-01F66247ADCF}"/>
              </a:ext>
            </a:extLst>
          </p:cNvPr>
          <p:cNvSpPr/>
          <p:nvPr/>
        </p:nvSpPr>
        <p:spPr>
          <a:xfrm>
            <a:off x="4631015" y="3853927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1C1053-5FBB-4371-8022-577F0FEF4693}"/>
              </a:ext>
            </a:extLst>
          </p:cNvPr>
          <p:cNvSpPr/>
          <p:nvPr/>
        </p:nvSpPr>
        <p:spPr>
          <a:xfrm>
            <a:off x="6790564" y="3907927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C138C9-A97A-45FA-A8BD-CCD4A4FCB256}"/>
              </a:ext>
            </a:extLst>
          </p:cNvPr>
          <p:cNvCxnSpPr>
            <a:cxnSpLocks/>
          </p:cNvCxnSpPr>
          <p:nvPr/>
        </p:nvCxnSpPr>
        <p:spPr>
          <a:xfrm>
            <a:off x="5531015" y="4303927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09086FD-4C17-429E-8395-C735F0A62794}"/>
              </a:ext>
            </a:extLst>
          </p:cNvPr>
          <p:cNvSpPr/>
          <p:nvPr/>
        </p:nvSpPr>
        <p:spPr>
          <a:xfrm>
            <a:off x="4783498" y="5098969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Machine </a:t>
            </a:r>
            <a:r>
              <a:rPr lang="es-AR" b="1" dirty="0" err="1">
                <a:solidFill>
                  <a:schemeClr val="tx1"/>
                </a:solidFill>
              </a:rPr>
              <a:t>Translation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67A9CB2-A090-49BA-A82B-DBE255B2E4EB}"/>
              </a:ext>
            </a:extLst>
          </p:cNvPr>
          <p:cNvSpPr/>
          <p:nvPr/>
        </p:nvSpPr>
        <p:spPr>
          <a:xfrm>
            <a:off x="9932020" y="1346923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302DDD9-CA3F-45A5-8C8D-60C8BAD45C9A}"/>
              </a:ext>
            </a:extLst>
          </p:cNvPr>
          <p:cNvCxnSpPr>
            <a:cxnSpLocks/>
          </p:cNvCxnSpPr>
          <p:nvPr/>
        </p:nvCxnSpPr>
        <p:spPr>
          <a:xfrm>
            <a:off x="8672471" y="1742923"/>
            <a:ext cx="12595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63AA8C0-8108-4830-95E7-EA20F32DA96C}"/>
              </a:ext>
            </a:extLst>
          </p:cNvPr>
          <p:cNvSpPr/>
          <p:nvPr/>
        </p:nvSpPr>
        <p:spPr>
          <a:xfrm>
            <a:off x="8348471" y="1598923"/>
            <a:ext cx="288000" cy="2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AC54A2-43E0-475C-94F6-ADDDACC4D602}"/>
              </a:ext>
            </a:extLst>
          </p:cNvPr>
          <p:cNvSpPr/>
          <p:nvPr/>
        </p:nvSpPr>
        <p:spPr>
          <a:xfrm>
            <a:off x="8222676" y="2549923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Text </a:t>
            </a:r>
            <a:r>
              <a:rPr lang="es-AR" b="1" dirty="0" err="1">
                <a:solidFill>
                  <a:schemeClr val="tx1"/>
                </a:solidFill>
              </a:rPr>
              <a:t>Generation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692DFFEF-817C-45D4-978E-287CB866897A}"/>
              </a:ext>
            </a:extLst>
          </p:cNvPr>
          <p:cNvSpPr/>
          <p:nvPr/>
        </p:nvSpPr>
        <p:spPr>
          <a:xfrm>
            <a:off x="8149486" y="3853927"/>
            <a:ext cx="900000" cy="900000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E263834-EECD-4922-BBBB-EB3AF0C97134}"/>
              </a:ext>
            </a:extLst>
          </p:cNvPr>
          <p:cNvSpPr/>
          <p:nvPr/>
        </p:nvSpPr>
        <p:spPr>
          <a:xfrm>
            <a:off x="10201481" y="3907927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94BFFA-8C63-42D3-87B3-181B35D7E837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936986" y="4291187"/>
            <a:ext cx="1264495" cy="127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5504C5-B60F-4680-BA98-6D6806941209}"/>
              </a:ext>
            </a:extLst>
          </p:cNvPr>
          <p:cNvSpPr/>
          <p:nvPr/>
        </p:nvSpPr>
        <p:spPr>
          <a:xfrm>
            <a:off x="8222676" y="5149930"/>
            <a:ext cx="2675625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 err="1">
                <a:solidFill>
                  <a:schemeClr val="tx1"/>
                </a:solidFill>
              </a:rPr>
              <a:t>Speech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to</a:t>
            </a:r>
            <a:r>
              <a:rPr lang="es-AR" b="1" dirty="0">
                <a:solidFill>
                  <a:schemeClr val="tx1"/>
                </a:solidFill>
              </a:rPr>
              <a:t> Text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9C5BB69-A8A7-4ADB-88E6-1EAA38FF6935}"/>
              </a:ext>
            </a:extLst>
          </p:cNvPr>
          <p:cNvSpPr/>
          <p:nvPr/>
        </p:nvSpPr>
        <p:spPr>
          <a:xfrm>
            <a:off x="1339402" y="1287215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s-AR" sz="34400" i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0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4381" y="1013857"/>
            <a:ext cx="4680000" cy="203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= c(0,1) </a:t>
            </a:r>
          </a:p>
          <a:p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while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altLang="es-AR" dirty="0">
                <a:solidFill>
                  <a:schemeClr val="accent2"/>
                </a:solidFill>
              </a:rPr>
              <a:t>(</a:t>
            </a:r>
            <a:r>
              <a:rPr lang="es-AR" altLang="es-AR" dirty="0" err="1">
                <a:solidFill>
                  <a:schemeClr val="accent2"/>
                </a:solidFill>
              </a:rPr>
              <a:t>length</a:t>
            </a:r>
            <a:r>
              <a:rPr lang="es-AR" altLang="es-AR" dirty="0">
                <a:solidFill>
                  <a:schemeClr val="accent2"/>
                </a:solidFill>
              </a:rPr>
              <a:t>(x) &lt; 10) 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 </a:t>
            </a:r>
          </a:p>
          <a:p>
            <a:r>
              <a:rPr lang="es-AR" altLang="es-AR" dirty="0">
                <a:solidFill>
                  <a:srgbClr val="00B0F0"/>
                </a:solidFill>
              </a:rPr>
              <a:t>position = </a:t>
            </a:r>
            <a:r>
              <a:rPr lang="es-AR" altLang="es-AR" dirty="0" err="1">
                <a:solidFill>
                  <a:srgbClr val="00B0F0"/>
                </a:solidFill>
              </a:rPr>
              <a:t>length</a:t>
            </a:r>
            <a:r>
              <a:rPr lang="es-AR" altLang="es-AR" dirty="0">
                <a:solidFill>
                  <a:srgbClr val="00B0F0"/>
                </a:solidFill>
              </a:rPr>
              <a:t>(x)</a:t>
            </a:r>
          </a:p>
          <a:p>
            <a:r>
              <a:rPr lang="es-AR" altLang="es-AR" dirty="0">
                <a:solidFill>
                  <a:srgbClr val="00B0F0"/>
                </a:solidFill>
              </a:rPr>
              <a:t>new = x[position] + x[position – 1]</a:t>
            </a:r>
          </a:p>
          <a:p>
            <a:r>
              <a:rPr lang="es-AR" altLang="es-AR" dirty="0">
                <a:solidFill>
                  <a:srgbClr val="00B0F0"/>
                </a:solidFill>
              </a:rPr>
              <a:t>x = c(</a:t>
            </a:r>
            <a:r>
              <a:rPr lang="es-AR" altLang="es-AR" dirty="0" err="1">
                <a:solidFill>
                  <a:srgbClr val="00B0F0"/>
                </a:solidFill>
              </a:rPr>
              <a:t>x,new</a:t>
            </a:r>
            <a:r>
              <a:rPr lang="es-AR" altLang="es-AR" dirty="0">
                <a:solidFill>
                  <a:srgbClr val="00B0F0"/>
                </a:solidFill>
              </a:rPr>
              <a:t>) </a:t>
            </a:r>
          </a:p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 </a:t>
            </a:r>
          </a:p>
          <a:p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(x)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38722" y="1039088"/>
            <a:ext cx="7332771" cy="1988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alt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set.seed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(3)</a:t>
            </a:r>
          </a:p>
          <a:p>
            <a:r>
              <a:rPr lang="es-AR" altLang="es-AR" dirty="0" err="1">
                <a:solidFill>
                  <a:schemeClr val="tx1"/>
                </a:solidFill>
              </a:rPr>
              <a:t>repeat</a:t>
            </a:r>
            <a:r>
              <a:rPr lang="es-AR" altLang="es-AR" dirty="0">
                <a:solidFill>
                  <a:schemeClr val="tx1"/>
                </a:solidFill>
              </a:rPr>
              <a:t> {</a:t>
            </a:r>
          </a:p>
          <a:p>
            <a:r>
              <a:rPr lang="es-AR" altLang="es-AR" dirty="0">
                <a:solidFill>
                  <a:srgbClr val="00B0F0"/>
                </a:solidFill>
              </a:rPr>
              <a:t>x &lt;- </a:t>
            </a:r>
            <a:r>
              <a:rPr lang="es-AR" altLang="es-AR" dirty="0" err="1">
                <a:solidFill>
                  <a:srgbClr val="00B0F0"/>
                </a:solidFill>
              </a:rPr>
              <a:t>rnorm</a:t>
            </a:r>
            <a:r>
              <a:rPr lang="es-AR" altLang="es-AR" dirty="0">
                <a:solidFill>
                  <a:srgbClr val="00B0F0"/>
                </a:solidFill>
              </a:rPr>
              <a:t>(1) </a:t>
            </a:r>
          </a:p>
          <a:p>
            <a:r>
              <a:rPr lang="es-AR" altLang="es-AR" dirty="0" err="1">
                <a:solidFill>
                  <a:srgbClr val="00B0F0"/>
                </a:solidFill>
              </a:rPr>
              <a:t>print</a:t>
            </a:r>
            <a:r>
              <a:rPr lang="es-AR" altLang="es-AR" dirty="0">
                <a:solidFill>
                  <a:srgbClr val="00B0F0"/>
                </a:solidFill>
              </a:rPr>
              <a:t> (x)</a:t>
            </a:r>
          </a:p>
          <a:p>
            <a:r>
              <a:rPr lang="es-AR" altLang="es-AR" dirty="0" err="1">
                <a:solidFill>
                  <a:schemeClr val="accent2"/>
                </a:solidFill>
              </a:rPr>
              <a:t>if</a:t>
            </a:r>
            <a:r>
              <a:rPr lang="es-AR" altLang="es-AR" dirty="0">
                <a:solidFill>
                  <a:schemeClr val="accent2"/>
                </a:solidFill>
              </a:rPr>
              <a:t> (x &gt; 1.0) </a:t>
            </a:r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r>
              <a:rPr lang="es-AR" altLang="es-AR" dirty="0">
                <a:solidFill>
                  <a:srgbClr val="00B050"/>
                </a:solidFill>
              </a:rPr>
              <a:t>break</a:t>
            </a:r>
          </a:p>
          <a:p>
            <a:r>
              <a:rPr lang="es-AR" alt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526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599036-7E42-4E19-AFB3-A0F639AD445D}"/>
              </a:ext>
            </a:extLst>
          </p:cNvPr>
          <p:cNvSpPr/>
          <p:nvPr/>
        </p:nvSpPr>
        <p:spPr>
          <a:xfrm>
            <a:off x="1259162" y="3733300"/>
            <a:ext cx="1080000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/>
              <a:t>Speech</a:t>
            </a:r>
            <a:r>
              <a:rPr lang="es-AR" sz="1200" dirty="0"/>
              <a:t> </a:t>
            </a:r>
            <a:r>
              <a:rPr lang="es-AR" sz="1200" dirty="0" err="1"/>
              <a:t>to</a:t>
            </a:r>
            <a:r>
              <a:rPr lang="es-AR" sz="1200" dirty="0"/>
              <a:t> Text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4C22B-695F-4253-A77A-A0E812EEEDD4}"/>
              </a:ext>
            </a:extLst>
          </p:cNvPr>
          <p:cNvSpPr/>
          <p:nvPr/>
        </p:nvSpPr>
        <p:spPr>
          <a:xfrm>
            <a:off x="179162" y="5271400"/>
            <a:ext cx="252000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665F-4423-4511-8C88-BD81BE12069C}"/>
              </a:ext>
            </a:extLst>
          </p:cNvPr>
          <p:cNvSpPr/>
          <p:nvPr/>
        </p:nvSpPr>
        <p:spPr>
          <a:xfrm>
            <a:off x="487964" y="51814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 err="1">
                <a:solidFill>
                  <a:schemeClr val="tx1"/>
                </a:solidFill>
              </a:rPr>
              <a:t>Speech</a:t>
            </a:r>
            <a:r>
              <a:rPr lang="es-AR" sz="1200" b="1" dirty="0">
                <a:solidFill>
                  <a:schemeClr val="tx1"/>
                </a:solidFill>
              </a:rPr>
              <a:t> </a:t>
            </a:r>
            <a:r>
              <a:rPr lang="es-AR" sz="1200" b="1" dirty="0" err="1">
                <a:solidFill>
                  <a:schemeClr val="tx1"/>
                </a:solidFill>
              </a:rPr>
              <a:t>to</a:t>
            </a:r>
            <a:r>
              <a:rPr lang="es-AR" sz="1200" b="1" dirty="0">
                <a:solidFill>
                  <a:schemeClr val="tx1"/>
                </a:solidFill>
              </a:rPr>
              <a:t>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CB6B2-9C37-4C7E-917C-F7E5AFD81E14}"/>
              </a:ext>
            </a:extLst>
          </p:cNvPr>
          <p:cNvSpPr/>
          <p:nvPr/>
        </p:nvSpPr>
        <p:spPr>
          <a:xfrm>
            <a:off x="179162" y="5623000"/>
            <a:ext cx="252000" cy="252000"/>
          </a:xfrm>
          <a:prstGeom prst="rect">
            <a:avLst/>
          </a:prstGeom>
          <a:solidFill>
            <a:srgbClr val="FF0C6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A17C74-04FB-4FB1-A7C7-457C47299A8B}"/>
              </a:ext>
            </a:extLst>
          </p:cNvPr>
          <p:cNvSpPr/>
          <p:nvPr/>
        </p:nvSpPr>
        <p:spPr>
          <a:xfrm>
            <a:off x="487964" y="55330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>
                <a:solidFill>
                  <a:schemeClr val="tx1"/>
                </a:solidFill>
              </a:rPr>
              <a:t>Text </a:t>
            </a:r>
            <a:r>
              <a:rPr lang="es-AR" sz="1200" b="1" dirty="0" err="1">
                <a:solidFill>
                  <a:schemeClr val="tx1"/>
                </a:solidFill>
              </a:rPr>
              <a:t>Summarization</a:t>
            </a:r>
            <a:endParaRPr lang="es-AR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599A-6889-4A94-951E-1503EE7B4583}"/>
              </a:ext>
            </a:extLst>
          </p:cNvPr>
          <p:cNvSpPr/>
          <p:nvPr/>
        </p:nvSpPr>
        <p:spPr>
          <a:xfrm>
            <a:off x="2351861" y="3733300"/>
            <a:ext cx="1080000" cy="1080000"/>
          </a:xfrm>
          <a:prstGeom prst="rect">
            <a:avLst/>
          </a:prstGeom>
          <a:solidFill>
            <a:srgbClr val="FF0C6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/>
              <a:t>Summarize</a:t>
            </a:r>
            <a:endParaRPr lang="en-US" sz="1200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8E305CB-1DB2-419E-B622-15EF5B25EF43}"/>
              </a:ext>
            </a:extLst>
          </p:cNvPr>
          <p:cNvSpPr/>
          <p:nvPr/>
        </p:nvSpPr>
        <p:spPr>
          <a:xfrm rot="5400000">
            <a:off x="2290569" y="4102679"/>
            <a:ext cx="463826" cy="34124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6FFEF5-2BC9-49CF-9183-0142E2C99E2D}"/>
              </a:ext>
            </a:extLst>
          </p:cNvPr>
          <p:cNvSpPr/>
          <p:nvPr/>
        </p:nvSpPr>
        <p:spPr>
          <a:xfrm>
            <a:off x="3431861" y="3733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Text</a:t>
            </a:r>
            <a:endParaRPr lang="en-US" sz="1200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0606165-B083-4440-8157-46CE725412EF}"/>
              </a:ext>
            </a:extLst>
          </p:cNvPr>
          <p:cNvSpPr/>
          <p:nvPr/>
        </p:nvSpPr>
        <p:spPr>
          <a:xfrm rot="5400000">
            <a:off x="3370569" y="4102679"/>
            <a:ext cx="463826" cy="341243"/>
          </a:xfrm>
          <a:prstGeom prst="triangle">
            <a:avLst/>
          </a:prstGeom>
          <a:solidFill>
            <a:srgbClr val="FF0C6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EB274D-5A80-4597-A380-10E2064A0BD0}"/>
              </a:ext>
            </a:extLst>
          </p:cNvPr>
          <p:cNvSpPr/>
          <p:nvPr/>
        </p:nvSpPr>
        <p:spPr>
          <a:xfrm>
            <a:off x="191861" y="3733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Video</a:t>
            </a:r>
            <a:endParaRPr lang="en-US" sz="12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29CD939-C444-4FD3-811B-61E764BF979F}"/>
              </a:ext>
            </a:extLst>
          </p:cNvPr>
          <p:cNvSpPr/>
          <p:nvPr/>
        </p:nvSpPr>
        <p:spPr>
          <a:xfrm rot="5400000">
            <a:off x="1212752" y="4102679"/>
            <a:ext cx="463826" cy="341243"/>
          </a:xfrm>
          <a:prstGeom prst="triangl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B1487F-C518-447D-BEB4-D76165BB7ACC}"/>
              </a:ext>
            </a:extLst>
          </p:cNvPr>
          <p:cNvSpPr/>
          <p:nvPr/>
        </p:nvSpPr>
        <p:spPr>
          <a:xfrm>
            <a:off x="1271861" y="641300"/>
            <a:ext cx="1080000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/>
              <a:t>Speech</a:t>
            </a:r>
            <a:r>
              <a:rPr lang="es-AR" sz="1200" dirty="0"/>
              <a:t> </a:t>
            </a:r>
            <a:r>
              <a:rPr lang="es-AR" sz="1200" dirty="0" err="1"/>
              <a:t>to</a:t>
            </a:r>
            <a:r>
              <a:rPr lang="es-AR" sz="1200" dirty="0"/>
              <a:t> Text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6F5573-38F2-400B-BEAA-92CFDEE39A22}"/>
              </a:ext>
            </a:extLst>
          </p:cNvPr>
          <p:cNvSpPr/>
          <p:nvPr/>
        </p:nvSpPr>
        <p:spPr>
          <a:xfrm>
            <a:off x="2351861" y="641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Text</a:t>
            </a:r>
            <a:endParaRPr lang="en-US" sz="1200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28A969B-14E7-42A4-83F1-89F7707E5D5C}"/>
              </a:ext>
            </a:extLst>
          </p:cNvPr>
          <p:cNvSpPr/>
          <p:nvPr/>
        </p:nvSpPr>
        <p:spPr>
          <a:xfrm rot="5400000">
            <a:off x="2290569" y="1010679"/>
            <a:ext cx="463826" cy="34124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FE237A-60E3-4909-A7C8-A25DE30C0A69}"/>
              </a:ext>
            </a:extLst>
          </p:cNvPr>
          <p:cNvSpPr/>
          <p:nvPr/>
        </p:nvSpPr>
        <p:spPr>
          <a:xfrm>
            <a:off x="191861" y="2179400"/>
            <a:ext cx="252000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9282E1-A910-4478-B798-A89C9727C6BD}"/>
              </a:ext>
            </a:extLst>
          </p:cNvPr>
          <p:cNvSpPr/>
          <p:nvPr/>
        </p:nvSpPr>
        <p:spPr>
          <a:xfrm>
            <a:off x="500663" y="20894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 err="1">
                <a:solidFill>
                  <a:schemeClr val="tx1"/>
                </a:solidFill>
              </a:rPr>
              <a:t>Speech</a:t>
            </a:r>
            <a:r>
              <a:rPr lang="es-AR" sz="1200" b="1" dirty="0">
                <a:solidFill>
                  <a:schemeClr val="tx1"/>
                </a:solidFill>
              </a:rPr>
              <a:t> </a:t>
            </a:r>
            <a:r>
              <a:rPr lang="es-AR" sz="1200" b="1" dirty="0" err="1">
                <a:solidFill>
                  <a:schemeClr val="tx1"/>
                </a:solidFill>
              </a:rPr>
              <a:t>to</a:t>
            </a:r>
            <a:r>
              <a:rPr lang="es-AR" sz="1200" b="1" dirty="0">
                <a:solidFill>
                  <a:schemeClr val="tx1"/>
                </a:solidFill>
              </a:rPr>
              <a:t> Text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2C0C35-86A5-407E-A25C-F0BD8343639A}"/>
              </a:ext>
            </a:extLst>
          </p:cNvPr>
          <p:cNvSpPr/>
          <p:nvPr/>
        </p:nvSpPr>
        <p:spPr>
          <a:xfrm>
            <a:off x="204560" y="641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Video</a:t>
            </a:r>
            <a:endParaRPr lang="en-US" sz="1200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41014B1-89DE-41E3-8A72-0BAC559BB1EC}"/>
              </a:ext>
            </a:extLst>
          </p:cNvPr>
          <p:cNvSpPr/>
          <p:nvPr/>
        </p:nvSpPr>
        <p:spPr>
          <a:xfrm rot="5400000">
            <a:off x="1225451" y="1010679"/>
            <a:ext cx="463826" cy="341243"/>
          </a:xfrm>
          <a:prstGeom prst="triangl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624422-A920-4D19-81B6-2A7079517689}"/>
              </a:ext>
            </a:extLst>
          </p:cNvPr>
          <p:cNvSpPr/>
          <p:nvPr/>
        </p:nvSpPr>
        <p:spPr>
          <a:xfrm>
            <a:off x="8243303" y="641300"/>
            <a:ext cx="1080000" cy="1080000"/>
          </a:xfrm>
          <a:prstGeom prst="rect">
            <a:avLst/>
          </a:prstGeom>
          <a:solidFill>
            <a:srgbClr val="1ED7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/>
              <a:t>Generate</a:t>
            </a:r>
            <a:r>
              <a:rPr lang="es-AR" sz="1200" dirty="0"/>
              <a:t> </a:t>
            </a:r>
            <a:r>
              <a:rPr lang="es-AR" sz="1200" dirty="0" err="1"/>
              <a:t>text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64FE67-5733-467C-A2D4-699DA8446549}"/>
              </a:ext>
            </a:extLst>
          </p:cNvPr>
          <p:cNvSpPr/>
          <p:nvPr/>
        </p:nvSpPr>
        <p:spPr>
          <a:xfrm>
            <a:off x="9323303" y="641300"/>
            <a:ext cx="1080000" cy="108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Style transfer</a:t>
            </a:r>
            <a:endParaRPr lang="en-US" sz="12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0E05AC6-D5CE-4026-BD40-C9E2A8C583BD}"/>
              </a:ext>
            </a:extLst>
          </p:cNvPr>
          <p:cNvSpPr/>
          <p:nvPr/>
        </p:nvSpPr>
        <p:spPr>
          <a:xfrm rot="5400000">
            <a:off x="9262011" y="1010679"/>
            <a:ext cx="463826" cy="341243"/>
          </a:xfrm>
          <a:prstGeom prst="triangle">
            <a:avLst/>
          </a:prstGeom>
          <a:solidFill>
            <a:srgbClr val="1ED7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B4212C-0FD6-4724-9C36-58EC7CDFF9DC}"/>
              </a:ext>
            </a:extLst>
          </p:cNvPr>
          <p:cNvSpPr/>
          <p:nvPr/>
        </p:nvSpPr>
        <p:spPr>
          <a:xfrm>
            <a:off x="7163303" y="2179400"/>
            <a:ext cx="252000" cy="252000"/>
          </a:xfrm>
          <a:prstGeom prst="rect">
            <a:avLst/>
          </a:prstGeom>
          <a:solidFill>
            <a:srgbClr val="1ED7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B9B646-20D7-444D-9C52-D7E3BE22D676}"/>
              </a:ext>
            </a:extLst>
          </p:cNvPr>
          <p:cNvSpPr/>
          <p:nvPr/>
        </p:nvSpPr>
        <p:spPr>
          <a:xfrm>
            <a:off x="7472105" y="20894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>
                <a:solidFill>
                  <a:schemeClr val="tx1"/>
                </a:solidFill>
              </a:rPr>
              <a:t>Text </a:t>
            </a:r>
            <a:r>
              <a:rPr lang="es-AR" sz="1200" b="1" dirty="0" err="1">
                <a:solidFill>
                  <a:schemeClr val="tx1"/>
                </a:solidFill>
              </a:rPr>
              <a:t>Generation</a:t>
            </a:r>
            <a:endParaRPr lang="es-AR" sz="12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8DDCED-2720-4F52-A45B-B4E837D8833B}"/>
              </a:ext>
            </a:extLst>
          </p:cNvPr>
          <p:cNvSpPr/>
          <p:nvPr/>
        </p:nvSpPr>
        <p:spPr>
          <a:xfrm>
            <a:off x="10403303" y="641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Text</a:t>
            </a:r>
            <a:endParaRPr lang="en-US" sz="1200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5AE0C6B-37E2-452D-AF7F-6D6446E06342}"/>
              </a:ext>
            </a:extLst>
          </p:cNvPr>
          <p:cNvSpPr/>
          <p:nvPr/>
        </p:nvSpPr>
        <p:spPr>
          <a:xfrm rot="5400000">
            <a:off x="10342011" y="1010679"/>
            <a:ext cx="463826" cy="341243"/>
          </a:xfrm>
          <a:prstGeom prst="triangle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2493AC-2974-4E24-BC64-F18BB789E3EA}"/>
              </a:ext>
            </a:extLst>
          </p:cNvPr>
          <p:cNvSpPr/>
          <p:nvPr/>
        </p:nvSpPr>
        <p:spPr>
          <a:xfrm>
            <a:off x="7176002" y="641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Text</a:t>
            </a:r>
            <a:endParaRPr lang="en-US" sz="1200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4704F739-D1B3-483E-9569-97D07EAD7F01}"/>
              </a:ext>
            </a:extLst>
          </p:cNvPr>
          <p:cNvSpPr/>
          <p:nvPr/>
        </p:nvSpPr>
        <p:spPr>
          <a:xfrm rot="5400000">
            <a:off x="8196893" y="1010679"/>
            <a:ext cx="463826" cy="341243"/>
          </a:xfrm>
          <a:prstGeom prst="triangl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43E17-0423-4BDD-9CEB-594A3483E0B6}"/>
              </a:ext>
            </a:extLst>
          </p:cNvPr>
          <p:cNvSpPr/>
          <p:nvPr/>
        </p:nvSpPr>
        <p:spPr>
          <a:xfrm>
            <a:off x="7176002" y="2521400"/>
            <a:ext cx="252000" cy="252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832D83-D582-4915-A653-243CACA107F2}"/>
              </a:ext>
            </a:extLst>
          </p:cNvPr>
          <p:cNvSpPr/>
          <p:nvPr/>
        </p:nvSpPr>
        <p:spPr>
          <a:xfrm>
            <a:off x="7484804" y="24314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>
                <a:solidFill>
                  <a:schemeClr val="tx1"/>
                </a:solidFill>
              </a:rPr>
              <a:t>Text Style Transfer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7F08B5-EFAE-46FE-966A-BACAB7C3E5D6}"/>
              </a:ext>
            </a:extLst>
          </p:cNvPr>
          <p:cNvSpPr/>
          <p:nvPr/>
        </p:nvSpPr>
        <p:spPr>
          <a:xfrm>
            <a:off x="7703301" y="3733300"/>
            <a:ext cx="1080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Simplify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2193F7-72FD-4E56-87C7-1A94CD719EDC}"/>
              </a:ext>
            </a:extLst>
          </p:cNvPr>
          <p:cNvSpPr/>
          <p:nvPr/>
        </p:nvSpPr>
        <p:spPr>
          <a:xfrm>
            <a:off x="8783301" y="3733300"/>
            <a:ext cx="1080000" cy="1080000"/>
          </a:xfrm>
          <a:prstGeom prst="rect">
            <a:avLst/>
          </a:prstGeom>
          <a:solidFill>
            <a:srgbClr val="FF0C6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/>
              <a:t>Summarize</a:t>
            </a:r>
            <a:endParaRPr lang="en-US" sz="1200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08EE878-034D-45DB-AB63-4B09897CE5CA}"/>
              </a:ext>
            </a:extLst>
          </p:cNvPr>
          <p:cNvSpPr/>
          <p:nvPr/>
        </p:nvSpPr>
        <p:spPr>
          <a:xfrm rot="5400000">
            <a:off x="8722009" y="4102679"/>
            <a:ext cx="463826" cy="341243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A492C1-E5D0-4036-8969-1DAD326AB2BA}"/>
              </a:ext>
            </a:extLst>
          </p:cNvPr>
          <p:cNvSpPr/>
          <p:nvPr/>
        </p:nvSpPr>
        <p:spPr>
          <a:xfrm>
            <a:off x="6629650" y="5271400"/>
            <a:ext cx="252000" cy="252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EBA547-77FC-411F-8C11-332D428DF24D}"/>
              </a:ext>
            </a:extLst>
          </p:cNvPr>
          <p:cNvSpPr/>
          <p:nvPr/>
        </p:nvSpPr>
        <p:spPr>
          <a:xfrm>
            <a:off x="6932103" y="51814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>
                <a:solidFill>
                  <a:schemeClr val="tx1"/>
                </a:solidFill>
              </a:rPr>
              <a:t>Text </a:t>
            </a:r>
            <a:r>
              <a:rPr lang="es-AR" sz="1200" b="1" dirty="0" err="1">
                <a:solidFill>
                  <a:schemeClr val="tx1"/>
                </a:solidFill>
              </a:rPr>
              <a:t>Simplification</a:t>
            </a:r>
            <a:endParaRPr lang="es-AR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09FCC2-AC09-4027-B172-65E20D4521C7}"/>
              </a:ext>
            </a:extLst>
          </p:cNvPr>
          <p:cNvSpPr/>
          <p:nvPr/>
        </p:nvSpPr>
        <p:spPr>
          <a:xfrm>
            <a:off x="9863301" y="3733300"/>
            <a:ext cx="1080000" cy="10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Translate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6D2C332-4B7A-4F7D-B479-9156F43FD598}"/>
              </a:ext>
            </a:extLst>
          </p:cNvPr>
          <p:cNvSpPr/>
          <p:nvPr/>
        </p:nvSpPr>
        <p:spPr>
          <a:xfrm rot="5400000">
            <a:off x="9802009" y="4102679"/>
            <a:ext cx="463826" cy="341243"/>
          </a:xfrm>
          <a:prstGeom prst="triangle">
            <a:avLst/>
          </a:prstGeom>
          <a:solidFill>
            <a:srgbClr val="FF0C6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7761B3-A3B7-4909-8C0B-25B20052E274}"/>
              </a:ext>
            </a:extLst>
          </p:cNvPr>
          <p:cNvSpPr/>
          <p:nvPr/>
        </p:nvSpPr>
        <p:spPr>
          <a:xfrm>
            <a:off x="6636000" y="3733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Text</a:t>
            </a:r>
            <a:endParaRPr lang="en-US" sz="1200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8CEBF119-2165-4BFB-BA2A-933BA98EDAF9}"/>
              </a:ext>
            </a:extLst>
          </p:cNvPr>
          <p:cNvSpPr/>
          <p:nvPr/>
        </p:nvSpPr>
        <p:spPr>
          <a:xfrm rot="5400000">
            <a:off x="7656891" y="4102679"/>
            <a:ext cx="463826" cy="341243"/>
          </a:xfrm>
          <a:prstGeom prst="triangl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88064F-737B-49CB-9464-A70AC18A5EB2}"/>
              </a:ext>
            </a:extLst>
          </p:cNvPr>
          <p:cNvSpPr/>
          <p:nvPr/>
        </p:nvSpPr>
        <p:spPr>
          <a:xfrm>
            <a:off x="6629650" y="5613400"/>
            <a:ext cx="252000" cy="252000"/>
          </a:xfrm>
          <a:prstGeom prst="rect">
            <a:avLst/>
          </a:prstGeom>
          <a:solidFill>
            <a:srgbClr val="FF0C6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280456-EAA0-4AF3-AC2F-5712307B3B5A}"/>
              </a:ext>
            </a:extLst>
          </p:cNvPr>
          <p:cNvSpPr/>
          <p:nvPr/>
        </p:nvSpPr>
        <p:spPr>
          <a:xfrm>
            <a:off x="6932103" y="55234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>
                <a:solidFill>
                  <a:schemeClr val="tx1"/>
                </a:solidFill>
              </a:rPr>
              <a:t>Text </a:t>
            </a:r>
            <a:r>
              <a:rPr lang="es-AR" sz="1200" b="1" dirty="0" err="1">
                <a:solidFill>
                  <a:schemeClr val="tx1"/>
                </a:solidFill>
              </a:rPr>
              <a:t>Summarization</a:t>
            </a:r>
            <a:endParaRPr lang="es-AR" sz="1200" b="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CE91EE-A227-4AB2-B4FA-20872B366174}"/>
              </a:ext>
            </a:extLst>
          </p:cNvPr>
          <p:cNvSpPr/>
          <p:nvPr/>
        </p:nvSpPr>
        <p:spPr>
          <a:xfrm>
            <a:off x="10943303" y="3733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Text</a:t>
            </a:r>
            <a:endParaRPr lang="en-US" sz="1200" dirty="0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262221C2-CB99-4F76-A3BF-2DA5736586DE}"/>
              </a:ext>
            </a:extLst>
          </p:cNvPr>
          <p:cNvSpPr/>
          <p:nvPr/>
        </p:nvSpPr>
        <p:spPr>
          <a:xfrm rot="5400000">
            <a:off x="10882011" y="4102679"/>
            <a:ext cx="463826" cy="34124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77EF16-7599-4F6B-913A-2AAD14FE085E}"/>
              </a:ext>
            </a:extLst>
          </p:cNvPr>
          <p:cNvSpPr/>
          <p:nvPr/>
        </p:nvSpPr>
        <p:spPr>
          <a:xfrm>
            <a:off x="6629650" y="5989200"/>
            <a:ext cx="252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F6DF48-1D9C-4BB9-B51A-32D04922AD68}"/>
              </a:ext>
            </a:extLst>
          </p:cNvPr>
          <p:cNvSpPr/>
          <p:nvPr/>
        </p:nvSpPr>
        <p:spPr>
          <a:xfrm>
            <a:off x="6932103" y="58992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>
                <a:solidFill>
                  <a:schemeClr val="tx1"/>
                </a:solidFill>
              </a:rPr>
              <a:t>Text </a:t>
            </a:r>
            <a:r>
              <a:rPr lang="es-AR" sz="1200" b="1" dirty="0" err="1">
                <a:solidFill>
                  <a:schemeClr val="tx1"/>
                </a:solidFill>
              </a:rPr>
              <a:t>Translation</a:t>
            </a:r>
            <a:endParaRPr lang="es-A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01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599036-7E42-4E19-AFB3-A0F639AD445D}"/>
              </a:ext>
            </a:extLst>
          </p:cNvPr>
          <p:cNvSpPr/>
          <p:nvPr/>
        </p:nvSpPr>
        <p:spPr>
          <a:xfrm>
            <a:off x="1259162" y="3733300"/>
            <a:ext cx="1080000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/>
              <a:t>Speech</a:t>
            </a:r>
            <a:r>
              <a:rPr lang="es-AR" sz="1200" dirty="0"/>
              <a:t> </a:t>
            </a:r>
            <a:r>
              <a:rPr lang="es-AR" sz="1200" dirty="0" err="1"/>
              <a:t>to</a:t>
            </a:r>
            <a:r>
              <a:rPr lang="es-AR" sz="1200" dirty="0"/>
              <a:t> Text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4C22B-695F-4253-A77A-A0E812EEEDD4}"/>
              </a:ext>
            </a:extLst>
          </p:cNvPr>
          <p:cNvSpPr/>
          <p:nvPr/>
        </p:nvSpPr>
        <p:spPr>
          <a:xfrm>
            <a:off x="179162" y="5271400"/>
            <a:ext cx="252000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665F-4423-4511-8C88-BD81BE12069C}"/>
              </a:ext>
            </a:extLst>
          </p:cNvPr>
          <p:cNvSpPr/>
          <p:nvPr/>
        </p:nvSpPr>
        <p:spPr>
          <a:xfrm>
            <a:off x="487964" y="51814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 err="1">
                <a:solidFill>
                  <a:schemeClr val="tx1"/>
                </a:solidFill>
              </a:rPr>
              <a:t>Speech</a:t>
            </a:r>
            <a:r>
              <a:rPr lang="es-AR" sz="1200" b="1" dirty="0">
                <a:solidFill>
                  <a:schemeClr val="tx1"/>
                </a:solidFill>
              </a:rPr>
              <a:t> </a:t>
            </a:r>
            <a:r>
              <a:rPr lang="es-AR" sz="1200" b="1" dirty="0" err="1">
                <a:solidFill>
                  <a:schemeClr val="tx1"/>
                </a:solidFill>
              </a:rPr>
              <a:t>to</a:t>
            </a:r>
            <a:r>
              <a:rPr lang="es-AR" sz="1200" b="1" dirty="0">
                <a:solidFill>
                  <a:schemeClr val="tx1"/>
                </a:solidFill>
              </a:rPr>
              <a:t>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CB6B2-9C37-4C7E-917C-F7E5AFD81E14}"/>
              </a:ext>
            </a:extLst>
          </p:cNvPr>
          <p:cNvSpPr/>
          <p:nvPr/>
        </p:nvSpPr>
        <p:spPr>
          <a:xfrm>
            <a:off x="179162" y="5623000"/>
            <a:ext cx="252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A17C74-04FB-4FB1-A7C7-457C47299A8B}"/>
              </a:ext>
            </a:extLst>
          </p:cNvPr>
          <p:cNvSpPr/>
          <p:nvPr/>
        </p:nvSpPr>
        <p:spPr>
          <a:xfrm>
            <a:off x="487964" y="55330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>
                <a:solidFill>
                  <a:schemeClr val="tx1"/>
                </a:solidFill>
              </a:rPr>
              <a:t>Text </a:t>
            </a:r>
            <a:r>
              <a:rPr lang="es-AR" sz="1200" b="1" dirty="0" err="1">
                <a:solidFill>
                  <a:schemeClr val="tx1"/>
                </a:solidFill>
              </a:rPr>
              <a:t>Translation</a:t>
            </a:r>
            <a:endParaRPr lang="es-AR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599A-6889-4A94-951E-1503EE7B4583}"/>
              </a:ext>
            </a:extLst>
          </p:cNvPr>
          <p:cNvSpPr/>
          <p:nvPr/>
        </p:nvSpPr>
        <p:spPr>
          <a:xfrm>
            <a:off x="2351861" y="3733300"/>
            <a:ext cx="1080000" cy="10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Translate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8E305CB-1DB2-419E-B622-15EF5B25EF43}"/>
              </a:ext>
            </a:extLst>
          </p:cNvPr>
          <p:cNvSpPr/>
          <p:nvPr/>
        </p:nvSpPr>
        <p:spPr>
          <a:xfrm rot="5400000">
            <a:off x="2290569" y="4102679"/>
            <a:ext cx="463826" cy="34124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6FFEF5-2BC9-49CF-9183-0142E2C99E2D}"/>
              </a:ext>
            </a:extLst>
          </p:cNvPr>
          <p:cNvSpPr/>
          <p:nvPr/>
        </p:nvSpPr>
        <p:spPr>
          <a:xfrm>
            <a:off x="3431861" y="3733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Text</a:t>
            </a:r>
            <a:endParaRPr lang="en-US" sz="1200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0606165-B083-4440-8157-46CE725412EF}"/>
              </a:ext>
            </a:extLst>
          </p:cNvPr>
          <p:cNvSpPr/>
          <p:nvPr/>
        </p:nvSpPr>
        <p:spPr>
          <a:xfrm rot="5400000">
            <a:off x="3370569" y="4102679"/>
            <a:ext cx="463826" cy="34124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EB274D-5A80-4597-A380-10E2064A0BD0}"/>
              </a:ext>
            </a:extLst>
          </p:cNvPr>
          <p:cNvSpPr/>
          <p:nvPr/>
        </p:nvSpPr>
        <p:spPr>
          <a:xfrm>
            <a:off x="191861" y="3733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Video</a:t>
            </a:r>
            <a:endParaRPr lang="en-US" sz="12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29CD939-C444-4FD3-811B-61E764BF979F}"/>
              </a:ext>
            </a:extLst>
          </p:cNvPr>
          <p:cNvSpPr/>
          <p:nvPr/>
        </p:nvSpPr>
        <p:spPr>
          <a:xfrm rot="5400000">
            <a:off x="1212752" y="4102679"/>
            <a:ext cx="463826" cy="341243"/>
          </a:xfrm>
          <a:prstGeom prst="triangl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624422-A920-4D19-81B6-2A7079517689}"/>
              </a:ext>
            </a:extLst>
          </p:cNvPr>
          <p:cNvSpPr/>
          <p:nvPr/>
        </p:nvSpPr>
        <p:spPr>
          <a:xfrm>
            <a:off x="8243303" y="641300"/>
            <a:ext cx="1080000" cy="1080000"/>
          </a:xfrm>
          <a:prstGeom prst="rect">
            <a:avLst/>
          </a:prstGeom>
          <a:solidFill>
            <a:srgbClr val="1ED7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/>
              <a:t>Generate</a:t>
            </a:r>
            <a:r>
              <a:rPr lang="es-AR" sz="1200" dirty="0"/>
              <a:t> </a:t>
            </a:r>
            <a:r>
              <a:rPr lang="es-AR" sz="1200" dirty="0" err="1"/>
              <a:t>text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64FE67-5733-467C-A2D4-699DA8446549}"/>
              </a:ext>
            </a:extLst>
          </p:cNvPr>
          <p:cNvSpPr/>
          <p:nvPr/>
        </p:nvSpPr>
        <p:spPr>
          <a:xfrm>
            <a:off x="9323303" y="641300"/>
            <a:ext cx="1080000" cy="108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Style transfer</a:t>
            </a:r>
            <a:endParaRPr lang="en-US" sz="12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0E05AC6-D5CE-4026-BD40-C9E2A8C583BD}"/>
              </a:ext>
            </a:extLst>
          </p:cNvPr>
          <p:cNvSpPr/>
          <p:nvPr/>
        </p:nvSpPr>
        <p:spPr>
          <a:xfrm rot="5400000">
            <a:off x="9262011" y="1010679"/>
            <a:ext cx="463826" cy="341243"/>
          </a:xfrm>
          <a:prstGeom prst="triangle">
            <a:avLst/>
          </a:prstGeom>
          <a:solidFill>
            <a:srgbClr val="1ED7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B4212C-0FD6-4724-9C36-58EC7CDFF9DC}"/>
              </a:ext>
            </a:extLst>
          </p:cNvPr>
          <p:cNvSpPr/>
          <p:nvPr/>
        </p:nvSpPr>
        <p:spPr>
          <a:xfrm>
            <a:off x="7163303" y="2179400"/>
            <a:ext cx="252000" cy="252000"/>
          </a:xfrm>
          <a:prstGeom prst="rect">
            <a:avLst/>
          </a:prstGeom>
          <a:solidFill>
            <a:srgbClr val="1ED7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B9B646-20D7-444D-9C52-D7E3BE22D676}"/>
              </a:ext>
            </a:extLst>
          </p:cNvPr>
          <p:cNvSpPr/>
          <p:nvPr/>
        </p:nvSpPr>
        <p:spPr>
          <a:xfrm>
            <a:off x="7472105" y="20894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>
                <a:solidFill>
                  <a:schemeClr val="tx1"/>
                </a:solidFill>
              </a:rPr>
              <a:t>Text </a:t>
            </a:r>
            <a:r>
              <a:rPr lang="es-AR" sz="1200" b="1" dirty="0" err="1">
                <a:solidFill>
                  <a:schemeClr val="tx1"/>
                </a:solidFill>
              </a:rPr>
              <a:t>Generation</a:t>
            </a:r>
            <a:endParaRPr lang="es-AR" sz="12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8DDCED-2720-4F52-A45B-B4E837D8833B}"/>
              </a:ext>
            </a:extLst>
          </p:cNvPr>
          <p:cNvSpPr/>
          <p:nvPr/>
        </p:nvSpPr>
        <p:spPr>
          <a:xfrm>
            <a:off x="10403303" y="641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Text</a:t>
            </a:r>
            <a:endParaRPr lang="en-US" sz="1200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5AE0C6B-37E2-452D-AF7F-6D6446E06342}"/>
              </a:ext>
            </a:extLst>
          </p:cNvPr>
          <p:cNvSpPr/>
          <p:nvPr/>
        </p:nvSpPr>
        <p:spPr>
          <a:xfrm rot="5400000">
            <a:off x="10342011" y="1010679"/>
            <a:ext cx="463826" cy="341243"/>
          </a:xfrm>
          <a:prstGeom prst="triangle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2493AC-2974-4E24-BC64-F18BB789E3EA}"/>
              </a:ext>
            </a:extLst>
          </p:cNvPr>
          <p:cNvSpPr/>
          <p:nvPr/>
        </p:nvSpPr>
        <p:spPr>
          <a:xfrm>
            <a:off x="7176002" y="641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Text</a:t>
            </a:r>
            <a:endParaRPr lang="en-US" sz="1200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4704F739-D1B3-483E-9569-97D07EAD7F01}"/>
              </a:ext>
            </a:extLst>
          </p:cNvPr>
          <p:cNvSpPr/>
          <p:nvPr/>
        </p:nvSpPr>
        <p:spPr>
          <a:xfrm rot="5400000">
            <a:off x="8196893" y="1010679"/>
            <a:ext cx="463826" cy="341243"/>
          </a:xfrm>
          <a:prstGeom prst="triangl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43E17-0423-4BDD-9CEB-594A3483E0B6}"/>
              </a:ext>
            </a:extLst>
          </p:cNvPr>
          <p:cNvSpPr/>
          <p:nvPr/>
        </p:nvSpPr>
        <p:spPr>
          <a:xfrm>
            <a:off x="7176002" y="2521400"/>
            <a:ext cx="252000" cy="252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832D83-D582-4915-A653-243CACA107F2}"/>
              </a:ext>
            </a:extLst>
          </p:cNvPr>
          <p:cNvSpPr/>
          <p:nvPr/>
        </p:nvSpPr>
        <p:spPr>
          <a:xfrm>
            <a:off x="7484804" y="24314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>
                <a:solidFill>
                  <a:schemeClr val="tx1"/>
                </a:solidFill>
              </a:rPr>
              <a:t>Text Style Transfer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7F08B5-EFAE-46FE-966A-BACAB7C3E5D6}"/>
              </a:ext>
            </a:extLst>
          </p:cNvPr>
          <p:cNvSpPr/>
          <p:nvPr/>
        </p:nvSpPr>
        <p:spPr>
          <a:xfrm>
            <a:off x="7703301" y="3733300"/>
            <a:ext cx="1080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Simplify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2193F7-72FD-4E56-87C7-1A94CD719EDC}"/>
              </a:ext>
            </a:extLst>
          </p:cNvPr>
          <p:cNvSpPr/>
          <p:nvPr/>
        </p:nvSpPr>
        <p:spPr>
          <a:xfrm>
            <a:off x="8783301" y="3733300"/>
            <a:ext cx="1080000" cy="1080000"/>
          </a:xfrm>
          <a:prstGeom prst="rect">
            <a:avLst/>
          </a:prstGeom>
          <a:solidFill>
            <a:srgbClr val="FF0C6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/>
              <a:t>Summarize</a:t>
            </a:r>
            <a:endParaRPr lang="en-US" sz="1200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08EE878-034D-45DB-AB63-4B09897CE5CA}"/>
              </a:ext>
            </a:extLst>
          </p:cNvPr>
          <p:cNvSpPr/>
          <p:nvPr/>
        </p:nvSpPr>
        <p:spPr>
          <a:xfrm rot="5400000">
            <a:off x="8722009" y="4102679"/>
            <a:ext cx="463826" cy="341243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A492C1-E5D0-4036-8969-1DAD326AB2BA}"/>
              </a:ext>
            </a:extLst>
          </p:cNvPr>
          <p:cNvSpPr/>
          <p:nvPr/>
        </p:nvSpPr>
        <p:spPr>
          <a:xfrm>
            <a:off x="6629650" y="5271400"/>
            <a:ext cx="252000" cy="252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EBA547-77FC-411F-8C11-332D428DF24D}"/>
              </a:ext>
            </a:extLst>
          </p:cNvPr>
          <p:cNvSpPr/>
          <p:nvPr/>
        </p:nvSpPr>
        <p:spPr>
          <a:xfrm>
            <a:off x="6932103" y="51814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>
                <a:solidFill>
                  <a:schemeClr val="tx1"/>
                </a:solidFill>
              </a:rPr>
              <a:t>Text </a:t>
            </a:r>
            <a:r>
              <a:rPr lang="es-AR" sz="1200" b="1" dirty="0" err="1">
                <a:solidFill>
                  <a:schemeClr val="tx1"/>
                </a:solidFill>
              </a:rPr>
              <a:t>Simplification</a:t>
            </a:r>
            <a:endParaRPr lang="es-AR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09FCC2-AC09-4027-B172-65E20D4521C7}"/>
              </a:ext>
            </a:extLst>
          </p:cNvPr>
          <p:cNvSpPr/>
          <p:nvPr/>
        </p:nvSpPr>
        <p:spPr>
          <a:xfrm>
            <a:off x="9863301" y="3733300"/>
            <a:ext cx="1080000" cy="10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Translate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6D2C332-4B7A-4F7D-B479-9156F43FD598}"/>
              </a:ext>
            </a:extLst>
          </p:cNvPr>
          <p:cNvSpPr/>
          <p:nvPr/>
        </p:nvSpPr>
        <p:spPr>
          <a:xfrm rot="5400000">
            <a:off x="9802009" y="4102679"/>
            <a:ext cx="463826" cy="341243"/>
          </a:xfrm>
          <a:prstGeom prst="triangle">
            <a:avLst/>
          </a:prstGeom>
          <a:solidFill>
            <a:srgbClr val="FF0C6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7761B3-A3B7-4909-8C0B-25B20052E274}"/>
              </a:ext>
            </a:extLst>
          </p:cNvPr>
          <p:cNvSpPr/>
          <p:nvPr/>
        </p:nvSpPr>
        <p:spPr>
          <a:xfrm>
            <a:off x="6636000" y="3733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Text</a:t>
            </a:r>
            <a:endParaRPr lang="en-US" sz="1200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8CEBF119-2165-4BFB-BA2A-933BA98EDAF9}"/>
              </a:ext>
            </a:extLst>
          </p:cNvPr>
          <p:cNvSpPr/>
          <p:nvPr/>
        </p:nvSpPr>
        <p:spPr>
          <a:xfrm rot="5400000">
            <a:off x="7656891" y="4102679"/>
            <a:ext cx="463826" cy="341243"/>
          </a:xfrm>
          <a:prstGeom prst="triangl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88064F-737B-49CB-9464-A70AC18A5EB2}"/>
              </a:ext>
            </a:extLst>
          </p:cNvPr>
          <p:cNvSpPr/>
          <p:nvPr/>
        </p:nvSpPr>
        <p:spPr>
          <a:xfrm>
            <a:off x="6629650" y="5613400"/>
            <a:ext cx="252000" cy="252000"/>
          </a:xfrm>
          <a:prstGeom prst="rect">
            <a:avLst/>
          </a:prstGeom>
          <a:solidFill>
            <a:srgbClr val="FF0C6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280456-EAA0-4AF3-AC2F-5712307B3B5A}"/>
              </a:ext>
            </a:extLst>
          </p:cNvPr>
          <p:cNvSpPr/>
          <p:nvPr/>
        </p:nvSpPr>
        <p:spPr>
          <a:xfrm>
            <a:off x="6932103" y="55234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>
                <a:solidFill>
                  <a:schemeClr val="tx1"/>
                </a:solidFill>
              </a:rPr>
              <a:t>Text </a:t>
            </a:r>
            <a:r>
              <a:rPr lang="es-AR" sz="1200" b="1" dirty="0" err="1">
                <a:solidFill>
                  <a:schemeClr val="tx1"/>
                </a:solidFill>
              </a:rPr>
              <a:t>Summarization</a:t>
            </a:r>
            <a:endParaRPr lang="es-AR" sz="1200" b="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CE91EE-A227-4AB2-B4FA-20872B366174}"/>
              </a:ext>
            </a:extLst>
          </p:cNvPr>
          <p:cNvSpPr/>
          <p:nvPr/>
        </p:nvSpPr>
        <p:spPr>
          <a:xfrm>
            <a:off x="10943303" y="3733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Text</a:t>
            </a:r>
            <a:endParaRPr lang="en-US" sz="1200" dirty="0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262221C2-CB99-4F76-A3BF-2DA5736586DE}"/>
              </a:ext>
            </a:extLst>
          </p:cNvPr>
          <p:cNvSpPr/>
          <p:nvPr/>
        </p:nvSpPr>
        <p:spPr>
          <a:xfrm rot="5400000">
            <a:off x="10882011" y="4102679"/>
            <a:ext cx="463826" cy="34124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77EF16-7599-4F6B-913A-2AAD14FE085E}"/>
              </a:ext>
            </a:extLst>
          </p:cNvPr>
          <p:cNvSpPr/>
          <p:nvPr/>
        </p:nvSpPr>
        <p:spPr>
          <a:xfrm>
            <a:off x="6629650" y="5989200"/>
            <a:ext cx="252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F6DF48-1D9C-4BB9-B51A-32D04922AD68}"/>
              </a:ext>
            </a:extLst>
          </p:cNvPr>
          <p:cNvSpPr/>
          <p:nvPr/>
        </p:nvSpPr>
        <p:spPr>
          <a:xfrm>
            <a:off x="6932103" y="58992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>
                <a:solidFill>
                  <a:schemeClr val="tx1"/>
                </a:solidFill>
              </a:rPr>
              <a:t>Text </a:t>
            </a:r>
            <a:r>
              <a:rPr lang="es-AR" sz="1200" b="1" dirty="0" err="1">
                <a:solidFill>
                  <a:schemeClr val="tx1"/>
                </a:solidFill>
              </a:rPr>
              <a:t>Translation</a:t>
            </a:r>
            <a:endParaRPr lang="es-AR" sz="12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3BD8EA-6784-4E76-950A-19CBB4A471DC}"/>
              </a:ext>
            </a:extLst>
          </p:cNvPr>
          <p:cNvSpPr/>
          <p:nvPr/>
        </p:nvSpPr>
        <p:spPr>
          <a:xfrm>
            <a:off x="1271861" y="641300"/>
            <a:ext cx="1080000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 err="1"/>
              <a:t>Speech</a:t>
            </a:r>
            <a:r>
              <a:rPr lang="es-AR" sz="1200" dirty="0"/>
              <a:t> </a:t>
            </a:r>
            <a:r>
              <a:rPr lang="es-AR" sz="1200" dirty="0" err="1"/>
              <a:t>to</a:t>
            </a:r>
            <a:r>
              <a:rPr lang="es-AR" sz="1200" dirty="0"/>
              <a:t> Text</a:t>
            </a:r>
            <a:endParaRPr lang="en-US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7B5C82-42A9-4DED-8CC2-351F7FDE2E07}"/>
              </a:ext>
            </a:extLst>
          </p:cNvPr>
          <p:cNvSpPr/>
          <p:nvPr/>
        </p:nvSpPr>
        <p:spPr>
          <a:xfrm>
            <a:off x="2351861" y="641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Text</a:t>
            </a:r>
            <a:endParaRPr lang="en-US" sz="1200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BA28FEA-9D90-43D0-8187-EAFDB66F8F59}"/>
              </a:ext>
            </a:extLst>
          </p:cNvPr>
          <p:cNvSpPr/>
          <p:nvPr/>
        </p:nvSpPr>
        <p:spPr>
          <a:xfrm rot="5400000">
            <a:off x="2290569" y="1010679"/>
            <a:ext cx="463826" cy="34124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2C53E2-75BF-41E4-8FCE-ECE03B0262F4}"/>
              </a:ext>
            </a:extLst>
          </p:cNvPr>
          <p:cNvSpPr/>
          <p:nvPr/>
        </p:nvSpPr>
        <p:spPr>
          <a:xfrm>
            <a:off x="191861" y="2179400"/>
            <a:ext cx="252000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2C9E24-5B09-414F-8809-47DA67F3FA6A}"/>
              </a:ext>
            </a:extLst>
          </p:cNvPr>
          <p:cNvSpPr/>
          <p:nvPr/>
        </p:nvSpPr>
        <p:spPr>
          <a:xfrm>
            <a:off x="500663" y="2089400"/>
            <a:ext cx="16733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b="1" dirty="0" err="1">
                <a:solidFill>
                  <a:schemeClr val="tx1"/>
                </a:solidFill>
              </a:rPr>
              <a:t>Speech</a:t>
            </a:r>
            <a:r>
              <a:rPr lang="es-AR" sz="1200" b="1" dirty="0">
                <a:solidFill>
                  <a:schemeClr val="tx1"/>
                </a:solidFill>
              </a:rPr>
              <a:t> </a:t>
            </a:r>
            <a:r>
              <a:rPr lang="es-AR" sz="1200" b="1" dirty="0" err="1">
                <a:solidFill>
                  <a:schemeClr val="tx1"/>
                </a:solidFill>
              </a:rPr>
              <a:t>to</a:t>
            </a:r>
            <a:r>
              <a:rPr lang="es-AR" sz="1200" b="1" dirty="0">
                <a:solidFill>
                  <a:schemeClr val="tx1"/>
                </a:solidFill>
              </a:rPr>
              <a:t> Text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05E41F-748C-4E33-8DE6-07439BDF92EB}"/>
              </a:ext>
            </a:extLst>
          </p:cNvPr>
          <p:cNvSpPr/>
          <p:nvPr/>
        </p:nvSpPr>
        <p:spPr>
          <a:xfrm>
            <a:off x="204560" y="641300"/>
            <a:ext cx="1080000" cy="108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AR" sz="1200" dirty="0"/>
              <a:t>Video</a:t>
            </a:r>
            <a:endParaRPr lang="en-US" sz="1200" dirty="0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A8FF6315-2ADA-47CD-B82C-E4FFFB04696F}"/>
              </a:ext>
            </a:extLst>
          </p:cNvPr>
          <p:cNvSpPr/>
          <p:nvPr/>
        </p:nvSpPr>
        <p:spPr>
          <a:xfrm rot="5400000">
            <a:off x="1225451" y="1010679"/>
            <a:ext cx="463826" cy="341243"/>
          </a:xfrm>
          <a:prstGeom prst="triangl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8581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357168" y="371865"/>
            <a:ext cx="1774875" cy="3435929"/>
            <a:chOff x="6914986" y="547356"/>
            <a:chExt cx="1774875" cy="3435929"/>
          </a:xfrm>
        </p:grpSpPr>
        <p:sp>
          <p:nvSpPr>
            <p:cNvPr id="60" name="Rounded Rectangle 59"/>
            <p:cNvSpPr/>
            <p:nvPr/>
          </p:nvSpPr>
          <p:spPr>
            <a:xfrm>
              <a:off x="7130717" y="547356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Start</a:t>
              </a:r>
              <a:endParaRPr lang="es-AR" sz="1200" dirty="0"/>
            </a:p>
          </p:txBody>
        </p:sp>
        <p:sp>
          <p:nvSpPr>
            <p:cNvPr id="61" name="Diamond 60"/>
            <p:cNvSpPr/>
            <p:nvPr/>
          </p:nvSpPr>
          <p:spPr>
            <a:xfrm>
              <a:off x="6914986" y="1399661"/>
              <a:ext cx="1380588" cy="88272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200" dirty="0" err="1"/>
                <a:t>condition</a:t>
              </a:r>
              <a:endParaRPr lang="es-AR" sz="12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605280" y="891496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7130717" y="2786315"/>
              <a:ext cx="949126" cy="3441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statement</a:t>
              </a:r>
              <a:endParaRPr lang="es-AR" sz="1200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130717" y="3639145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End</a:t>
              </a:r>
              <a:endParaRPr lang="es-AR" sz="1200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7605280" y="2282384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467390" y="2393082"/>
              <a:ext cx="2838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s-A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7605280" y="3130455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61" idx="3"/>
              <a:endCxn id="64" idx="3"/>
            </p:cNvCxnSpPr>
            <p:nvPr/>
          </p:nvCxnSpPr>
          <p:spPr>
            <a:xfrm flipH="1">
              <a:off x="8079843" y="1841023"/>
              <a:ext cx="215731" cy="1970192"/>
            </a:xfrm>
            <a:prstGeom prst="bentConnector3">
              <a:avLst>
                <a:gd name="adj1" fmla="val -105965"/>
              </a:avLst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371889" y="2849943"/>
              <a:ext cx="31797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s-A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879804" y="378871"/>
            <a:ext cx="2525736" cy="3435929"/>
            <a:chOff x="9077402" y="535890"/>
            <a:chExt cx="2525736" cy="3435929"/>
          </a:xfrm>
        </p:grpSpPr>
        <p:cxnSp>
          <p:nvCxnSpPr>
            <p:cNvPr id="79" name="Elbow Connector 78"/>
            <p:cNvCxnSpPr>
              <a:endCxn id="81" idx="0"/>
            </p:cNvCxnSpPr>
            <p:nvPr/>
          </p:nvCxnSpPr>
          <p:spPr>
            <a:xfrm rot="16200000" flipH="1">
              <a:off x="10323065" y="1970227"/>
              <a:ext cx="943952" cy="667068"/>
            </a:xfrm>
            <a:prstGeom prst="bentConnector3">
              <a:avLst>
                <a:gd name="adj1" fmla="val 98"/>
              </a:avLst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943357" y="2092731"/>
              <a:ext cx="39067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s-A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0654012" y="2775737"/>
              <a:ext cx="949126" cy="34414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statement</a:t>
              </a:r>
              <a:endParaRPr lang="es-AR" sz="1200" dirty="0"/>
            </a:p>
          </p:txBody>
        </p:sp>
        <p:cxnSp>
          <p:nvCxnSpPr>
            <p:cNvPr id="82" name="Elbow Connector 81"/>
            <p:cNvCxnSpPr>
              <a:stCxn id="81" idx="2"/>
              <a:endCxn id="90" idx="3"/>
            </p:cNvCxnSpPr>
            <p:nvPr/>
          </p:nvCxnSpPr>
          <p:spPr>
            <a:xfrm rot="5400000">
              <a:off x="10345481" y="3016655"/>
              <a:ext cx="679872" cy="886316"/>
            </a:xfrm>
            <a:prstGeom prst="bentConnector2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ounded Rectangle 85"/>
            <p:cNvSpPr/>
            <p:nvPr/>
          </p:nvSpPr>
          <p:spPr>
            <a:xfrm>
              <a:off x="9293133" y="535890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Start</a:t>
              </a:r>
              <a:endParaRPr lang="es-AR" sz="1200" dirty="0"/>
            </a:p>
          </p:txBody>
        </p:sp>
        <p:sp>
          <p:nvSpPr>
            <p:cNvPr id="87" name="Diamond 86"/>
            <p:cNvSpPr/>
            <p:nvPr/>
          </p:nvSpPr>
          <p:spPr>
            <a:xfrm>
              <a:off x="9077402" y="1388195"/>
              <a:ext cx="1380588" cy="88272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200" dirty="0" err="1"/>
                <a:t>condition</a:t>
              </a:r>
              <a:endParaRPr lang="es-AR" sz="12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9767696" y="880030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9293133" y="2774849"/>
              <a:ext cx="949126" cy="3441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statement</a:t>
              </a:r>
              <a:endParaRPr lang="es-AR" sz="12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9293133" y="3627679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End</a:t>
              </a:r>
              <a:endParaRPr lang="es-AR" sz="12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9767696" y="2270918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629806" y="2383799"/>
              <a:ext cx="2838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s-A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9767696" y="3118989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cdn-images-1.medium.com/max/800/0*spIOU8WZh7eqywW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72" y="4432153"/>
            <a:ext cx="488632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1" name="Group 130"/>
          <p:cNvGrpSpPr/>
          <p:nvPr/>
        </p:nvGrpSpPr>
        <p:grpSpPr>
          <a:xfrm>
            <a:off x="9780226" y="647934"/>
            <a:ext cx="2171635" cy="3435929"/>
            <a:chOff x="6783027" y="371865"/>
            <a:chExt cx="2171635" cy="3435929"/>
          </a:xfrm>
        </p:grpSpPr>
        <p:sp>
          <p:nvSpPr>
            <p:cNvPr id="132" name="Rounded Rectangle 131"/>
            <p:cNvSpPr/>
            <p:nvPr/>
          </p:nvSpPr>
          <p:spPr>
            <a:xfrm>
              <a:off x="6998758" y="371865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Start</a:t>
              </a:r>
              <a:endParaRPr lang="es-AR" sz="1200" dirty="0"/>
            </a:p>
          </p:txBody>
        </p:sp>
        <p:sp>
          <p:nvSpPr>
            <p:cNvPr id="133" name="Diamond 132"/>
            <p:cNvSpPr/>
            <p:nvPr/>
          </p:nvSpPr>
          <p:spPr>
            <a:xfrm>
              <a:off x="6783027" y="1224170"/>
              <a:ext cx="1380588" cy="88272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200" dirty="0" err="1"/>
                <a:t>condition</a:t>
              </a:r>
              <a:endParaRPr lang="es-AR" sz="1200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7473321" y="716005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ounded Rectangle 134"/>
            <p:cNvSpPr/>
            <p:nvPr/>
          </p:nvSpPr>
          <p:spPr>
            <a:xfrm>
              <a:off x="6998758" y="2610824"/>
              <a:ext cx="949126" cy="3441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statement</a:t>
              </a:r>
              <a:endParaRPr lang="es-AR" sz="1200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8005536" y="3463654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End</a:t>
              </a:r>
              <a:endParaRPr lang="es-AR" sz="1200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7473321" y="2106893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7335431" y="2216740"/>
              <a:ext cx="2838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s-A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cxnSp>
          <p:nvCxnSpPr>
            <p:cNvPr id="139" name="Elbow Connector 138"/>
            <p:cNvCxnSpPr>
              <a:stCxn id="133" idx="3"/>
              <a:endCxn id="136" idx="0"/>
            </p:cNvCxnSpPr>
            <p:nvPr/>
          </p:nvCxnSpPr>
          <p:spPr>
            <a:xfrm>
              <a:off x="8163615" y="1665532"/>
              <a:ext cx="316484" cy="1798122"/>
            </a:xfrm>
            <a:prstGeom prst="bentConnector2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>
              <a:stCxn id="135" idx="2"/>
              <a:endCxn id="133" idx="1"/>
            </p:cNvCxnSpPr>
            <p:nvPr/>
          </p:nvCxnSpPr>
          <p:spPr>
            <a:xfrm rot="5400000" flipH="1">
              <a:off x="6483458" y="1965101"/>
              <a:ext cx="1289432" cy="690294"/>
            </a:xfrm>
            <a:prstGeom prst="bentConnector4">
              <a:avLst>
                <a:gd name="adj1" fmla="val -17729"/>
                <a:gd name="adj2" fmla="val 159877"/>
              </a:avLst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8298997" y="2216740"/>
              <a:ext cx="39067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s-A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783027" y="601148"/>
            <a:ext cx="2171635" cy="3435929"/>
            <a:chOff x="6783027" y="371865"/>
            <a:chExt cx="2171635" cy="3435929"/>
          </a:xfrm>
        </p:grpSpPr>
        <p:sp>
          <p:nvSpPr>
            <p:cNvPr id="105" name="Rounded Rectangle 104"/>
            <p:cNvSpPr/>
            <p:nvPr/>
          </p:nvSpPr>
          <p:spPr>
            <a:xfrm>
              <a:off x="6998758" y="371865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Start</a:t>
              </a:r>
              <a:endParaRPr lang="es-AR" sz="1200" dirty="0"/>
            </a:p>
          </p:txBody>
        </p:sp>
        <p:sp>
          <p:nvSpPr>
            <p:cNvPr id="106" name="Diamond 105"/>
            <p:cNvSpPr/>
            <p:nvPr/>
          </p:nvSpPr>
          <p:spPr>
            <a:xfrm>
              <a:off x="6783027" y="1224170"/>
              <a:ext cx="1380588" cy="88272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200" dirty="0"/>
                <a:t>variable in </a:t>
              </a:r>
              <a:r>
                <a:rPr lang="es-AR" sz="1200" dirty="0" err="1"/>
                <a:t>sequence</a:t>
              </a:r>
              <a:endParaRPr lang="es-AR" sz="1200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7473321" y="716005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/>
            <p:cNvSpPr/>
            <p:nvPr/>
          </p:nvSpPr>
          <p:spPr>
            <a:xfrm>
              <a:off x="6998758" y="2610824"/>
              <a:ext cx="949126" cy="3441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statement</a:t>
              </a:r>
              <a:endParaRPr lang="es-AR" sz="1200" dirty="0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8005536" y="3463654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End</a:t>
              </a:r>
              <a:endParaRPr lang="es-AR" sz="1200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7473321" y="2106893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7335431" y="2216740"/>
              <a:ext cx="2838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s-A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cxnSp>
          <p:nvCxnSpPr>
            <p:cNvPr id="115" name="Elbow Connector 114"/>
            <p:cNvCxnSpPr>
              <a:stCxn id="106" idx="3"/>
              <a:endCxn id="109" idx="0"/>
            </p:cNvCxnSpPr>
            <p:nvPr/>
          </p:nvCxnSpPr>
          <p:spPr>
            <a:xfrm>
              <a:off x="8163615" y="1665532"/>
              <a:ext cx="316484" cy="1798122"/>
            </a:xfrm>
            <a:prstGeom prst="bentConnector2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stCxn id="108" idx="2"/>
              <a:endCxn id="106" idx="1"/>
            </p:cNvCxnSpPr>
            <p:nvPr/>
          </p:nvCxnSpPr>
          <p:spPr>
            <a:xfrm rot="5400000" flipH="1">
              <a:off x="6483458" y="1965101"/>
              <a:ext cx="1289432" cy="690294"/>
            </a:xfrm>
            <a:prstGeom prst="bentConnector4">
              <a:avLst>
                <a:gd name="adj1" fmla="val -17729"/>
                <a:gd name="adj2" fmla="val 159877"/>
              </a:avLst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298997" y="2216740"/>
              <a:ext cx="39067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s-A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6075122" y="4198108"/>
            <a:ext cx="1806084" cy="3441174"/>
            <a:chOff x="6075122" y="4198108"/>
            <a:chExt cx="1806084" cy="3441174"/>
          </a:xfrm>
        </p:grpSpPr>
        <p:sp>
          <p:nvSpPr>
            <p:cNvPr id="147" name="Rounded Rectangle 146"/>
            <p:cNvSpPr/>
            <p:nvPr/>
          </p:nvSpPr>
          <p:spPr>
            <a:xfrm>
              <a:off x="6716349" y="4198108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Start</a:t>
              </a:r>
              <a:endParaRPr lang="es-AR" sz="1200" dirty="0"/>
            </a:p>
          </p:txBody>
        </p:sp>
        <p:sp>
          <p:nvSpPr>
            <p:cNvPr id="148" name="Diamond 147"/>
            <p:cNvSpPr/>
            <p:nvPr/>
          </p:nvSpPr>
          <p:spPr>
            <a:xfrm>
              <a:off x="6500618" y="5919093"/>
              <a:ext cx="1380588" cy="88272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200" dirty="0" err="1"/>
                <a:t>condition</a:t>
              </a:r>
              <a:endParaRPr lang="es-AR" sz="1200" dirty="0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7190912" y="4542248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ounded Rectangle 149"/>
            <p:cNvSpPr/>
            <p:nvPr/>
          </p:nvSpPr>
          <p:spPr>
            <a:xfrm>
              <a:off x="6716349" y="5057847"/>
              <a:ext cx="949126" cy="3441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statement</a:t>
              </a:r>
              <a:endParaRPr lang="es-AR" sz="12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6716573" y="7295142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End</a:t>
              </a:r>
              <a:endParaRPr lang="es-AR" sz="1200" dirty="0"/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7190912" y="6771336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7048982" y="6881183"/>
              <a:ext cx="2838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s-A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cxnSp>
          <p:nvCxnSpPr>
            <p:cNvPr id="154" name="Elbow Connector 153"/>
            <p:cNvCxnSpPr>
              <a:stCxn id="148" idx="1"/>
              <a:endCxn id="150" idx="1"/>
            </p:cNvCxnSpPr>
            <p:nvPr/>
          </p:nvCxnSpPr>
          <p:spPr>
            <a:xfrm rot="10800000" flipH="1">
              <a:off x="6500617" y="5229917"/>
              <a:ext cx="215731" cy="1130538"/>
            </a:xfrm>
            <a:prstGeom prst="bentConnector3">
              <a:avLst>
                <a:gd name="adj1" fmla="val -105965"/>
              </a:avLst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6075122" y="5506720"/>
              <a:ext cx="39067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s-A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7190912" y="5406677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9196651" y="4190090"/>
            <a:ext cx="1806084" cy="3441174"/>
            <a:chOff x="6075122" y="4198108"/>
            <a:chExt cx="1806084" cy="3441174"/>
          </a:xfrm>
        </p:grpSpPr>
        <p:sp>
          <p:nvSpPr>
            <p:cNvPr id="71" name="Rounded Rectangle 70"/>
            <p:cNvSpPr/>
            <p:nvPr/>
          </p:nvSpPr>
          <p:spPr>
            <a:xfrm>
              <a:off x="6716349" y="4198108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Start</a:t>
              </a:r>
              <a:endParaRPr lang="es-AR" sz="1200" dirty="0"/>
            </a:p>
          </p:txBody>
        </p:sp>
        <p:sp>
          <p:nvSpPr>
            <p:cNvPr id="72" name="Diamond 71"/>
            <p:cNvSpPr/>
            <p:nvPr/>
          </p:nvSpPr>
          <p:spPr>
            <a:xfrm>
              <a:off x="6500618" y="5919093"/>
              <a:ext cx="1380588" cy="88272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200" dirty="0" err="1"/>
                <a:t>condition</a:t>
              </a:r>
              <a:endParaRPr lang="es-AR" sz="12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7190912" y="4542248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6716349" y="5057847"/>
              <a:ext cx="949126" cy="3441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statement</a:t>
              </a:r>
              <a:endParaRPr lang="es-AR" sz="12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716573" y="7295142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End</a:t>
              </a:r>
              <a:endParaRPr lang="es-AR" sz="1200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7190912" y="6771336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048982" y="6881183"/>
              <a:ext cx="2838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s-A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cxnSp>
          <p:nvCxnSpPr>
            <p:cNvPr id="78" name="Elbow Connector 77"/>
            <p:cNvCxnSpPr>
              <a:stCxn id="72" idx="1"/>
              <a:endCxn id="74" idx="1"/>
            </p:cNvCxnSpPr>
            <p:nvPr/>
          </p:nvCxnSpPr>
          <p:spPr>
            <a:xfrm rot="10800000" flipH="1">
              <a:off x="6500617" y="5229917"/>
              <a:ext cx="215731" cy="1130538"/>
            </a:xfrm>
            <a:prstGeom prst="bentConnector3">
              <a:avLst>
                <a:gd name="adj1" fmla="val -105965"/>
              </a:avLst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075122" y="5506720"/>
              <a:ext cx="39067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s-A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7190912" y="5406677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77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58937" y="967919"/>
            <a:ext cx="1806084" cy="4315168"/>
            <a:chOff x="1358937" y="967919"/>
            <a:chExt cx="1806084" cy="4315168"/>
          </a:xfrm>
        </p:grpSpPr>
        <p:grpSp>
          <p:nvGrpSpPr>
            <p:cNvPr id="70" name="Group 69"/>
            <p:cNvGrpSpPr/>
            <p:nvPr/>
          </p:nvGrpSpPr>
          <p:grpSpPr>
            <a:xfrm>
              <a:off x="1358937" y="967919"/>
              <a:ext cx="1806084" cy="3460226"/>
              <a:chOff x="6075122" y="4198108"/>
              <a:chExt cx="1806084" cy="3460226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6716349" y="4198108"/>
                <a:ext cx="949126" cy="34414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err="1"/>
                  <a:t>Start</a:t>
                </a:r>
                <a:endParaRPr lang="es-AR" sz="1200" dirty="0"/>
              </a:p>
            </p:txBody>
          </p:sp>
          <p:sp>
            <p:nvSpPr>
              <p:cNvPr id="72" name="Diamond 71"/>
              <p:cNvSpPr/>
              <p:nvPr/>
            </p:nvSpPr>
            <p:spPr>
              <a:xfrm>
                <a:off x="6500618" y="5919093"/>
                <a:ext cx="1380588" cy="882723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sz="1200" dirty="0" err="1"/>
                  <a:t>condition</a:t>
                </a:r>
                <a:endParaRPr lang="es-AR" sz="1200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7190912" y="4542248"/>
                <a:ext cx="0" cy="50400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ounded Rectangle 73"/>
              <p:cNvSpPr/>
              <p:nvPr/>
            </p:nvSpPr>
            <p:spPr>
              <a:xfrm>
                <a:off x="6716349" y="5057847"/>
                <a:ext cx="949126" cy="34414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err="1"/>
                  <a:t>statement</a:t>
                </a:r>
                <a:endParaRPr lang="es-AR" sz="12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6716573" y="7314194"/>
                <a:ext cx="949126" cy="34414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/>
                  <a:t>Break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7190912" y="6790388"/>
                <a:ext cx="0" cy="50400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048982" y="6900235"/>
                <a:ext cx="28386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True</a:t>
                </a:r>
              </a:p>
            </p:txBody>
          </p:sp>
          <p:cxnSp>
            <p:nvCxnSpPr>
              <p:cNvPr id="78" name="Elbow Connector 77"/>
              <p:cNvCxnSpPr>
                <a:stCxn id="72" idx="1"/>
                <a:endCxn id="74" idx="1"/>
              </p:cNvCxnSpPr>
              <p:nvPr/>
            </p:nvCxnSpPr>
            <p:spPr>
              <a:xfrm rot="10800000" flipH="1">
                <a:off x="6500617" y="5229917"/>
                <a:ext cx="215731" cy="1130538"/>
              </a:xfrm>
              <a:prstGeom prst="bentConnector3">
                <a:avLst>
                  <a:gd name="adj1" fmla="val -105965"/>
                </a:avLst>
              </a:prstGeom>
              <a:ln w="158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6075122" y="5506720"/>
                <a:ext cx="39067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s-AR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7190912" y="5406677"/>
                <a:ext cx="0" cy="50400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ounded Rectangle 93"/>
            <p:cNvSpPr/>
            <p:nvPr/>
          </p:nvSpPr>
          <p:spPr>
            <a:xfrm>
              <a:off x="2007916" y="4938947"/>
              <a:ext cx="949126" cy="3441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/>
                <a:t>End</a:t>
              </a:r>
              <a:endParaRPr lang="es-AR" sz="1200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482255" y="4415141"/>
              <a:ext cx="0" cy="504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154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0311" y="1857832"/>
            <a:ext cx="7113090" cy="3683942"/>
            <a:chOff x="3059611" y="1184732"/>
            <a:chExt cx="7113090" cy="3683942"/>
          </a:xfrm>
        </p:grpSpPr>
        <p:sp>
          <p:nvSpPr>
            <p:cNvPr id="3" name="Oval 2"/>
            <p:cNvSpPr/>
            <p:nvPr/>
          </p:nvSpPr>
          <p:spPr>
            <a:xfrm>
              <a:off x="3059611" y="1763486"/>
              <a:ext cx="3213463" cy="283464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Oval 3"/>
            <p:cNvSpPr/>
            <p:nvPr/>
          </p:nvSpPr>
          <p:spPr>
            <a:xfrm>
              <a:off x="4039326" y="2090058"/>
              <a:ext cx="288000" cy="2873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Oval 18"/>
            <p:cNvSpPr/>
            <p:nvPr/>
          </p:nvSpPr>
          <p:spPr>
            <a:xfrm>
              <a:off x="4881880" y="2338253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Oval 19"/>
            <p:cNvSpPr/>
            <p:nvPr/>
          </p:nvSpPr>
          <p:spPr>
            <a:xfrm>
              <a:off x="4341006" y="2481944"/>
              <a:ext cx="288000" cy="287383"/>
            </a:xfrm>
            <a:prstGeom prst="ellipse">
              <a:avLst/>
            </a:prstGeom>
            <a:solidFill>
              <a:srgbClr val="FF0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Oval 20"/>
            <p:cNvSpPr/>
            <p:nvPr/>
          </p:nvSpPr>
          <p:spPr>
            <a:xfrm>
              <a:off x="5733143" y="3037114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Oval 21"/>
            <p:cNvSpPr/>
            <p:nvPr/>
          </p:nvSpPr>
          <p:spPr>
            <a:xfrm>
              <a:off x="3434081" y="3324497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Oval 22"/>
            <p:cNvSpPr/>
            <p:nvPr/>
          </p:nvSpPr>
          <p:spPr>
            <a:xfrm>
              <a:off x="3722081" y="2749731"/>
              <a:ext cx="288000" cy="287383"/>
            </a:xfrm>
            <a:prstGeom prst="ellipse">
              <a:avLst/>
            </a:prstGeom>
            <a:solidFill>
              <a:srgbClr val="FF0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Oval 23"/>
            <p:cNvSpPr/>
            <p:nvPr/>
          </p:nvSpPr>
          <p:spPr>
            <a:xfrm>
              <a:off x="5025880" y="3585755"/>
              <a:ext cx="288000" cy="287383"/>
            </a:xfrm>
            <a:prstGeom prst="ellipse">
              <a:avLst/>
            </a:prstGeom>
            <a:solidFill>
              <a:srgbClr val="FF0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Oval 24"/>
            <p:cNvSpPr/>
            <p:nvPr/>
          </p:nvSpPr>
          <p:spPr>
            <a:xfrm>
              <a:off x="4684686" y="3010989"/>
              <a:ext cx="288000" cy="2873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Oval 25"/>
            <p:cNvSpPr/>
            <p:nvPr/>
          </p:nvSpPr>
          <p:spPr>
            <a:xfrm>
              <a:off x="4108686" y="3037114"/>
              <a:ext cx="288000" cy="287383"/>
            </a:xfrm>
            <a:prstGeom prst="ellipse">
              <a:avLst/>
            </a:prstGeom>
            <a:solidFill>
              <a:srgbClr val="FF0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Oval 26"/>
            <p:cNvSpPr/>
            <p:nvPr/>
          </p:nvSpPr>
          <p:spPr>
            <a:xfrm>
              <a:off x="4205569" y="3899263"/>
              <a:ext cx="288000" cy="2873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Oval 27"/>
            <p:cNvSpPr/>
            <p:nvPr/>
          </p:nvSpPr>
          <p:spPr>
            <a:xfrm>
              <a:off x="4478329" y="2168436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Oval 28"/>
            <p:cNvSpPr/>
            <p:nvPr/>
          </p:nvSpPr>
          <p:spPr>
            <a:xfrm>
              <a:off x="4061569" y="3540037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Oval 29"/>
            <p:cNvSpPr/>
            <p:nvPr/>
          </p:nvSpPr>
          <p:spPr>
            <a:xfrm>
              <a:off x="4502749" y="3464923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Oval 30"/>
            <p:cNvSpPr/>
            <p:nvPr/>
          </p:nvSpPr>
          <p:spPr>
            <a:xfrm>
              <a:off x="5208914" y="3154680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Oval 31"/>
            <p:cNvSpPr/>
            <p:nvPr/>
          </p:nvSpPr>
          <p:spPr>
            <a:xfrm>
              <a:off x="5445143" y="2377442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Oval 32"/>
            <p:cNvSpPr/>
            <p:nvPr/>
          </p:nvSpPr>
          <p:spPr>
            <a:xfrm>
              <a:off x="3762667" y="2308864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Oval 33"/>
            <p:cNvSpPr/>
            <p:nvPr/>
          </p:nvSpPr>
          <p:spPr>
            <a:xfrm>
              <a:off x="4795104" y="4091940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Oval 34"/>
            <p:cNvSpPr/>
            <p:nvPr/>
          </p:nvSpPr>
          <p:spPr>
            <a:xfrm>
              <a:off x="4868200" y="1930038"/>
              <a:ext cx="288000" cy="2873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Oval 35"/>
            <p:cNvSpPr/>
            <p:nvPr/>
          </p:nvSpPr>
          <p:spPr>
            <a:xfrm>
              <a:off x="3616034" y="3804557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Oval 36"/>
            <p:cNvSpPr/>
            <p:nvPr/>
          </p:nvSpPr>
          <p:spPr>
            <a:xfrm>
              <a:off x="5000535" y="2818312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Oval 37"/>
            <p:cNvSpPr/>
            <p:nvPr/>
          </p:nvSpPr>
          <p:spPr>
            <a:xfrm>
              <a:off x="3761123" y="3053444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Oval 38"/>
            <p:cNvSpPr/>
            <p:nvPr/>
          </p:nvSpPr>
          <p:spPr>
            <a:xfrm>
              <a:off x="5427417" y="3464922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Oval 39"/>
            <p:cNvSpPr/>
            <p:nvPr/>
          </p:nvSpPr>
          <p:spPr>
            <a:xfrm>
              <a:off x="3376306" y="2596247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Oval 40"/>
            <p:cNvSpPr/>
            <p:nvPr/>
          </p:nvSpPr>
          <p:spPr>
            <a:xfrm>
              <a:off x="7772500" y="2586448"/>
              <a:ext cx="1047832" cy="1080951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" name="Oval 41"/>
            <p:cNvSpPr/>
            <p:nvPr/>
          </p:nvSpPr>
          <p:spPr>
            <a:xfrm>
              <a:off x="8107786" y="2774226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Oval 42"/>
            <p:cNvSpPr/>
            <p:nvPr/>
          </p:nvSpPr>
          <p:spPr>
            <a:xfrm>
              <a:off x="8418956" y="2857502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" name="Oval 43"/>
            <p:cNvSpPr/>
            <p:nvPr/>
          </p:nvSpPr>
          <p:spPr>
            <a:xfrm>
              <a:off x="7951728" y="3092632"/>
              <a:ext cx="288000" cy="2873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" name="Oval 44"/>
            <p:cNvSpPr/>
            <p:nvPr/>
          </p:nvSpPr>
          <p:spPr>
            <a:xfrm>
              <a:off x="8281950" y="3219997"/>
              <a:ext cx="288000" cy="287383"/>
            </a:xfrm>
            <a:prstGeom prst="ellipse">
              <a:avLst/>
            </a:prstGeom>
            <a:solidFill>
              <a:srgbClr val="FF0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" name="Oval 45"/>
            <p:cNvSpPr/>
            <p:nvPr/>
          </p:nvSpPr>
          <p:spPr>
            <a:xfrm>
              <a:off x="5404549" y="2798718"/>
              <a:ext cx="288000" cy="287383"/>
            </a:xfrm>
            <a:prstGeom prst="ellipse">
              <a:avLst/>
            </a:prstGeom>
            <a:solidFill>
              <a:srgbClr val="FF0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Oval 46"/>
            <p:cNvSpPr/>
            <p:nvPr/>
          </p:nvSpPr>
          <p:spPr>
            <a:xfrm>
              <a:off x="4667891" y="2671355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Oval 47"/>
            <p:cNvSpPr/>
            <p:nvPr/>
          </p:nvSpPr>
          <p:spPr>
            <a:xfrm>
              <a:off x="4068248" y="2710544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Freeform 7"/>
            <p:cNvSpPr/>
            <p:nvPr/>
          </p:nvSpPr>
          <p:spPr>
            <a:xfrm>
              <a:off x="6083300" y="1927086"/>
              <a:ext cx="2012950" cy="593864"/>
            </a:xfrm>
            <a:custGeom>
              <a:avLst/>
              <a:gdLst>
                <a:gd name="connsiteX0" fmla="*/ 0 w 2012950"/>
                <a:gd name="connsiteY0" fmla="*/ 371614 h 593864"/>
                <a:gd name="connsiteX1" fmla="*/ 285750 w 2012950"/>
                <a:gd name="connsiteY1" fmla="*/ 162064 h 593864"/>
                <a:gd name="connsiteX2" fmla="*/ 628650 w 2012950"/>
                <a:gd name="connsiteY2" fmla="*/ 35064 h 593864"/>
                <a:gd name="connsiteX3" fmla="*/ 1073150 w 2012950"/>
                <a:gd name="connsiteY3" fmla="*/ 3314 h 593864"/>
                <a:gd name="connsiteX4" fmla="*/ 1447800 w 2012950"/>
                <a:gd name="connsiteY4" fmla="*/ 98564 h 593864"/>
                <a:gd name="connsiteX5" fmla="*/ 1790700 w 2012950"/>
                <a:gd name="connsiteY5" fmla="*/ 314464 h 593864"/>
                <a:gd name="connsiteX6" fmla="*/ 2012950 w 2012950"/>
                <a:gd name="connsiteY6" fmla="*/ 593864 h 59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950" h="593864">
                  <a:moveTo>
                    <a:pt x="0" y="371614"/>
                  </a:moveTo>
                  <a:cubicBezTo>
                    <a:pt x="90487" y="294885"/>
                    <a:pt x="180975" y="218156"/>
                    <a:pt x="285750" y="162064"/>
                  </a:cubicBezTo>
                  <a:cubicBezTo>
                    <a:pt x="390525" y="105972"/>
                    <a:pt x="497417" y="61522"/>
                    <a:pt x="628650" y="35064"/>
                  </a:cubicBezTo>
                  <a:cubicBezTo>
                    <a:pt x="759883" y="8606"/>
                    <a:pt x="936625" y="-7269"/>
                    <a:pt x="1073150" y="3314"/>
                  </a:cubicBezTo>
                  <a:cubicBezTo>
                    <a:pt x="1209675" y="13897"/>
                    <a:pt x="1328208" y="46706"/>
                    <a:pt x="1447800" y="98564"/>
                  </a:cubicBezTo>
                  <a:cubicBezTo>
                    <a:pt x="1567392" y="150422"/>
                    <a:pt x="1696508" y="231914"/>
                    <a:pt x="1790700" y="314464"/>
                  </a:cubicBezTo>
                  <a:cubicBezTo>
                    <a:pt x="1884892" y="397014"/>
                    <a:pt x="1948921" y="495439"/>
                    <a:pt x="2012950" y="593864"/>
                  </a:cubicBezTo>
                </a:path>
              </a:pathLst>
            </a:cu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3300" y="1397000"/>
              <a:ext cx="2024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Sampling</a:t>
              </a:r>
              <a:endParaRPr lang="es-AR" sz="24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59611" y="1184732"/>
              <a:ext cx="3213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  <a:endPara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86185" y="2837201"/>
              <a:ext cx="1286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Sample</a:t>
              </a:r>
              <a:endPara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 rot="10295002">
              <a:off x="6208368" y="3746022"/>
              <a:ext cx="2012950" cy="593864"/>
            </a:xfrm>
            <a:custGeom>
              <a:avLst/>
              <a:gdLst>
                <a:gd name="connsiteX0" fmla="*/ 0 w 2012950"/>
                <a:gd name="connsiteY0" fmla="*/ 371614 h 593864"/>
                <a:gd name="connsiteX1" fmla="*/ 285750 w 2012950"/>
                <a:gd name="connsiteY1" fmla="*/ 162064 h 593864"/>
                <a:gd name="connsiteX2" fmla="*/ 628650 w 2012950"/>
                <a:gd name="connsiteY2" fmla="*/ 35064 h 593864"/>
                <a:gd name="connsiteX3" fmla="*/ 1073150 w 2012950"/>
                <a:gd name="connsiteY3" fmla="*/ 3314 h 593864"/>
                <a:gd name="connsiteX4" fmla="*/ 1447800 w 2012950"/>
                <a:gd name="connsiteY4" fmla="*/ 98564 h 593864"/>
                <a:gd name="connsiteX5" fmla="*/ 1790700 w 2012950"/>
                <a:gd name="connsiteY5" fmla="*/ 314464 h 593864"/>
                <a:gd name="connsiteX6" fmla="*/ 2012950 w 2012950"/>
                <a:gd name="connsiteY6" fmla="*/ 593864 h 59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950" h="593864">
                  <a:moveTo>
                    <a:pt x="0" y="371614"/>
                  </a:moveTo>
                  <a:cubicBezTo>
                    <a:pt x="90487" y="294885"/>
                    <a:pt x="180975" y="218156"/>
                    <a:pt x="285750" y="162064"/>
                  </a:cubicBezTo>
                  <a:cubicBezTo>
                    <a:pt x="390525" y="105972"/>
                    <a:pt x="497417" y="61522"/>
                    <a:pt x="628650" y="35064"/>
                  </a:cubicBezTo>
                  <a:cubicBezTo>
                    <a:pt x="759883" y="8606"/>
                    <a:pt x="936625" y="-7269"/>
                    <a:pt x="1073150" y="3314"/>
                  </a:cubicBezTo>
                  <a:cubicBezTo>
                    <a:pt x="1209675" y="13897"/>
                    <a:pt x="1328208" y="46706"/>
                    <a:pt x="1447800" y="98564"/>
                  </a:cubicBezTo>
                  <a:cubicBezTo>
                    <a:pt x="1567392" y="150422"/>
                    <a:pt x="1696508" y="231914"/>
                    <a:pt x="1790700" y="314464"/>
                  </a:cubicBezTo>
                  <a:cubicBezTo>
                    <a:pt x="1884892" y="397014"/>
                    <a:pt x="1948921" y="495439"/>
                    <a:pt x="2012950" y="593864"/>
                  </a:cubicBezTo>
                </a:path>
              </a:pathLst>
            </a:cu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83300" y="4407009"/>
              <a:ext cx="2012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Inference</a:t>
              </a:r>
              <a:endParaRPr lang="es-AR" sz="24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7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10311" y="1857832"/>
            <a:ext cx="7113090" cy="3413394"/>
            <a:chOff x="2310311" y="1857832"/>
            <a:chExt cx="7113090" cy="3413394"/>
          </a:xfrm>
        </p:grpSpPr>
        <p:sp>
          <p:nvSpPr>
            <p:cNvPr id="3" name="Oval 2"/>
            <p:cNvSpPr/>
            <p:nvPr/>
          </p:nvSpPr>
          <p:spPr>
            <a:xfrm>
              <a:off x="2310311" y="2436586"/>
              <a:ext cx="3213463" cy="283464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Oval 3"/>
            <p:cNvSpPr/>
            <p:nvPr/>
          </p:nvSpPr>
          <p:spPr>
            <a:xfrm>
              <a:off x="3290026" y="2763158"/>
              <a:ext cx="288000" cy="2873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Oval 18"/>
            <p:cNvSpPr/>
            <p:nvPr/>
          </p:nvSpPr>
          <p:spPr>
            <a:xfrm>
              <a:off x="4132580" y="3011353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Oval 19"/>
            <p:cNvSpPr/>
            <p:nvPr/>
          </p:nvSpPr>
          <p:spPr>
            <a:xfrm>
              <a:off x="3591706" y="3155044"/>
              <a:ext cx="288000" cy="287383"/>
            </a:xfrm>
            <a:prstGeom prst="ellipse">
              <a:avLst/>
            </a:prstGeom>
            <a:solidFill>
              <a:srgbClr val="FF0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Oval 20"/>
            <p:cNvSpPr/>
            <p:nvPr/>
          </p:nvSpPr>
          <p:spPr>
            <a:xfrm>
              <a:off x="4983843" y="3710214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Oval 21"/>
            <p:cNvSpPr/>
            <p:nvPr/>
          </p:nvSpPr>
          <p:spPr>
            <a:xfrm>
              <a:off x="2684781" y="3997597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Oval 22"/>
            <p:cNvSpPr/>
            <p:nvPr/>
          </p:nvSpPr>
          <p:spPr>
            <a:xfrm>
              <a:off x="2972781" y="3422831"/>
              <a:ext cx="288000" cy="287383"/>
            </a:xfrm>
            <a:prstGeom prst="ellipse">
              <a:avLst/>
            </a:prstGeom>
            <a:solidFill>
              <a:srgbClr val="FF0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Oval 23"/>
            <p:cNvSpPr/>
            <p:nvPr/>
          </p:nvSpPr>
          <p:spPr>
            <a:xfrm>
              <a:off x="4276580" y="4258855"/>
              <a:ext cx="288000" cy="287383"/>
            </a:xfrm>
            <a:prstGeom prst="ellipse">
              <a:avLst/>
            </a:prstGeom>
            <a:solidFill>
              <a:srgbClr val="FF0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Oval 24"/>
            <p:cNvSpPr/>
            <p:nvPr/>
          </p:nvSpPr>
          <p:spPr>
            <a:xfrm>
              <a:off x="3935386" y="3684089"/>
              <a:ext cx="288000" cy="2873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Oval 25"/>
            <p:cNvSpPr/>
            <p:nvPr/>
          </p:nvSpPr>
          <p:spPr>
            <a:xfrm>
              <a:off x="3359386" y="3710214"/>
              <a:ext cx="288000" cy="287383"/>
            </a:xfrm>
            <a:prstGeom prst="ellipse">
              <a:avLst/>
            </a:prstGeom>
            <a:solidFill>
              <a:srgbClr val="FF0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Oval 26"/>
            <p:cNvSpPr/>
            <p:nvPr/>
          </p:nvSpPr>
          <p:spPr>
            <a:xfrm>
              <a:off x="3456269" y="4572363"/>
              <a:ext cx="288000" cy="2873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Oval 27"/>
            <p:cNvSpPr/>
            <p:nvPr/>
          </p:nvSpPr>
          <p:spPr>
            <a:xfrm>
              <a:off x="3729029" y="2841536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Oval 28"/>
            <p:cNvSpPr/>
            <p:nvPr/>
          </p:nvSpPr>
          <p:spPr>
            <a:xfrm>
              <a:off x="3312269" y="4213137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Oval 29"/>
            <p:cNvSpPr/>
            <p:nvPr/>
          </p:nvSpPr>
          <p:spPr>
            <a:xfrm>
              <a:off x="3753449" y="4138023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Oval 30"/>
            <p:cNvSpPr/>
            <p:nvPr/>
          </p:nvSpPr>
          <p:spPr>
            <a:xfrm>
              <a:off x="4459614" y="3827780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Oval 31"/>
            <p:cNvSpPr/>
            <p:nvPr/>
          </p:nvSpPr>
          <p:spPr>
            <a:xfrm>
              <a:off x="4695843" y="3050542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Oval 32"/>
            <p:cNvSpPr/>
            <p:nvPr/>
          </p:nvSpPr>
          <p:spPr>
            <a:xfrm>
              <a:off x="3013367" y="2981964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Oval 33"/>
            <p:cNvSpPr/>
            <p:nvPr/>
          </p:nvSpPr>
          <p:spPr>
            <a:xfrm>
              <a:off x="4045804" y="4765040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Oval 34"/>
            <p:cNvSpPr/>
            <p:nvPr/>
          </p:nvSpPr>
          <p:spPr>
            <a:xfrm>
              <a:off x="4118900" y="2603138"/>
              <a:ext cx="288000" cy="2873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Oval 35"/>
            <p:cNvSpPr/>
            <p:nvPr/>
          </p:nvSpPr>
          <p:spPr>
            <a:xfrm>
              <a:off x="2866734" y="4477657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Oval 36"/>
            <p:cNvSpPr/>
            <p:nvPr/>
          </p:nvSpPr>
          <p:spPr>
            <a:xfrm>
              <a:off x="4251235" y="3491412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Oval 37"/>
            <p:cNvSpPr/>
            <p:nvPr/>
          </p:nvSpPr>
          <p:spPr>
            <a:xfrm>
              <a:off x="3011823" y="3726544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Oval 38"/>
            <p:cNvSpPr/>
            <p:nvPr/>
          </p:nvSpPr>
          <p:spPr>
            <a:xfrm>
              <a:off x="4678117" y="4138022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Oval 39"/>
            <p:cNvSpPr/>
            <p:nvPr/>
          </p:nvSpPr>
          <p:spPr>
            <a:xfrm>
              <a:off x="2627006" y="3269347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Oval 40"/>
            <p:cNvSpPr/>
            <p:nvPr/>
          </p:nvSpPr>
          <p:spPr>
            <a:xfrm>
              <a:off x="7023200" y="3259548"/>
              <a:ext cx="1047832" cy="1080951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" name="Oval 41"/>
            <p:cNvSpPr/>
            <p:nvPr/>
          </p:nvSpPr>
          <p:spPr>
            <a:xfrm>
              <a:off x="7358486" y="3447326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Oval 42"/>
            <p:cNvSpPr/>
            <p:nvPr/>
          </p:nvSpPr>
          <p:spPr>
            <a:xfrm>
              <a:off x="7669656" y="3530602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" name="Oval 43"/>
            <p:cNvSpPr/>
            <p:nvPr/>
          </p:nvSpPr>
          <p:spPr>
            <a:xfrm>
              <a:off x="7202428" y="3765732"/>
              <a:ext cx="288000" cy="28738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" name="Oval 44"/>
            <p:cNvSpPr/>
            <p:nvPr/>
          </p:nvSpPr>
          <p:spPr>
            <a:xfrm>
              <a:off x="7532650" y="3893097"/>
              <a:ext cx="288000" cy="287383"/>
            </a:xfrm>
            <a:prstGeom prst="ellipse">
              <a:avLst/>
            </a:prstGeom>
            <a:solidFill>
              <a:srgbClr val="FF0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" name="Oval 45"/>
            <p:cNvSpPr/>
            <p:nvPr/>
          </p:nvSpPr>
          <p:spPr>
            <a:xfrm>
              <a:off x="4655249" y="3471818"/>
              <a:ext cx="288000" cy="287383"/>
            </a:xfrm>
            <a:prstGeom prst="ellipse">
              <a:avLst/>
            </a:prstGeom>
            <a:solidFill>
              <a:srgbClr val="FF0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Oval 46"/>
            <p:cNvSpPr/>
            <p:nvPr/>
          </p:nvSpPr>
          <p:spPr>
            <a:xfrm>
              <a:off x="3918591" y="3344455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Oval 47"/>
            <p:cNvSpPr/>
            <p:nvPr/>
          </p:nvSpPr>
          <p:spPr>
            <a:xfrm>
              <a:off x="3318948" y="3383644"/>
              <a:ext cx="288000" cy="2873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34000" y="2600186"/>
              <a:ext cx="2012950" cy="593864"/>
            </a:xfrm>
            <a:custGeom>
              <a:avLst/>
              <a:gdLst>
                <a:gd name="connsiteX0" fmla="*/ 0 w 2012950"/>
                <a:gd name="connsiteY0" fmla="*/ 371614 h 593864"/>
                <a:gd name="connsiteX1" fmla="*/ 285750 w 2012950"/>
                <a:gd name="connsiteY1" fmla="*/ 162064 h 593864"/>
                <a:gd name="connsiteX2" fmla="*/ 628650 w 2012950"/>
                <a:gd name="connsiteY2" fmla="*/ 35064 h 593864"/>
                <a:gd name="connsiteX3" fmla="*/ 1073150 w 2012950"/>
                <a:gd name="connsiteY3" fmla="*/ 3314 h 593864"/>
                <a:gd name="connsiteX4" fmla="*/ 1447800 w 2012950"/>
                <a:gd name="connsiteY4" fmla="*/ 98564 h 593864"/>
                <a:gd name="connsiteX5" fmla="*/ 1790700 w 2012950"/>
                <a:gd name="connsiteY5" fmla="*/ 314464 h 593864"/>
                <a:gd name="connsiteX6" fmla="*/ 2012950 w 2012950"/>
                <a:gd name="connsiteY6" fmla="*/ 593864 h 59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950" h="593864">
                  <a:moveTo>
                    <a:pt x="0" y="371614"/>
                  </a:moveTo>
                  <a:cubicBezTo>
                    <a:pt x="90487" y="294885"/>
                    <a:pt x="180975" y="218156"/>
                    <a:pt x="285750" y="162064"/>
                  </a:cubicBezTo>
                  <a:cubicBezTo>
                    <a:pt x="390525" y="105972"/>
                    <a:pt x="497417" y="61522"/>
                    <a:pt x="628650" y="35064"/>
                  </a:cubicBezTo>
                  <a:cubicBezTo>
                    <a:pt x="759883" y="8606"/>
                    <a:pt x="936625" y="-7269"/>
                    <a:pt x="1073150" y="3314"/>
                  </a:cubicBezTo>
                  <a:cubicBezTo>
                    <a:pt x="1209675" y="13897"/>
                    <a:pt x="1328208" y="46706"/>
                    <a:pt x="1447800" y="98564"/>
                  </a:cubicBezTo>
                  <a:cubicBezTo>
                    <a:pt x="1567392" y="150422"/>
                    <a:pt x="1696508" y="231914"/>
                    <a:pt x="1790700" y="314464"/>
                  </a:cubicBezTo>
                  <a:cubicBezTo>
                    <a:pt x="1884892" y="397014"/>
                    <a:pt x="1948921" y="495439"/>
                    <a:pt x="2012950" y="593864"/>
                  </a:cubicBezTo>
                </a:path>
              </a:pathLst>
            </a:cu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0" y="2070100"/>
              <a:ext cx="2024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Sampling</a:t>
              </a:r>
              <a:endParaRPr lang="es-AR" sz="24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10311" y="1857832"/>
              <a:ext cx="3213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  <a:endPara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136885" y="3510301"/>
              <a:ext cx="1286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Sample</a:t>
              </a:r>
              <a:endPara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2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44385" y="377190"/>
            <a:ext cx="2833112" cy="2631877"/>
            <a:chOff x="2417025" y="590550"/>
            <a:chExt cx="2833112" cy="2631877"/>
          </a:xfrm>
        </p:grpSpPr>
        <p:grpSp>
          <p:nvGrpSpPr>
            <p:cNvPr id="7" name="Group 6"/>
            <p:cNvGrpSpPr/>
            <p:nvPr/>
          </p:nvGrpSpPr>
          <p:grpSpPr>
            <a:xfrm>
              <a:off x="2417025" y="590550"/>
              <a:ext cx="2833112" cy="2631877"/>
              <a:chOff x="2417025" y="590550"/>
              <a:chExt cx="2833112" cy="263187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730137" y="590550"/>
                <a:ext cx="2520000" cy="23067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730137" y="2914650"/>
                <a:ext cx="252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AR"/>
                </a:defPPr>
                <a:lvl1pPr algn="ctr"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r>
                  <a:rPr lang="es-AR" dirty="0"/>
                  <a:t>Input Data </a:t>
                </a:r>
                <a:r>
                  <a:rPr lang="es-AR" dirty="0" err="1"/>
                  <a:t>Size</a:t>
                </a:r>
                <a:endParaRPr lang="es-A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6200000">
                <a:off x="1417549" y="1590026"/>
                <a:ext cx="2306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Number</a:t>
                </a:r>
                <a:r>
                  <a:rPr lang="es-A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of </a:t>
                </a:r>
                <a:r>
                  <a:rPr lang="es-A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Operations</a:t>
                </a:r>
                <a:endParaRPr lang="es-A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2724803" y="2771775"/>
                <a:ext cx="2525334" cy="952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724803" y="2445908"/>
              <a:ext cx="2525334" cy="306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AR" sz="1400" b="1" dirty="0">
                  <a:solidFill>
                    <a:srgbClr val="00B0F0"/>
                  </a:solidFill>
                </a:rPr>
                <a:t>0(1)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9105" y="373570"/>
            <a:ext cx="2833112" cy="2631878"/>
            <a:chOff x="3819105" y="373570"/>
            <a:chExt cx="2833112" cy="2631878"/>
          </a:xfrm>
        </p:grpSpPr>
        <p:sp>
          <p:nvSpPr>
            <p:cNvPr id="29" name="Rectangle 28"/>
            <p:cNvSpPr/>
            <p:nvPr/>
          </p:nvSpPr>
          <p:spPr>
            <a:xfrm>
              <a:off x="4132217" y="373571"/>
              <a:ext cx="2520000" cy="230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2217" y="2697671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s-AR" dirty="0"/>
                <a:t>Input Data </a:t>
              </a:r>
              <a:r>
                <a:rPr lang="es-AR" dirty="0" err="1"/>
                <a:t>Size</a:t>
              </a:r>
              <a:endParaRPr lang="es-AR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819629" y="1373047"/>
              <a:ext cx="2306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Number</a:t>
              </a:r>
              <a:r>
                <a:rPr lang="es-A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of </a:t>
              </a:r>
              <a:r>
                <a:rPr lang="es-A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Operations</a:t>
              </a:r>
              <a:endParaRPr lang="es-A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4134503" y="373570"/>
              <a:ext cx="2494985" cy="228981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 rot="19029780">
              <a:off x="3973123" y="1245950"/>
              <a:ext cx="2525334" cy="306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AR" sz="1400" b="1" dirty="0">
                  <a:solidFill>
                    <a:srgbClr val="FFC000"/>
                  </a:solidFill>
                </a:rPr>
                <a:t>0(n)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675517" y="373571"/>
            <a:ext cx="2520000" cy="2306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TextBox 37"/>
          <p:cNvSpPr txBox="1"/>
          <p:nvPr/>
        </p:nvSpPr>
        <p:spPr>
          <a:xfrm>
            <a:off x="7675517" y="2697671"/>
            <a:ext cx="25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AR" dirty="0"/>
              <a:t>Input Data </a:t>
            </a:r>
            <a:r>
              <a:rPr lang="es-AR" dirty="0" err="1"/>
              <a:t>Size</a:t>
            </a:r>
            <a:endParaRPr lang="es-AR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362929" y="1373047"/>
            <a:ext cx="230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s-A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A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Operations</a:t>
            </a:r>
            <a:endParaRPr lang="es-A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9029780">
            <a:off x="7516423" y="1245950"/>
            <a:ext cx="2525334" cy="306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1400" b="1" dirty="0">
                <a:solidFill>
                  <a:srgbClr val="00B0F0"/>
                </a:solidFill>
              </a:rPr>
              <a:t>0(n)</a:t>
            </a:r>
          </a:p>
        </p:txBody>
      </p:sp>
      <p:sp>
        <p:nvSpPr>
          <p:cNvPr id="16" name="Arc 15"/>
          <p:cNvSpPr/>
          <p:nvPr/>
        </p:nvSpPr>
        <p:spPr>
          <a:xfrm rot="21448647" flipH="1">
            <a:off x="7612278" y="2184312"/>
            <a:ext cx="4828828" cy="1063182"/>
          </a:xfrm>
          <a:prstGeom prst="arc">
            <a:avLst>
              <a:gd name="adj1" fmla="val 1508420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166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8879"/>
              </p:ext>
            </p:extLst>
          </p:nvPr>
        </p:nvGraphicFramePr>
        <p:xfrm>
          <a:off x="1916464" y="1477312"/>
          <a:ext cx="723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200">
                  <a:extLst>
                    <a:ext uri="{9D8B030D-6E8A-4147-A177-3AD203B41FA5}">
                      <a16:colId xmlns:a16="http://schemas.microsoft.com/office/drawing/2014/main" val="3059568525"/>
                    </a:ext>
                  </a:extLst>
                </a:gridCol>
                <a:gridCol w="1447200">
                  <a:extLst>
                    <a:ext uri="{9D8B030D-6E8A-4147-A177-3AD203B41FA5}">
                      <a16:colId xmlns:a16="http://schemas.microsoft.com/office/drawing/2014/main" val="422406907"/>
                    </a:ext>
                  </a:extLst>
                </a:gridCol>
                <a:gridCol w="1447200">
                  <a:extLst>
                    <a:ext uri="{9D8B030D-6E8A-4147-A177-3AD203B41FA5}">
                      <a16:colId xmlns:a16="http://schemas.microsoft.com/office/drawing/2014/main" val="1029722791"/>
                    </a:ext>
                  </a:extLst>
                </a:gridCol>
                <a:gridCol w="1447200">
                  <a:extLst>
                    <a:ext uri="{9D8B030D-6E8A-4147-A177-3AD203B41FA5}">
                      <a16:colId xmlns:a16="http://schemas.microsoft.com/office/drawing/2014/main" val="2753151253"/>
                    </a:ext>
                  </a:extLst>
                </a:gridCol>
                <a:gridCol w="1447200">
                  <a:extLst>
                    <a:ext uri="{9D8B030D-6E8A-4147-A177-3AD203B41FA5}">
                      <a16:colId xmlns:a16="http://schemas.microsoft.com/office/drawing/2014/main" val="394426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Blood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Type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Probability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1865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64" y="448889"/>
            <a:ext cx="7273158" cy="865707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93066"/>
              </p:ext>
            </p:extLst>
          </p:nvPr>
        </p:nvGraphicFramePr>
        <p:xfrm>
          <a:off x="3353913" y="2545104"/>
          <a:ext cx="61359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220">
                  <a:extLst>
                    <a:ext uri="{9D8B030D-6E8A-4147-A177-3AD203B41FA5}">
                      <a16:colId xmlns:a16="http://schemas.microsoft.com/office/drawing/2014/main" val="3059568525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422406907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02972279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753151253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944266934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58276113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22690262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92661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Bedrooms</a:t>
                      </a:r>
                      <a:endParaRPr lang="es-A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Probability</a:t>
                      </a:r>
                      <a:endParaRPr lang="es-A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0,20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0,25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0,20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0,15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0,05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0,05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18655"/>
                  </a:ext>
                </a:extLst>
              </a:tr>
            </a:tbl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4088693867"/>
              </p:ext>
            </p:extLst>
          </p:nvPr>
        </p:nvGraphicFramePr>
        <p:xfrm>
          <a:off x="-1541417" y="3075384"/>
          <a:ext cx="7399152" cy="4060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96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Microsoft Office PowerPoint</Application>
  <PresentationFormat>Widescreen</PresentationFormat>
  <Paragraphs>770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Moody's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Lopez, Diego</dc:creator>
  <cp:lastModifiedBy>Lopez, Diego</cp:lastModifiedBy>
  <cp:revision>184</cp:revision>
  <dcterms:created xsi:type="dcterms:W3CDTF">2019-04-23T17:08:11Z</dcterms:created>
  <dcterms:modified xsi:type="dcterms:W3CDTF">2021-04-16T14:15:18Z</dcterms:modified>
</cp:coreProperties>
</file>