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0" r:id="rId2"/>
    <p:sldId id="262" r:id="rId3"/>
    <p:sldId id="270" r:id="rId4"/>
    <p:sldId id="271" r:id="rId5"/>
    <p:sldId id="279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5"/>
    <p:restoredTop sz="94665"/>
  </p:normalViewPr>
  <p:slideViewPr>
    <p:cSldViewPr snapToGrid="0" snapToObjects="1">
      <p:cViewPr varScale="1">
        <p:scale>
          <a:sx n="84" d="100"/>
          <a:sy n="84" d="100"/>
        </p:scale>
        <p:origin x="120" y="4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9ADD9-2B36-3646-B4C2-3A0560683232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1FF16-8F05-2B4D-86FF-6882585D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2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2B49E-BBEF-654D-8445-386D7ADD7D4C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02571-9E54-4D46-9525-5FEB88F0E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77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A26610-0EEB-FA4B-BDAC-C7F791A78027}"/>
              </a:ext>
            </a:extLst>
          </p:cNvPr>
          <p:cNvSpPr/>
          <p:nvPr userDrawn="1"/>
        </p:nvSpPr>
        <p:spPr>
          <a:xfrm>
            <a:off x="0" y="0"/>
            <a:ext cx="12192000" cy="5880295"/>
          </a:xfrm>
          <a:prstGeom prst="rect">
            <a:avLst/>
          </a:prstGeom>
          <a:solidFill>
            <a:schemeClr val="tx2">
              <a:lumMod val="50000"/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4257087" y="4063385"/>
            <a:ext cx="3671518" cy="701731"/>
          </a:xfrm>
          <a:prstGeom prst="rect">
            <a:avLst/>
          </a:prstGeom>
          <a:solidFill>
            <a:schemeClr val="tx2">
              <a:alpha val="69000"/>
            </a:schemeClr>
          </a:solidFill>
        </p:spPr>
        <p:txBody>
          <a:bodyPr wrap="square" lIns="182880" tIns="182880" rIns="182880" bIns="182880" anchor="ctr">
            <a:spAutoFit/>
          </a:bodyPr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Subtitle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956385" y="1849120"/>
            <a:ext cx="8253984" cy="2251972"/>
          </a:xfrm>
          <a:prstGeom prst="rect">
            <a:avLst/>
          </a:prstGeom>
          <a:noFill/>
        </p:spPr>
        <p:txBody>
          <a:bodyPr vert="horz" lIns="457200" tIns="45720" rIns="91440" bIns="45720" rtlCol="0" anchor="t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C2AF45-A799-E941-B7CC-4B7BA6E3EEAB}"/>
              </a:ext>
            </a:extLst>
          </p:cNvPr>
          <p:cNvCxnSpPr>
            <a:cxnSpLocks/>
          </p:cNvCxnSpPr>
          <p:nvPr userDrawn="1"/>
        </p:nvCxnSpPr>
        <p:spPr>
          <a:xfrm>
            <a:off x="1991833" y="3681984"/>
            <a:ext cx="8205216" cy="0"/>
          </a:xfrm>
          <a:prstGeom prst="line">
            <a:avLst/>
          </a:prstGeom>
          <a:ln w="41275">
            <a:gradFill>
              <a:gsLst>
                <a:gs pos="0">
                  <a:schemeClr val="bg2">
                    <a:alpha val="0"/>
                  </a:schemeClr>
                </a:gs>
                <a:gs pos="56000">
                  <a:schemeClr val="bg2"/>
                </a:gs>
                <a:gs pos="99000">
                  <a:schemeClr val="bg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4104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58904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68740D2-9995-DC4E-B58E-5D77225897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7196" y="524615"/>
            <a:ext cx="5316022" cy="621194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D115B0-7512-C543-AF3A-B719438C8CE0}"/>
              </a:ext>
            </a:extLst>
          </p:cNvPr>
          <p:cNvSpPr/>
          <p:nvPr userDrawn="1"/>
        </p:nvSpPr>
        <p:spPr>
          <a:xfrm>
            <a:off x="0" y="499730"/>
            <a:ext cx="148856" cy="6485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icture containing object, watch&#10;&#10;Description automatically generated">
            <a:extLst>
              <a:ext uri="{FF2B5EF4-FFF2-40B4-BE49-F238E27FC236}">
                <a16:creationId xmlns:a16="http://schemas.microsoft.com/office/drawing/2014/main" id="{BAEC9BAB-D4AE-E344-85C5-60ED0B224D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172"/>
          <a:stretch/>
        </p:blipFill>
        <p:spPr>
          <a:xfrm rot="10800000">
            <a:off x="0" y="1361115"/>
            <a:ext cx="7317858" cy="3263900"/>
          </a:xfrm>
          <a:prstGeom prst="rect">
            <a:avLst/>
          </a:prstGeom>
        </p:spPr>
      </p:pic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9B76566-F3E6-E447-AF7A-2C9723D1A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205" y="1285875"/>
            <a:ext cx="5316537" cy="373221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4"/>
              </a:buCl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00000"/>
              </a:lnSpc>
              <a:buClr>
                <a:schemeClr val="accent4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00000"/>
              </a:lnSpc>
              <a:buClr>
                <a:schemeClr val="accent4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00000"/>
              </a:lnSpc>
              <a:buClr>
                <a:schemeClr val="accent4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00000"/>
              </a:lnSpc>
              <a:buClr>
                <a:schemeClr val="accent4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897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image right green BG">
    <p:bg>
      <p:bgPr>
        <a:gradFill>
          <a:gsLst>
            <a:gs pos="0">
              <a:schemeClr val="accent4"/>
            </a:gs>
            <a:gs pos="61000">
              <a:schemeClr val="accent5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object, watch&#10;&#10;Description automatically generated">
            <a:extLst>
              <a:ext uri="{FF2B5EF4-FFF2-40B4-BE49-F238E27FC236}">
                <a16:creationId xmlns:a16="http://schemas.microsoft.com/office/drawing/2014/main" id="{61B9BFEC-FED4-2E46-B98C-137FD56BEB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0" y="1361115"/>
            <a:ext cx="7317858" cy="3263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30" y="564655"/>
            <a:ext cx="5326413" cy="818707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0"/>
            <a:ext cx="5994400" cy="59223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3396639-0763-E34D-9EBF-9D09D3210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0063" y="1514408"/>
            <a:ext cx="5316537" cy="383698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 sz="20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bg2"/>
              </a:buClr>
              <a:defRPr sz="18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bg2"/>
              </a:buClr>
              <a:defRPr sz="16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bg2"/>
              </a:buClr>
              <a:defRPr sz="14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buClr>
                <a:schemeClr val="bg2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9424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right image left green BG">
    <p:bg>
      <p:bgPr>
        <a:gradFill>
          <a:gsLst>
            <a:gs pos="0">
              <a:schemeClr val="accent4"/>
            </a:gs>
            <a:gs pos="61000">
              <a:schemeClr val="accent5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object, watch&#10;&#10;Description automatically generated">
            <a:extLst>
              <a:ext uri="{FF2B5EF4-FFF2-40B4-BE49-F238E27FC236}">
                <a16:creationId xmlns:a16="http://schemas.microsoft.com/office/drawing/2014/main" id="{A81F42F2-2C28-7745-9E24-6C0705DFF6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29200" y="1361115"/>
            <a:ext cx="7317858" cy="3263900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984240" cy="591170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2BC3A50-F50F-F14B-A06F-B9DCBE6076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9479" y="564655"/>
            <a:ext cx="5326413" cy="818707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72CDF317-041F-1348-908D-6A1B8BA005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31212" y="1514408"/>
            <a:ext cx="5316537" cy="383698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 sz="20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bg2"/>
              </a:buClr>
              <a:defRPr sz="18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bg2"/>
              </a:buClr>
              <a:defRPr sz="16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bg2"/>
              </a:buClr>
              <a:defRPr sz="14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buClr>
                <a:schemeClr val="bg2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5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b="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1075765" y="2362200"/>
            <a:ext cx="10040470" cy="1066800"/>
          </a:xfrm>
          <a:prstGeom prst="rect">
            <a:avLst/>
          </a:prstGeom>
          <a:noFill/>
        </p:spPr>
        <p:txBody>
          <a:bodyPr lIns="91440" anchor="ctr"/>
          <a:lstStyle>
            <a:lvl1pPr marL="0" indent="0" algn="ctr">
              <a:buNone/>
              <a:defRPr sz="32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Thank You Message</a:t>
            </a:r>
          </a:p>
        </p:txBody>
      </p:sp>
      <p:sp>
        <p:nvSpPr>
          <p:cNvPr id="5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1075765" y="3429000"/>
            <a:ext cx="10040470" cy="1066800"/>
          </a:xfrm>
          <a:prstGeom prst="rect">
            <a:avLst/>
          </a:prstGeom>
          <a:noFill/>
        </p:spPr>
        <p:txBody>
          <a:bodyPr lIns="91440" anchor="ctr"/>
          <a:lstStyle>
            <a:lvl1pPr marL="0" indent="0" algn="ctr">
              <a:buNone/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Contact Information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236AB7-074D-D343-8571-011679EC03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28710" y="696379"/>
            <a:ext cx="2550290" cy="137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459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4104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_Option 2">
    <p:bg>
      <p:bgPr>
        <a:gradFill>
          <a:gsLst>
            <a:gs pos="47000">
              <a:schemeClr val="accent4"/>
            </a:gs>
            <a:gs pos="98000">
              <a:schemeClr val="accent5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-1" y="0"/>
            <a:ext cx="6096001" cy="5996066"/>
          </a:xfrm>
          <a:prstGeom prst="rect">
            <a:avLst/>
          </a:prstGeom>
          <a:noFill/>
          <a:ln>
            <a:noFill/>
          </a:ln>
        </p:spPr>
        <p:txBody>
          <a:bodyPr vert="horz" lIns="640080" tIns="45720" rIns="91440" bIns="45720" rtlCol="0" anchor="ctr">
            <a:noAutofit/>
          </a:bodyPr>
          <a:lstStyle>
            <a:lvl1pPr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1949B3-5B08-4347-A112-008855FD7AA1}"/>
              </a:ext>
            </a:extLst>
          </p:cNvPr>
          <p:cNvCxnSpPr>
            <a:cxnSpLocks/>
          </p:cNvCxnSpPr>
          <p:nvPr userDrawn="1"/>
        </p:nvCxnSpPr>
        <p:spPr>
          <a:xfrm>
            <a:off x="0" y="4202980"/>
            <a:ext cx="6096000" cy="0"/>
          </a:xfrm>
          <a:prstGeom prst="line">
            <a:avLst/>
          </a:prstGeom>
          <a:ln w="41275">
            <a:gradFill>
              <a:gsLst>
                <a:gs pos="0">
                  <a:schemeClr val="bg2"/>
                </a:gs>
                <a:gs pos="99000">
                  <a:schemeClr val="bg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object, watch&#10;&#10;Description automatically generated">
            <a:extLst>
              <a:ext uri="{FF2B5EF4-FFF2-40B4-BE49-F238E27FC236}">
                <a16:creationId xmlns:a16="http://schemas.microsoft.com/office/drawing/2014/main" id="{90890FDB-A650-4247-9BDD-46D8044512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biLevel thresh="25000"/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172"/>
          <a:stretch/>
        </p:blipFill>
        <p:spPr>
          <a:xfrm>
            <a:off x="4874142" y="1361115"/>
            <a:ext cx="7317858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5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4104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bject, watch&#10;&#10;Description automatically generated">
            <a:extLst>
              <a:ext uri="{FF2B5EF4-FFF2-40B4-BE49-F238E27FC236}">
                <a16:creationId xmlns:a16="http://schemas.microsoft.com/office/drawing/2014/main" id="{C95A1A65-5690-0744-BF0F-3A83858E6C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172"/>
          <a:stretch/>
        </p:blipFill>
        <p:spPr>
          <a:xfrm>
            <a:off x="4874142" y="1361115"/>
            <a:ext cx="7317858" cy="3263900"/>
          </a:xfrm>
          <a:prstGeom prst="rect">
            <a:avLst/>
          </a:prstGeom>
        </p:spPr>
      </p:pic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-1" y="0"/>
            <a:ext cx="7208875" cy="5996066"/>
          </a:xfrm>
          <a:prstGeom prst="rect">
            <a:avLst/>
          </a:prstGeom>
          <a:noFill/>
          <a:ln>
            <a:noFill/>
          </a:ln>
        </p:spPr>
        <p:txBody>
          <a:bodyPr vert="horz" lIns="457200" tIns="45720" rIns="91440" bIns="45720" rtlCol="0" anchor="ctr">
            <a:noAutofit/>
          </a:bodyPr>
          <a:lstStyle>
            <a:lvl1pPr>
              <a:defRPr sz="4000" b="1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1949B3-5B08-4347-A112-008855FD7AA1}"/>
              </a:ext>
            </a:extLst>
          </p:cNvPr>
          <p:cNvCxnSpPr>
            <a:cxnSpLocks/>
          </p:cNvCxnSpPr>
          <p:nvPr userDrawn="1"/>
        </p:nvCxnSpPr>
        <p:spPr>
          <a:xfrm>
            <a:off x="0" y="4181714"/>
            <a:ext cx="6096000" cy="0"/>
          </a:xfrm>
          <a:prstGeom prst="line">
            <a:avLst/>
          </a:prstGeom>
          <a:ln w="41275">
            <a:gradFill>
              <a:gsLst>
                <a:gs pos="0">
                  <a:schemeClr val="accent6"/>
                </a:gs>
                <a:gs pos="99000">
                  <a:schemeClr val="accent4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086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4104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8331" y="365126"/>
            <a:ext cx="11162014" cy="621194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68330" y="1233488"/>
            <a:ext cx="11162015" cy="38211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>
                <a:schemeClr val="accent4"/>
              </a:buCl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buClr>
                <a:schemeClr val="accent4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buClr>
                <a:schemeClr val="accent4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buClr>
                <a:schemeClr val="accent4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buClr>
                <a:schemeClr val="accent4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 descr="A picture containing object, watch&#10;&#10;Description automatically generated">
            <a:extLst>
              <a:ext uri="{FF2B5EF4-FFF2-40B4-BE49-F238E27FC236}">
                <a16:creationId xmlns:a16="http://schemas.microsoft.com/office/drawing/2014/main" id="{F7A28628-E36B-2548-B271-042686DFB4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172"/>
          <a:stretch/>
        </p:blipFill>
        <p:spPr>
          <a:xfrm>
            <a:off x="4874142" y="1361115"/>
            <a:ext cx="7317858" cy="3263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95DB84-D7C3-6C42-B1F7-E9F5CFC417D4}"/>
              </a:ext>
            </a:extLst>
          </p:cNvPr>
          <p:cNvSpPr/>
          <p:nvPr userDrawn="1"/>
        </p:nvSpPr>
        <p:spPr>
          <a:xfrm>
            <a:off x="-21266" y="350874"/>
            <a:ext cx="148856" cy="6485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object, watch&#10;&#10;Description automatically generated">
            <a:extLst>
              <a:ext uri="{FF2B5EF4-FFF2-40B4-BE49-F238E27FC236}">
                <a16:creationId xmlns:a16="http://schemas.microsoft.com/office/drawing/2014/main" id="{F7A28628-E36B-2548-B271-042686DFB4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172"/>
          <a:stretch/>
        </p:blipFill>
        <p:spPr>
          <a:xfrm>
            <a:off x="4874142" y="1361115"/>
            <a:ext cx="7317858" cy="32639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8331" y="365126"/>
            <a:ext cx="11162014" cy="621194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68331" y="1233488"/>
            <a:ext cx="5411474" cy="38211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>
                <a:schemeClr val="accent4"/>
              </a:buCl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buClr>
                <a:schemeClr val="accent4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buClr>
                <a:schemeClr val="accent4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buClr>
                <a:schemeClr val="accent4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buClr>
                <a:schemeClr val="accent4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542198-F93A-4C40-BD26-386D144492FC}"/>
              </a:ext>
            </a:extLst>
          </p:cNvPr>
          <p:cNvSpPr/>
          <p:nvPr userDrawn="1"/>
        </p:nvSpPr>
        <p:spPr>
          <a:xfrm>
            <a:off x="-21266" y="350874"/>
            <a:ext cx="148856" cy="6485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5CDAF596-638D-274D-B07C-917A9A37D2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1237032"/>
            <a:ext cx="5517800" cy="38211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>
                <a:schemeClr val="accent4"/>
              </a:buCl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buClr>
                <a:schemeClr val="accent4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buClr>
                <a:schemeClr val="accent4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buClr>
                <a:schemeClr val="accent4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buClr>
                <a:schemeClr val="accent4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7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apti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42927-3ADD-054B-8230-AF9D3806C8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8689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Insert photo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3BFE35B-ACCC-B54C-B695-98F3424C64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769164"/>
            <a:ext cx="11630345" cy="621194"/>
          </a:xfrm>
          <a:prstGeom prst="rect">
            <a:avLst/>
          </a:prstGeom>
          <a:gradFill>
            <a:gsLst>
              <a:gs pos="0">
                <a:schemeClr val="accent6"/>
              </a:gs>
              <a:gs pos="99000">
                <a:schemeClr val="accent4">
                  <a:alpha val="0"/>
                </a:schemeClr>
              </a:gs>
            </a:gsLst>
            <a:lin ang="0" scaled="0"/>
          </a:gradFill>
        </p:spPr>
        <p:txBody>
          <a:bodyPr lIns="457200" anchor="ctr"/>
          <a:lstStyle>
            <a:lvl1pPr algn="l"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5359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42927-3ADD-054B-8230-AF9D3806C8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8689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Insert photo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95B800-52DD-D648-A0E7-7CA8E292C5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554355"/>
            <a:ext cx="11630345" cy="621194"/>
          </a:xfrm>
          <a:prstGeom prst="rect">
            <a:avLst/>
          </a:prstGeom>
          <a:gradFill>
            <a:gsLst>
              <a:gs pos="0">
                <a:schemeClr val="accent6"/>
              </a:gs>
              <a:gs pos="99000">
                <a:schemeClr val="accent4">
                  <a:alpha val="0"/>
                </a:schemeClr>
              </a:gs>
            </a:gsLst>
            <a:lin ang="0" scaled="0"/>
          </a:gradFill>
        </p:spPr>
        <p:txBody>
          <a:bodyPr lIns="457200" anchor="ctr"/>
          <a:lstStyle>
            <a:lvl1pPr algn="l"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3931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no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42927-3ADD-054B-8230-AF9D3806C8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8689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293054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right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956300" cy="58904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68740D2-9995-DC4E-B58E-5D77225897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4340" y="524615"/>
            <a:ext cx="5316022" cy="621194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D115B0-7512-C543-AF3A-B719438C8CE0}"/>
              </a:ext>
            </a:extLst>
          </p:cNvPr>
          <p:cNvSpPr/>
          <p:nvPr userDrawn="1"/>
        </p:nvSpPr>
        <p:spPr>
          <a:xfrm>
            <a:off x="5947144" y="499730"/>
            <a:ext cx="148856" cy="6485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icture containing object, watch&#10;&#10;Description automatically generated">
            <a:extLst>
              <a:ext uri="{FF2B5EF4-FFF2-40B4-BE49-F238E27FC236}">
                <a16:creationId xmlns:a16="http://schemas.microsoft.com/office/drawing/2014/main" id="{BAEC9BAB-D4AE-E344-85C5-60ED0B224D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172"/>
          <a:stretch/>
        </p:blipFill>
        <p:spPr>
          <a:xfrm>
            <a:off x="4874142" y="1361115"/>
            <a:ext cx="7317858" cy="326390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7AEECC-06C1-4A46-968E-70A0BAB017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4438" y="1285875"/>
            <a:ext cx="5316537" cy="373221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4"/>
              </a:buCl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00000"/>
              </a:lnSpc>
              <a:buClr>
                <a:schemeClr val="accent4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00000"/>
              </a:lnSpc>
              <a:buClr>
                <a:schemeClr val="accent4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00000"/>
              </a:lnSpc>
              <a:buClr>
                <a:schemeClr val="accent4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00000"/>
              </a:lnSpc>
              <a:buClr>
                <a:schemeClr val="accent4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17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07B6908D-A7B4-FE45-A5CE-EDFF828B2D2D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5869172"/>
            <a:ext cx="12192000" cy="9888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008C14-7B6D-3549-B819-8622A7D8E62C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17888" y="6049271"/>
            <a:ext cx="1444766" cy="6711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15B1C6-A903-0544-9F43-B5F7E412021C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9325" y="6030903"/>
            <a:ext cx="1308940" cy="707898"/>
          </a:xfrm>
          <a:prstGeom prst="rect">
            <a:avLst/>
          </a:prstGeom>
        </p:spPr>
      </p:pic>
      <p:sp>
        <p:nvSpPr>
          <p:cNvPr id="18" name="Text Placeholder 21">
            <a:extLst>
              <a:ext uri="{FF2B5EF4-FFF2-40B4-BE49-F238E27FC236}">
                <a16:creationId xmlns:a16="http://schemas.microsoft.com/office/drawing/2014/main" id="{67578756-4857-234E-AF74-A0A6473028B8}"/>
              </a:ext>
            </a:extLst>
          </p:cNvPr>
          <p:cNvSpPr txBox="1">
            <a:spLocks/>
          </p:cNvSpPr>
          <p:nvPr userDrawn="1"/>
        </p:nvSpPr>
        <p:spPr>
          <a:xfrm>
            <a:off x="510060" y="6281702"/>
            <a:ext cx="5835876" cy="4524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400" b="0" dirty="0">
                <a:solidFill>
                  <a:schemeClr val="accent4"/>
                </a:solidFill>
              </a:rPr>
              <a:t>JR Oakes |  @</a:t>
            </a:r>
            <a:r>
              <a:rPr lang="en-US" sz="1400" b="0" dirty="0" err="1">
                <a:solidFill>
                  <a:schemeClr val="accent4"/>
                </a:solidFill>
              </a:rPr>
              <a:t>jroakes</a:t>
            </a:r>
            <a:r>
              <a:rPr lang="en-US" sz="1400" b="0" dirty="0">
                <a:solidFill>
                  <a:schemeClr val="accent4"/>
                </a:solidFill>
              </a:rPr>
              <a:t>  |  </a:t>
            </a:r>
            <a:r>
              <a:rPr lang="en-US" sz="1400" b="0" i="0" kern="1200" dirty="0">
                <a:solidFill>
                  <a:schemeClr val="accent4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sz="1400" b="0" i="0" kern="1200" dirty="0" err="1">
                <a:solidFill>
                  <a:schemeClr val="accent4"/>
                </a:solidFill>
                <a:effectLst/>
                <a:latin typeface="+mn-lt"/>
                <a:ea typeface="+mn-ea"/>
                <a:cs typeface="+mn-cs"/>
              </a:rPr>
              <a:t>TechSEOBoost</a:t>
            </a:r>
            <a:endParaRPr lang="en-US" sz="1400" b="0" dirty="0">
              <a:solidFill>
                <a:schemeClr val="accent4"/>
              </a:solidFill>
            </a:endParaRPr>
          </a:p>
          <a:p>
            <a:endParaRPr lang="en-US" sz="1400" b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4" r:id="rId3"/>
    <p:sldLayoutId id="2147483650" r:id="rId4"/>
    <p:sldLayoutId id="2147483666" r:id="rId5"/>
    <p:sldLayoutId id="2147483661" r:id="rId6"/>
    <p:sldLayoutId id="2147483662" r:id="rId7"/>
    <p:sldLayoutId id="2147483663" r:id="rId8"/>
    <p:sldLayoutId id="2147483656" r:id="rId9"/>
    <p:sldLayoutId id="2147483665" r:id="rId10"/>
    <p:sldLayoutId id="2147483658" r:id="rId11"/>
    <p:sldLayoutId id="2147483659" r:id="rId12"/>
    <p:sldLayoutId id="214748365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56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202562-0147-CF4D-BFB8-58EF10E5F4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solidFill>
            <a:schemeClr val="tx2">
              <a:alpha val="91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JR Oakes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A51821-99ED-3E48-8D8D-06CA764C9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1849120"/>
            <a:ext cx="10641330" cy="2251972"/>
          </a:xfrm>
        </p:spPr>
        <p:txBody>
          <a:bodyPr/>
          <a:lstStyle/>
          <a:p>
            <a:r>
              <a:rPr lang="en-US" dirty="0"/>
              <a:t>Building a Simple Crawler on a Toy Internet</a:t>
            </a:r>
          </a:p>
        </p:txBody>
      </p:sp>
    </p:spTree>
    <p:extLst>
      <p:ext uri="{BB962C8B-B14F-4D97-AF65-F5344CB8AC3E}">
        <p14:creationId xmlns:p14="http://schemas.microsoft.com/office/powerpoint/2010/main" val="129411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screen shot of a computer&#10;&#10;Description automatically generated">
            <a:extLst>
              <a:ext uri="{FF2B5EF4-FFF2-40B4-BE49-F238E27FC236}">
                <a16:creationId xmlns:a16="http://schemas.microsoft.com/office/drawing/2014/main" id="{EFD73EEB-079E-724D-9ED5-66A14E367F2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Text Goes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ante mi, </a:t>
            </a:r>
            <a:r>
              <a:rPr lang="en-US" dirty="0" err="1"/>
              <a:t>dignissim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sed dolor. </a:t>
            </a:r>
          </a:p>
          <a:p>
            <a:r>
              <a:rPr lang="en-US" dirty="0"/>
              <a:t>Bullet 1</a:t>
            </a:r>
          </a:p>
          <a:p>
            <a:r>
              <a:rPr lang="en-US" dirty="0"/>
              <a:t>Bullet 2</a:t>
            </a:r>
          </a:p>
          <a:p>
            <a:r>
              <a:rPr lang="en-US" dirty="0"/>
              <a:t>Bullet 3</a:t>
            </a:r>
          </a:p>
        </p:txBody>
      </p:sp>
    </p:spTree>
    <p:extLst>
      <p:ext uri="{BB962C8B-B14F-4D97-AF65-F5344CB8AC3E}">
        <p14:creationId xmlns:p14="http://schemas.microsoft.com/office/powerpoint/2010/main" val="3421735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screen shot of a computer&#10;&#10;Description automatically generated">
            <a:extLst>
              <a:ext uri="{FF2B5EF4-FFF2-40B4-BE49-F238E27FC236}">
                <a16:creationId xmlns:a16="http://schemas.microsoft.com/office/drawing/2014/main" id="{EFD73EEB-079E-724D-9ED5-66A14E367F2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" r="29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Text Goes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ante mi, </a:t>
            </a:r>
            <a:r>
              <a:rPr lang="en-US" dirty="0" err="1"/>
              <a:t>dignissim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sed dolor. </a:t>
            </a:r>
          </a:p>
          <a:p>
            <a:r>
              <a:rPr lang="en-US" dirty="0"/>
              <a:t>Bullet 1</a:t>
            </a:r>
          </a:p>
          <a:p>
            <a:r>
              <a:rPr lang="en-US" dirty="0"/>
              <a:t>Bullet 2</a:t>
            </a:r>
          </a:p>
          <a:p>
            <a:r>
              <a:rPr lang="en-US" dirty="0"/>
              <a:t>Bullet 3</a:t>
            </a:r>
          </a:p>
        </p:txBody>
      </p:sp>
    </p:spTree>
    <p:extLst>
      <p:ext uri="{BB962C8B-B14F-4D97-AF65-F5344CB8AC3E}">
        <p14:creationId xmlns:p14="http://schemas.microsoft.com/office/powerpoint/2010/main" val="3009529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Text Goes Here</a:t>
            </a:r>
          </a:p>
        </p:txBody>
      </p:sp>
      <p:pic>
        <p:nvPicPr>
          <p:cNvPr id="6" name="Picture Placeholder 5" descr="A screen shot of a computer&#10;&#10;Description automatically generated">
            <a:extLst>
              <a:ext uri="{FF2B5EF4-FFF2-40B4-BE49-F238E27FC236}">
                <a16:creationId xmlns:a16="http://schemas.microsoft.com/office/drawing/2014/main" id="{EFD73EEB-079E-724D-9ED5-66A14E367F2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0063" y="1670050"/>
            <a:ext cx="5316537" cy="383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ante mi, </a:t>
            </a:r>
            <a:r>
              <a:rPr lang="en-US" dirty="0" err="1"/>
              <a:t>dignissim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sed dolor. </a:t>
            </a:r>
          </a:p>
          <a:p>
            <a:r>
              <a:rPr lang="en-US" dirty="0"/>
              <a:t>Bullet 1</a:t>
            </a:r>
          </a:p>
          <a:p>
            <a:r>
              <a:rPr lang="en-US" dirty="0"/>
              <a:t>Bullet 2</a:t>
            </a:r>
          </a:p>
          <a:p>
            <a:r>
              <a:rPr lang="en-US" dirty="0"/>
              <a:t>Bullet 3</a:t>
            </a:r>
          </a:p>
        </p:txBody>
      </p:sp>
    </p:spTree>
    <p:extLst>
      <p:ext uri="{BB962C8B-B14F-4D97-AF65-F5344CB8AC3E}">
        <p14:creationId xmlns:p14="http://schemas.microsoft.com/office/powerpoint/2010/main" val="2095067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  <a:p>
            <a:r>
              <a:rPr lang="en-US" dirty="0"/>
              <a:t>–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Find me on Twitter at: @</a:t>
            </a:r>
            <a:r>
              <a:rPr lang="en-US" dirty="0" err="1"/>
              <a:t>jroakes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61000">
              <a:schemeClr val="accent5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 lIns="457200"/>
          <a:lstStyle/>
          <a:p>
            <a:r>
              <a:rPr lang="en-US" dirty="0"/>
              <a:t>Place Divider Text Here For </a:t>
            </a:r>
            <a:r>
              <a:rPr lang="en-US" dirty="0" err="1"/>
              <a:t>TechSEO</a:t>
            </a:r>
            <a:r>
              <a:rPr lang="en-US" dirty="0"/>
              <a:t> Boost 2019</a:t>
            </a:r>
          </a:p>
        </p:txBody>
      </p:sp>
    </p:spTree>
    <p:extLst>
      <p:ext uri="{BB962C8B-B14F-4D97-AF65-F5344CB8AC3E}">
        <p14:creationId xmlns:p14="http://schemas.microsoft.com/office/powerpoint/2010/main" val="147098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0423-E2BB-E44F-9A05-8062C9DB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457200"/>
          <a:lstStyle/>
          <a:p>
            <a:r>
              <a:rPr lang="en-US" dirty="0">
                <a:solidFill>
                  <a:schemeClr val="accent6"/>
                </a:solidFill>
              </a:rPr>
              <a:t>Place Divider Text Here For </a:t>
            </a:r>
            <a:r>
              <a:rPr lang="en-US" dirty="0" err="1">
                <a:solidFill>
                  <a:schemeClr val="accent6"/>
                </a:solidFill>
              </a:rPr>
              <a:t>TechSEO</a:t>
            </a:r>
            <a:r>
              <a:rPr lang="en-US" dirty="0">
                <a:solidFill>
                  <a:schemeClr val="accent6"/>
                </a:solidFill>
              </a:rPr>
              <a:t> Boost 2019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90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6D3A-2616-0145-BFA1-E42F38A4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Text Goes Here 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891C3-32CD-E74D-A644-045913CFC7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ante mi, </a:t>
            </a:r>
            <a:r>
              <a:rPr lang="en-US" dirty="0" err="1"/>
              <a:t>dignissim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sed dolor. In </a:t>
            </a:r>
            <a:r>
              <a:rPr lang="en-US" dirty="0" err="1"/>
              <a:t>hac</a:t>
            </a:r>
            <a:r>
              <a:rPr lang="en-US" dirty="0"/>
              <a:t> </a:t>
            </a:r>
            <a:r>
              <a:rPr lang="en-US" dirty="0" err="1"/>
              <a:t>habitasse</a:t>
            </a:r>
            <a:r>
              <a:rPr lang="en-US" dirty="0"/>
              <a:t> </a:t>
            </a:r>
            <a:r>
              <a:rPr lang="en-US" dirty="0" err="1"/>
              <a:t>platea</a:t>
            </a:r>
            <a:r>
              <a:rPr lang="en-US" dirty="0"/>
              <a:t> </a:t>
            </a:r>
            <a:r>
              <a:rPr lang="en-US" dirty="0" err="1"/>
              <a:t>dictumst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vel dolor </a:t>
            </a:r>
            <a:r>
              <a:rPr lang="en-US" dirty="0" err="1"/>
              <a:t>malesuada</a:t>
            </a:r>
            <a:r>
              <a:rPr lang="en-US" dirty="0"/>
              <a:t>, vitae maximus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. Nam </a:t>
            </a:r>
            <a:r>
              <a:rPr lang="en-US" dirty="0" err="1"/>
              <a:t>metus</a:t>
            </a:r>
            <a:r>
              <a:rPr lang="en-US" dirty="0"/>
              <a:t> mi, </a:t>
            </a:r>
            <a:r>
              <a:rPr lang="en-US" dirty="0" err="1"/>
              <a:t>eleifend</a:t>
            </a:r>
            <a:r>
              <a:rPr lang="en-US" dirty="0"/>
              <a:t> et ipsum vel,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magna.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ac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Integer </a:t>
            </a:r>
            <a:r>
              <a:rPr lang="en-US" dirty="0" err="1"/>
              <a:t>finibus</a:t>
            </a:r>
            <a:r>
              <a:rPr lang="en-US" dirty="0"/>
              <a:t>,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ex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, sed semper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et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Bullet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Bullet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Bullet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5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30E2C2B-5E10-3B49-8C96-8F619263F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Text Goes Here 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54887-2AA0-8A45-A2ED-4016F05BAD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ante mi, </a:t>
            </a:r>
            <a:r>
              <a:rPr lang="en-US" dirty="0" err="1"/>
              <a:t>dignissim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sed dolor. In </a:t>
            </a:r>
            <a:r>
              <a:rPr lang="en-US" dirty="0" err="1"/>
              <a:t>hac</a:t>
            </a:r>
            <a:r>
              <a:rPr lang="en-US" dirty="0"/>
              <a:t> </a:t>
            </a:r>
            <a:r>
              <a:rPr lang="en-US" dirty="0" err="1"/>
              <a:t>habitasse</a:t>
            </a:r>
            <a:r>
              <a:rPr lang="en-US" dirty="0"/>
              <a:t> </a:t>
            </a:r>
            <a:r>
              <a:rPr lang="en-US" dirty="0" err="1"/>
              <a:t>platea</a:t>
            </a:r>
            <a:r>
              <a:rPr lang="en-US" dirty="0"/>
              <a:t> </a:t>
            </a:r>
            <a:r>
              <a:rPr lang="en-US" dirty="0" err="1"/>
              <a:t>dictumst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vel dolor </a:t>
            </a:r>
            <a:r>
              <a:rPr lang="en-US" dirty="0" err="1"/>
              <a:t>malesuada</a:t>
            </a:r>
            <a:r>
              <a:rPr lang="en-US" dirty="0"/>
              <a:t>, vitae maximus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Bullet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Bullet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Bullet 3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48406-2A82-5846-B614-0C718466A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ante mi, </a:t>
            </a:r>
            <a:r>
              <a:rPr lang="en-US" dirty="0" err="1"/>
              <a:t>dignissim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sed dolor. In </a:t>
            </a:r>
            <a:r>
              <a:rPr lang="en-US" dirty="0" err="1"/>
              <a:t>hac</a:t>
            </a:r>
            <a:r>
              <a:rPr lang="en-US" dirty="0"/>
              <a:t> </a:t>
            </a:r>
            <a:r>
              <a:rPr lang="en-US" dirty="0" err="1"/>
              <a:t>habitasse</a:t>
            </a:r>
            <a:r>
              <a:rPr lang="en-US" dirty="0"/>
              <a:t> </a:t>
            </a:r>
            <a:r>
              <a:rPr lang="en-US" dirty="0" err="1"/>
              <a:t>platea</a:t>
            </a:r>
            <a:r>
              <a:rPr lang="en-US" dirty="0"/>
              <a:t> </a:t>
            </a:r>
            <a:r>
              <a:rPr lang="en-US" dirty="0" err="1"/>
              <a:t>dictumst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vel dolor </a:t>
            </a:r>
            <a:r>
              <a:rPr lang="en-US" dirty="0" err="1"/>
              <a:t>malesuada</a:t>
            </a:r>
            <a:r>
              <a:rPr lang="en-US" dirty="0"/>
              <a:t>, vitae maximus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Bullet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Bullet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Bullet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66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person sitting at a table using a computer&#10;&#10;Description automatically generated">
            <a:extLst>
              <a:ext uri="{FF2B5EF4-FFF2-40B4-BE49-F238E27FC236}">
                <a16:creationId xmlns:a16="http://schemas.microsoft.com/office/drawing/2014/main" id="{7D0E68AB-AF54-604F-8C68-640B7BF6E46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E6083260-028C-6C46-8C39-32756478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Caption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60951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7D0E68AB-AF54-604F-8C68-640B7BF6E46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5868988"/>
          </a:xfr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E6083260-028C-6C46-8C39-32756478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Caption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1282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desktop computer sitting on a desk&#10;&#10;Description automatically generated">
            <a:extLst>
              <a:ext uri="{FF2B5EF4-FFF2-40B4-BE49-F238E27FC236}">
                <a16:creationId xmlns:a16="http://schemas.microsoft.com/office/drawing/2014/main" id="{546CA7BA-706A-E34A-934C-E96116D4188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4792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screen shot of a computer&#10;&#10;Description automatically generated">
            <a:extLst>
              <a:ext uri="{FF2B5EF4-FFF2-40B4-BE49-F238E27FC236}">
                <a16:creationId xmlns:a16="http://schemas.microsoft.com/office/drawing/2014/main" id="{EFD73EEB-079E-724D-9ED5-66A14E367F2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C5C36C-7AE5-A74F-B18E-A9BFB3A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Text Goes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62E3-1688-2247-B12B-26C9BDFE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4438" y="1285875"/>
            <a:ext cx="5316537" cy="37322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ante mi, </a:t>
            </a:r>
            <a:r>
              <a:rPr lang="en-US" dirty="0" err="1"/>
              <a:t>dignissim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sed dolor. </a:t>
            </a:r>
          </a:p>
          <a:p>
            <a:r>
              <a:rPr lang="en-US" dirty="0"/>
              <a:t>Bullet 1</a:t>
            </a:r>
          </a:p>
          <a:p>
            <a:r>
              <a:rPr lang="en-US" dirty="0"/>
              <a:t>Bullet 2</a:t>
            </a:r>
          </a:p>
          <a:p>
            <a:r>
              <a:rPr lang="en-US" dirty="0"/>
              <a:t>Bullet 3</a:t>
            </a:r>
          </a:p>
        </p:txBody>
      </p:sp>
    </p:spTree>
    <p:extLst>
      <p:ext uri="{BB962C8B-B14F-4D97-AF65-F5344CB8AC3E}">
        <p14:creationId xmlns:p14="http://schemas.microsoft.com/office/powerpoint/2010/main" val="104106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2">
      <a:dk1>
        <a:srgbClr val="000000"/>
      </a:dk1>
      <a:lt1>
        <a:srgbClr val="FFFFFF"/>
      </a:lt1>
      <a:dk2>
        <a:srgbClr val="2D4C6F"/>
      </a:dk2>
      <a:lt2>
        <a:srgbClr val="8BB8C5"/>
      </a:lt2>
      <a:accent1>
        <a:srgbClr val="FFCE6D"/>
      </a:accent1>
      <a:accent2>
        <a:srgbClr val="ACD036"/>
      </a:accent2>
      <a:accent3>
        <a:srgbClr val="70B04F"/>
      </a:accent3>
      <a:accent4>
        <a:srgbClr val="358D75"/>
      </a:accent4>
      <a:accent5>
        <a:srgbClr val="2A6976"/>
      </a:accent5>
      <a:accent6>
        <a:srgbClr val="2D4C6F"/>
      </a:accent6>
      <a:hlink>
        <a:srgbClr val="20CAE3"/>
      </a:hlink>
      <a:folHlink>
        <a:srgbClr val="6740C5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7595</TotalTime>
  <Words>404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Calibri</vt:lpstr>
      <vt:lpstr>Office Theme</vt:lpstr>
      <vt:lpstr>Building a Simple Crawler on a Toy Internet</vt:lpstr>
      <vt:lpstr>Place Divider Text Here For TechSEO Boost 2019</vt:lpstr>
      <vt:lpstr>Place Divider Text Here For TechSEO Boost 2019 </vt:lpstr>
      <vt:lpstr>Title Text Goes Here Lorem Ipsum Dolor Sit Amet</vt:lpstr>
      <vt:lpstr>Title Text Goes Here Lorem Ipsum Dolor Sit Amet</vt:lpstr>
      <vt:lpstr>Caption text goes here</vt:lpstr>
      <vt:lpstr>Caption text goes here</vt:lpstr>
      <vt:lpstr>PowerPoint Presentation</vt:lpstr>
      <vt:lpstr>Title Text Goes Here</vt:lpstr>
      <vt:lpstr>Title Text Goes Here</vt:lpstr>
      <vt:lpstr>Title Text Goes Here</vt:lpstr>
      <vt:lpstr>Title Text Goes Here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JR Oakes</dc:creator>
  <cp:keywords/>
  <dc:description/>
  <cp:lastModifiedBy>JR Oakes</cp:lastModifiedBy>
  <cp:revision>67</cp:revision>
  <cp:lastPrinted>2018-06-22T21:21:59Z</cp:lastPrinted>
  <dcterms:created xsi:type="dcterms:W3CDTF">2017-10-11T14:19:30Z</dcterms:created>
  <dcterms:modified xsi:type="dcterms:W3CDTF">2019-11-14T12:06:00Z</dcterms:modified>
  <cp:category/>
</cp:coreProperties>
</file>