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notesMasterIdLst>
    <p:notesMasterId r:id="rId21"/>
  </p:notesMasterIdLst>
  <p:handoutMasterIdLst>
    <p:handoutMasterId r:id="rId22"/>
  </p:handoutMasterIdLst>
  <p:sldIdLst>
    <p:sldId id="258" r:id="rId3"/>
    <p:sldId id="281" r:id="rId4"/>
    <p:sldId id="259" r:id="rId5"/>
    <p:sldId id="260" r:id="rId6"/>
    <p:sldId id="261" r:id="rId7"/>
    <p:sldId id="262" r:id="rId8"/>
    <p:sldId id="278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1BC93-37E8-4BD3-B2A1-7C5829973D1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1A4B2-C85D-43DA-B2CB-694422FF9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912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EB5A0-302E-4C90-88A2-BCB8A60DA88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B502-1AE8-49D7-8ACA-21990549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981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F112-42CA-4609-AEDC-97D0B9AFA09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16F-0253-4E1B-BC07-22725587332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E5B6-10A9-4623-8B44-B851EA94FB90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0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5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4716-430A-4D50-9604-FA630050A7FB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6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46F8-70AF-4B1D-88FC-35B6E709EFE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2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57CF-7449-4186-97BE-1C97C61FFA7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C859-6998-48AB-8109-70FECE2DA186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C3CC-6623-458B-811D-C821FEC4CF44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12DB-6062-44D5-995E-BEC137DCB103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53F2-AF9C-4A6C-9EBD-76B6AB2FCC4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7C42-A029-46E2-B56F-632BDC8F589E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2DA9-A8F1-47B7-BEA0-47CAF4E735A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566D-B689-46D7-BCB2-5B0B368502A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6BE8D-CFE6-442D-B35B-62695BD68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0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02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76826"/>
            <a:ext cx="1866900" cy="102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66800" y="1295400"/>
            <a:ext cx="7498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BONGA UNIVERSITY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COLLEGE OF ENGINEERING AND TECHNOLOGY </a:t>
            </a:r>
            <a:endParaRPr kumimoji="0" 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</a:t>
            </a:r>
            <a:endParaRPr kumimoji="0" 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BASED STUDENT CLINIC MANAGEMENT SYSTEM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3446152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U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71500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Advisor Name: Memar </a:t>
            </a:r>
            <a:r>
              <a:rPr lang="en-GB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Zemene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906"/>
            <a:ext cx="9144000" cy="18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34" y="-304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egister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pharmacy prescription and order to lab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technician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exist patient information from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shelf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884" y="1020763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04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Current system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Large space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require large shelf to store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consume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search existing patient information take lot of time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Need more labor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to organize patient information it needs extra man power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 more than one record on same data </a:t>
            </a: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Unreliable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:-no backup system is introduced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Loss of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sudden damage may cause loss of patient information and clinic documents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20763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286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aim of proposed system is to improve facilities that can overcome all the problems of the existing system.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which allows register patient ,search existing patient info, update and view patient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and others.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developing the new system it is fully access online at anytime, anywhere in our campus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proposed system is used to manage drug related activity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96963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04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register new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 existing patient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pharmacist and lab technician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report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 lab result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 appointment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drug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related activity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20763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2. Non functional Requirements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:- the system give services to its users in any time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Security:-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users must be authenticated before access to the system’s services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Performance:-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give response to user in short time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Maintainability:-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able to add functionalities and new features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Usability:-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easy to learn and use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96963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171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diagram 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7741"/>
            <a:ext cx="7315200" cy="5562600"/>
          </a:xfrm>
        </p:spPr>
      </p:pic>
      <p:cxnSp>
        <p:nvCxnSpPr>
          <p:cNvPr id="5" name="Straight Connector 4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3810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class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12" y="1828800"/>
            <a:ext cx="6832175" cy="4351338"/>
          </a:xfrm>
        </p:spPr>
      </p:pic>
      <p:cxnSp>
        <p:nvCxnSpPr>
          <p:cNvPr id="6" name="Straight Connector 5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………THE END………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5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62913"/>
            <a:ext cx="7543800" cy="385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sz="2000" b="1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endParaRPr lang="en-US" sz="1600" b="1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name</a:t>
            </a:r>
            <a:r>
              <a:rPr lang="en-US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0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      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Abreham Hailu ----------------------------------------------Aku1106229</a:t>
            </a:r>
            <a:endParaRPr lang="en-US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Adimasu Bashu  ---------------------------------------------Aku1106160</a:t>
            </a:r>
            <a:endParaRPr lang="en-US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Beyena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Tira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------------------------------------------------- Aku1106295</a:t>
            </a:r>
            <a:endParaRPr lang="en-US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 Desie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-----------------------------------------------Aku1106329</a:t>
            </a:r>
            <a:endParaRPr lang="en-US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Yalew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Fetene--------------------------------------------------Aku1106319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668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the system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Statements 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14" y="37051"/>
            <a:ext cx="7886700" cy="1325563"/>
          </a:xfrm>
        </p:spPr>
        <p:txBody>
          <a:bodyPr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8620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system uses manual based system.</a:t>
            </a:r>
          </a:p>
          <a:p>
            <a:pPr marL="38862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current SCM provides health care service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students in any time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SCMS is web-based, the system provides flexible and user friendly interface</a:t>
            </a:r>
          </a:p>
          <a:p>
            <a:pPr marL="38862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Increase the qualities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decrease n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employee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88620"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Decrease circulation time between employees.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Statements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Large storage medium (space) is required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 of patient record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Redundancy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patient information 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 consuming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Sudden damage on storage medium resulting in zero data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Patient is not getting service according to their arrival and appointment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56" y="0"/>
            <a:ext cx="7886700" cy="1325563"/>
          </a:xfrm>
        </p:spPr>
        <p:txBody>
          <a:bodyPr/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56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Objective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main objective of our system is to develop web based student   clinic management system for Bonga University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Specific 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study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background of the organization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analyze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existing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dentify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major problems of the current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define proposed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design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new system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-106363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Cont.…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implement or coding the designed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test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deploy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store information in database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4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proposed system mainly focused on clinic management in case of Bonga university student clinic.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It supports patient related activities such as: -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Registering new patient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Updating and accessing patient information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Generating reports.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Searching for the existing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patient information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drug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related activity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Store data permanently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4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Significant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minimize the time and cost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protect loss of data 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store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for long period of time</a:t>
            </a: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generate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 easily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manage drug related activity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tasks simple and efficient in every aspect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5222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616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Outline</vt:lpstr>
      <vt:lpstr>Introduction to the system</vt:lpstr>
      <vt:lpstr>Statements of the problem</vt:lpstr>
      <vt:lpstr>Objective</vt:lpstr>
      <vt:lpstr>Cont.…</vt:lpstr>
      <vt:lpstr>Scope of the project</vt:lpstr>
      <vt:lpstr>Significant of the project</vt:lpstr>
      <vt:lpstr>Current system</vt:lpstr>
      <vt:lpstr>Current system problem</vt:lpstr>
      <vt:lpstr>Proposed system</vt:lpstr>
      <vt:lpstr>Requirement analysis</vt:lpstr>
      <vt:lpstr>Cont.…</vt:lpstr>
      <vt:lpstr>Use case diagram </vt:lpstr>
      <vt:lpstr>Detailed class diagram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User's</dc:creator>
  <cp:lastModifiedBy>Administrator</cp:lastModifiedBy>
  <cp:revision>133</cp:revision>
  <dcterms:created xsi:type="dcterms:W3CDTF">2006-08-16T00:00:00Z</dcterms:created>
  <dcterms:modified xsi:type="dcterms:W3CDTF">2023-03-09T08:53:42Z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2057-11.2.0.11440</vt:lpwstr>
  </property>
  <property fmtid="{D5CDD505-2E9C-101B-9397-08002B2CF9AE}" pid="3" name="ICV">
    <vt:lpwstr>ED0BD32A2686405DBB6DC4651D49C365</vt:lpwstr>
  </property>
</Properties>
</file>