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BF57-83F5-43F8-9AC0-A7E43BC81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Robotics</a:t>
            </a:r>
            <a:br>
              <a:rPr lang="en-US" dirty="0"/>
            </a:br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CE06-8634-4124-B76C-E38F5376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1439" y="5249339"/>
            <a:ext cx="4054327" cy="1049867"/>
          </a:xfrm>
        </p:spPr>
        <p:txBody>
          <a:bodyPr/>
          <a:lstStyle/>
          <a:p>
            <a:r>
              <a:rPr lang="en-US" dirty="0"/>
              <a:t>Adrian McGhee</a:t>
            </a:r>
          </a:p>
          <a:p>
            <a:r>
              <a:rPr lang="en-US" dirty="0"/>
              <a:t>Senior Georgia State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2844EE-1289-43B8-82AF-FD696CE3621F}"/>
              </a:ext>
            </a:extLst>
          </p:cNvPr>
          <p:cNvSpPr txBox="1">
            <a:spLocks/>
          </p:cNvSpPr>
          <p:nvPr/>
        </p:nvSpPr>
        <p:spPr>
          <a:xfrm>
            <a:off x="1523093" y="3750739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Gopigo3 distance sensor and Picamera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07E1-9AA1-48D0-BA62-351BBBA0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3 - 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E22A-FB24-4923-94D7-37E9C841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2349415"/>
            <a:ext cx="10353762" cy="4058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Description:</a:t>
            </a:r>
          </a:p>
          <a:p>
            <a:pPr lvl="1"/>
            <a:r>
              <a:rPr lang="en-US" dirty="0">
                <a:effectLst/>
              </a:rPr>
              <a:t>The GopiGo3 will autonomously move in square path of dimension 50 cm x 50 cm</a:t>
            </a:r>
          </a:p>
          <a:p>
            <a:pPr lvl="2">
              <a:lnSpc>
                <a:spcPct val="170000"/>
              </a:lnSpc>
            </a:pPr>
            <a:r>
              <a:rPr lang="en-US" sz="1800" dirty="0">
                <a:effectLst/>
              </a:rPr>
              <a:t>If an obstacle is detected within 25cm will stop and rotate by 180 degrees trace the path along the other direction and store the path trace into a file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Distance Sensor</a:t>
            </a:r>
          </a:p>
          <a:p>
            <a:pPr lvl="1"/>
            <a:r>
              <a:rPr lang="en-US" dirty="0"/>
              <a:t>Pi Camera</a:t>
            </a:r>
          </a:p>
          <a:p>
            <a:pPr lvl="1"/>
            <a:endParaRPr lang="en-US" dirty="0"/>
          </a:p>
          <a:p>
            <a:r>
              <a:rPr lang="en-US" dirty="0"/>
              <a:t>New Feature:</a:t>
            </a:r>
          </a:p>
          <a:p>
            <a:pPr lvl="1"/>
            <a:r>
              <a:rPr lang="en-US" dirty="0"/>
              <a:t>Pi Camera takes pictures when an object is detected &lt; 25 cm </a:t>
            </a:r>
          </a:p>
          <a:p>
            <a:pPr lvl="1"/>
            <a:r>
              <a:rPr lang="en-US" dirty="0"/>
              <a:t>Each time an object is detected the captured picture filename is enumerated</a:t>
            </a:r>
          </a:p>
          <a:p>
            <a:pPr marL="72900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7360FA-A2E6-49E0-9090-8B5A5114821A}"/>
              </a:ext>
            </a:extLst>
          </p:cNvPr>
          <p:cNvSpPr txBox="1">
            <a:spLocks/>
          </p:cNvSpPr>
          <p:nvPr/>
        </p:nvSpPr>
        <p:spPr>
          <a:xfrm>
            <a:off x="924443" y="134112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Path Tracing</a:t>
            </a:r>
          </a:p>
        </p:txBody>
      </p:sp>
    </p:spTree>
    <p:extLst>
      <p:ext uri="{BB962C8B-B14F-4D97-AF65-F5344CB8AC3E}">
        <p14:creationId xmlns:p14="http://schemas.microsoft.com/office/powerpoint/2010/main" val="5329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07E1-9AA1-48D0-BA62-351BBBA0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5 - 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E22A-FB24-4923-94D7-37E9C841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Description:</a:t>
            </a:r>
          </a:p>
          <a:p>
            <a:pPr lvl="1"/>
            <a:r>
              <a:rPr lang="en-US" dirty="0">
                <a:effectLst/>
              </a:rPr>
              <a:t>The robot will move forward until an object/obstacle is detected and slowly come to a complete halt. </a:t>
            </a:r>
          </a:p>
          <a:p>
            <a:pPr lvl="1"/>
            <a:r>
              <a:rPr lang="en-US" dirty="0">
                <a:effectLst/>
              </a:rPr>
              <a:t>When the object is eliminated / moved away, the robot will continue along the path.</a:t>
            </a:r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Distance Sensor</a:t>
            </a:r>
          </a:p>
          <a:p>
            <a:pPr lvl="1"/>
            <a:r>
              <a:rPr lang="en-US" dirty="0"/>
              <a:t>Pi Camera</a:t>
            </a:r>
          </a:p>
          <a:p>
            <a:pPr lvl="1"/>
            <a:endParaRPr lang="en-US" dirty="0"/>
          </a:p>
          <a:p>
            <a:r>
              <a:rPr lang="en-US" dirty="0"/>
              <a:t>New Feature:</a:t>
            </a:r>
          </a:p>
          <a:p>
            <a:pPr lvl="1"/>
            <a:r>
              <a:rPr lang="en-US" dirty="0"/>
              <a:t>Pi Camera will record the entire session until program is terminated by user</a:t>
            </a:r>
          </a:p>
          <a:p>
            <a:pPr lvl="1"/>
            <a:r>
              <a:rPr lang="en-US" dirty="0"/>
              <a:t>File is stored as a .</a:t>
            </a:r>
            <a:r>
              <a:rPr lang="en-US"/>
              <a:t>H264 encoded 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6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</TotalTime>
  <Words>180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Intro to Robotics Project 1</vt:lpstr>
      <vt:lpstr>Module 3 - Problem #1</vt:lpstr>
      <vt:lpstr>Module 5 - Problem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Robotics Project 1</dc:title>
  <dc:creator>Adrian McGhee</dc:creator>
  <cp:lastModifiedBy>Adrian McGhee</cp:lastModifiedBy>
  <cp:revision>9</cp:revision>
  <dcterms:created xsi:type="dcterms:W3CDTF">2019-11-13T17:04:29Z</dcterms:created>
  <dcterms:modified xsi:type="dcterms:W3CDTF">2019-11-13T18:01:45Z</dcterms:modified>
</cp:coreProperties>
</file>