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BF57-83F5-43F8-9AC0-A7E43BC8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Robotics</a:t>
            </a:r>
            <a:br>
              <a:rPr lang="en-US" dirty="0"/>
            </a:br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CE06-8634-4124-B76C-E38F5376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1439" y="5249339"/>
            <a:ext cx="4054327" cy="1049867"/>
          </a:xfrm>
        </p:spPr>
        <p:txBody>
          <a:bodyPr/>
          <a:lstStyle/>
          <a:p>
            <a:r>
              <a:rPr lang="en-US" dirty="0"/>
              <a:t>Adrian McGhee</a:t>
            </a:r>
          </a:p>
          <a:p>
            <a:r>
              <a:rPr lang="en-US" dirty="0"/>
              <a:t>Senior Georgia State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2844EE-1289-43B8-82AF-FD696CE3621F}"/>
              </a:ext>
            </a:extLst>
          </p:cNvPr>
          <p:cNvSpPr txBox="1">
            <a:spLocks/>
          </p:cNvSpPr>
          <p:nvPr/>
        </p:nvSpPr>
        <p:spPr>
          <a:xfrm>
            <a:off x="1238613" y="3791379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voice controlled Gopigo3</a:t>
            </a:r>
          </a:p>
        </p:txBody>
      </p:sp>
    </p:spTree>
    <p:extLst>
      <p:ext uri="{BB962C8B-B14F-4D97-AF65-F5344CB8AC3E}">
        <p14:creationId xmlns:p14="http://schemas.microsoft.com/office/powerpoint/2010/main" val="2941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E22A-FB24-4923-94D7-37E9C841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381" y="1267374"/>
            <a:ext cx="5350934" cy="4919726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/>
              <a:t>Description:</a:t>
            </a:r>
          </a:p>
          <a:p>
            <a:pPr lvl="1"/>
            <a:r>
              <a:rPr lang="en-US" sz="1500" dirty="0">
                <a:effectLst/>
              </a:rPr>
              <a:t>The GopiGo3 will execute commands via Alexia Voice Service when user asked to trigger an event</a:t>
            </a:r>
          </a:p>
          <a:p>
            <a:r>
              <a:rPr lang="en-US" b="1" dirty="0"/>
              <a:t>Hardware Setup:</a:t>
            </a:r>
          </a:p>
          <a:p>
            <a:pPr lvl="1"/>
            <a:r>
              <a:rPr lang="en-US" dirty="0"/>
              <a:t>GopiGo3</a:t>
            </a:r>
          </a:p>
          <a:p>
            <a:pPr lvl="1"/>
            <a:r>
              <a:rPr lang="en-US" dirty="0"/>
              <a:t>Raspberry Pi 3 </a:t>
            </a:r>
          </a:p>
          <a:p>
            <a:pPr lvl="1"/>
            <a:r>
              <a:rPr lang="en-US" dirty="0"/>
              <a:t>Raspbian for Robots</a:t>
            </a:r>
          </a:p>
          <a:p>
            <a:pPr lvl="1"/>
            <a:r>
              <a:rPr lang="en-US" dirty="0"/>
              <a:t>USB Speaker</a:t>
            </a:r>
          </a:p>
          <a:p>
            <a:pPr lvl="1"/>
            <a:r>
              <a:rPr lang="en-US" dirty="0"/>
              <a:t>Microphone</a:t>
            </a:r>
          </a:p>
          <a:p>
            <a:r>
              <a:rPr lang="en-US" b="1" dirty="0"/>
              <a:t>Software Setup:</a:t>
            </a:r>
          </a:p>
          <a:p>
            <a:pPr lvl="1"/>
            <a:r>
              <a:rPr lang="en-US" dirty="0" err="1"/>
              <a:t>AlexiaPi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IFTT</a:t>
            </a:r>
            <a:r>
              <a:rPr lang="en-US" dirty="0"/>
              <a:t> – If This Then That </a:t>
            </a:r>
          </a:p>
          <a:p>
            <a:pPr lvl="1"/>
            <a:r>
              <a:rPr lang="en-US" b="1" dirty="0" err="1">
                <a:effectLst/>
              </a:rPr>
              <a:t>Ngrok</a:t>
            </a:r>
            <a:r>
              <a:rPr lang="en-US" b="1" dirty="0">
                <a:effectLst/>
              </a:rPr>
              <a:t> Service</a:t>
            </a:r>
          </a:p>
          <a:p>
            <a:pPr lvl="1"/>
            <a:r>
              <a:rPr lang="en-US" b="1" dirty="0">
                <a:effectLst/>
              </a:rPr>
              <a:t>Flask Server </a:t>
            </a:r>
          </a:p>
          <a:p>
            <a:pPr lvl="1"/>
            <a:r>
              <a:rPr lang="en-US" b="1" dirty="0">
                <a:effectLst/>
              </a:rPr>
              <a:t>Python3</a:t>
            </a:r>
            <a:endParaRPr lang="en-US" dirty="0"/>
          </a:p>
          <a:p>
            <a:pPr marL="72900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7360FA-A2E6-49E0-9090-8B5A5114821A}"/>
              </a:ext>
            </a:extLst>
          </p:cNvPr>
          <p:cNvSpPr txBox="1">
            <a:spLocks/>
          </p:cNvSpPr>
          <p:nvPr/>
        </p:nvSpPr>
        <p:spPr>
          <a:xfrm>
            <a:off x="575325" y="286934"/>
            <a:ext cx="4067795" cy="9804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Schematic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9CA72-9702-40CB-89C5-9B77DFEA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71" y="4406637"/>
            <a:ext cx="5754100" cy="14315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4EE423-6909-4C22-9CB0-4FE6B35A5CE4}"/>
              </a:ext>
            </a:extLst>
          </p:cNvPr>
          <p:cNvSpPr txBox="1">
            <a:spLocks/>
          </p:cNvSpPr>
          <p:nvPr/>
        </p:nvSpPr>
        <p:spPr>
          <a:xfrm>
            <a:off x="6947746" y="1267374"/>
            <a:ext cx="4441614" cy="34011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List of events:</a:t>
            </a:r>
          </a:p>
          <a:p>
            <a:pPr lvl="1"/>
            <a:r>
              <a:rPr lang="en-US" sz="1500" dirty="0">
                <a:effectLst/>
              </a:rPr>
              <a:t>Forward</a:t>
            </a:r>
          </a:p>
          <a:p>
            <a:pPr lvl="1"/>
            <a:r>
              <a:rPr lang="en-US" sz="1500" dirty="0">
                <a:effectLst/>
              </a:rPr>
              <a:t>Stop</a:t>
            </a:r>
          </a:p>
          <a:p>
            <a:pPr lvl="1"/>
            <a:r>
              <a:rPr lang="en-US" sz="1500" dirty="0">
                <a:effectLst/>
              </a:rPr>
              <a:t>Turn Left</a:t>
            </a:r>
          </a:p>
          <a:p>
            <a:pPr lvl="1"/>
            <a:r>
              <a:rPr lang="en-US" sz="1500" dirty="0">
                <a:effectLst/>
              </a:rPr>
              <a:t>Turn  Right</a:t>
            </a:r>
            <a:endParaRPr lang="en-US" dirty="0"/>
          </a:p>
          <a:p>
            <a:pPr lvl="1"/>
            <a:r>
              <a:rPr lang="en-US" dirty="0"/>
              <a:t>Dance </a:t>
            </a:r>
          </a:p>
          <a:p>
            <a:pPr lvl="1"/>
            <a:r>
              <a:rPr lang="en-US" dirty="0"/>
              <a:t>Alexia controls robot via other Alexia Devices</a:t>
            </a:r>
          </a:p>
          <a:p>
            <a:pPr lvl="1"/>
            <a:r>
              <a:rPr lang="en-US" dirty="0"/>
              <a:t>Control Nest Thermostat</a:t>
            </a:r>
          </a:p>
          <a:p>
            <a:pPr lvl="1"/>
            <a:r>
              <a:rPr lang="en-US" dirty="0"/>
              <a:t>Control Hue Lights</a:t>
            </a:r>
          </a:p>
          <a:p>
            <a:pPr lvl="1"/>
            <a:r>
              <a:rPr lang="en-US" dirty="0"/>
              <a:t>Control TV on and off</a:t>
            </a:r>
          </a:p>
          <a:p>
            <a:pPr marL="72900" indent="0">
              <a:buFont typeface="Wingdings 2" charset="2"/>
              <a:buNone/>
            </a:pPr>
            <a:endParaRPr lang="en-US" dirty="0"/>
          </a:p>
          <a:p>
            <a:pPr marL="450000" lvl="1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66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182</TotalTime>
  <Words>92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Intro to Robotics Project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Robotics Project 1</dc:title>
  <dc:creator>Adrian McGhee</dc:creator>
  <cp:lastModifiedBy>Adrian Darnell McGhee</cp:lastModifiedBy>
  <cp:revision>22</cp:revision>
  <dcterms:created xsi:type="dcterms:W3CDTF">2019-11-13T17:04:29Z</dcterms:created>
  <dcterms:modified xsi:type="dcterms:W3CDTF">2019-12-12T02:06:36Z</dcterms:modified>
</cp:coreProperties>
</file>