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7302500" cx="13004800"/>
  <p:notesSz cx="6858000" cy="9144000"/>
  <p:embeddedFontLst>
    <p:embeddedFont>
      <p:font typeface="Oswal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Oswald-bold.fntdata"/><Relationship Id="rId10" Type="http://schemas.openxmlformats.org/officeDocument/2006/relationships/slide" Target="slides/slide5.xml"/><Relationship Id="rId54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4.jpg"/><Relationship Id="rId4" Type="http://schemas.openxmlformats.org/officeDocument/2006/relationships/image" Target="../media/image0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6.jpg"/><Relationship Id="rId4" Type="http://schemas.openxmlformats.org/officeDocument/2006/relationships/image" Target="../media/image28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30.jpg"/><Relationship Id="rId4" Type="http://schemas.openxmlformats.org/officeDocument/2006/relationships/image" Target="../media/image2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11" Type="http://schemas.openxmlformats.org/officeDocument/2006/relationships/image" Target="../media/image40.png"/><Relationship Id="rId10" Type="http://schemas.openxmlformats.org/officeDocument/2006/relationships/image" Target="../media/image37.png"/><Relationship Id="rId9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9.pn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Relationship Id="rId4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6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6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Ph.D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outcome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is what we multiply/transform the outcome variable by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OLS, we leave the outcome (y) untransformed. Therefore the link is just 1 X the outcome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 using a function on the outcome, we can constrain the bounds of the variable (example: If our model made predictions about the log of a variable, the outcomes would always be positive (logs are always positive)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to translate our outcome in a way that makes sense for probability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we increase X, our probability of observing an event increasesGets closer to 1, but never surpasses it.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decreases, our probability of observing an event decreases: Geta closer to 0, but never goes below it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prediction line should look like an “S”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scikit learn library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</a:p>
        </p:txBody>
      </p:sp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550" name="Shape 5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557" name="Shape 5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64" name="Shape 56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2" y="4027487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590" name="Shape 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7" y="3962512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87" y="3979862"/>
            <a:ext cx="5838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</p:txBody>
      </p:sp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2" y="3484562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2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27" name="Shape 427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7" y="2874962"/>
            <a:ext cx="5381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620" name="Shape 6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predicting the weather, a good model would accurately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sunny days as sunny and not accidentally predict any of the non-sunny as sunny.</a:t>
            </a:r>
          </a:p>
        </p:txBody>
      </p:sp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combine our two metrics!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</a:p>
        </p:txBody>
      </p:sp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50" y="2345200"/>
            <a:ext cx="4776175" cy="47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(e.g., if probability &gt; .50, classify as “yes”)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1.png" id="652" name="Shape 6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874" y="2716925"/>
            <a:ext cx="5708476" cy="42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 (e.g., if probability &gt; .51, classify as “yes”; if probability &gt; .52, classify as “yes”)</a:t>
            </a:r>
          </a:p>
        </p:txBody>
      </p:sp>
      <p:sp>
        <p:nvSpPr>
          <p:cNvPr id="658" name="Shape 6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2.png" id="659" name="Shape 6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575" y="2853224"/>
            <a:ext cx="5331525" cy="39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665" name="Shape 6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66" name="Shape 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672" name="Shape 6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5.png" id="673" name="Shape 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6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80" name="Shape 6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	 you randomly guessed for your predictions, then you get a TRP = FPR</a:t>
            </a:r>
          </a:p>
        </p:txBody>
      </p:sp>
      <p:sp>
        <p:nvSpPr>
          <p:cNvPr id="686" name="Shape 6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93" name="Shape 6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911550" y="1810250"/>
            <a:ext cx="114636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Positive = Patient has cancer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Negative = Patient does not have cancer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Positive  = user may stop paying for the product 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Negative = user will not stop paying for product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Positive = email is spam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Negative = email is not spam</a:t>
            </a: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11" name="Shape 71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717" name="Shape 7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723" name="Shape 723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30" name="Shape 7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31" name="Shape 7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2" name="Shape 7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733" name="Shape 733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regression, are predictions are unbounded (e.g., increasing the value of a predictor with a positive coefficient will ALWAYS increase the predicted value of our outcome)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Most classification problems are binary (outcome is either 1 or 0)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use a linear model but have our predictions contained within those bounds?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</p:txBody>
      </p:sp>
      <p:sp>
        <p:nvSpPr>
          <p:cNvPr id="470" name="Shape 4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