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70" r:id="rId3"/>
    <p:sldMasterId id="2147483771" r:id="rId4"/>
    <p:sldMasterId id="2147483772" r:id="rId5"/>
    <p:sldMasterId id="21474837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7302500" cx="13004800"/>
  <p:notesSz cx="6858000" cy="9144000"/>
  <p:embeddedFontLs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Oswald-regular.fntdata"/><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swald-bold.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228600" lvl="1" marL="0" marR="0" rtl="0" algn="l">
              <a:spcBef>
                <a:spcPts val="0"/>
              </a:spcBef>
              <a:buNone/>
              <a:defRPr b="0" i="0" sz="1200" u="none" cap="none" strike="noStrike">
                <a:solidFill>
                  <a:schemeClr val="dk1"/>
                </a:solidFill>
                <a:latin typeface="Arial"/>
                <a:ea typeface="Arial"/>
                <a:cs typeface="Arial"/>
                <a:sym typeface="Arial"/>
              </a:defRPr>
            </a:lvl2pPr>
            <a:lvl3pPr indent="457200" lvl="2" marL="0" marR="0" rtl="0" algn="l">
              <a:spcBef>
                <a:spcPts val="0"/>
              </a:spcBef>
              <a:buNone/>
              <a:defRPr b="0" i="0" sz="1200" u="none" cap="none" strike="noStrike">
                <a:solidFill>
                  <a:schemeClr val="dk1"/>
                </a:solidFill>
                <a:latin typeface="Arial"/>
                <a:ea typeface="Arial"/>
                <a:cs typeface="Arial"/>
                <a:sym typeface="Arial"/>
              </a:defRPr>
            </a:lvl3pPr>
            <a:lvl4pPr indent="685800" lvl="3" marL="0" marR="0" rtl="0" algn="l">
              <a:spcBef>
                <a:spcPts val="0"/>
              </a:spcBef>
              <a:buNone/>
              <a:defRPr b="0" i="0" sz="1200" u="none" cap="none" strike="noStrike">
                <a:solidFill>
                  <a:schemeClr val="dk1"/>
                </a:solidFill>
                <a:latin typeface="Arial"/>
                <a:ea typeface="Arial"/>
                <a:cs typeface="Arial"/>
                <a:sym typeface="Arial"/>
              </a:defRPr>
            </a:lvl4pPr>
            <a:lvl5pPr indent="914400" lvl="4" marL="0" marR="0" rtl="0" algn="l">
              <a:spcBef>
                <a:spcPts val="0"/>
              </a:spcBef>
              <a:buNone/>
              <a:defRPr b="0" i="0" sz="1200" u="none" cap="none" strike="noStrike">
                <a:solidFill>
                  <a:schemeClr val="dk1"/>
                </a:solidFill>
                <a:latin typeface="Arial"/>
                <a:ea typeface="Arial"/>
                <a:cs typeface="Arial"/>
                <a:sym typeface="Arial"/>
              </a:defRPr>
            </a:lvl5pPr>
            <a:lvl6pPr indent="1143000" lvl="5" marL="0" marR="0" rtl="0" algn="l">
              <a:spcBef>
                <a:spcPts val="0"/>
              </a:spcBef>
              <a:buNone/>
              <a:defRPr b="0" i="0" sz="1200" u="none" cap="none" strike="noStrike">
                <a:solidFill>
                  <a:schemeClr val="dk1"/>
                </a:solidFill>
                <a:latin typeface="Arial"/>
                <a:ea typeface="Arial"/>
                <a:cs typeface="Arial"/>
                <a:sym typeface="Arial"/>
              </a:defRPr>
            </a:lvl6pPr>
            <a:lvl7pPr indent="1371600" lvl="6" marL="0" marR="0" rtl="0" algn="l">
              <a:spcBef>
                <a:spcPts val="0"/>
              </a:spcBef>
              <a:buNone/>
              <a:defRPr b="0" i="0" sz="1200" u="none" cap="none" strike="noStrike">
                <a:solidFill>
                  <a:schemeClr val="dk1"/>
                </a:solidFill>
                <a:latin typeface="Arial"/>
                <a:ea typeface="Arial"/>
                <a:cs typeface="Arial"/>
                <a:sym typeface="Arial"/>
              </a:defRPr>
            </a:lvl7pPr>
            <a:lvl8pPr indent="1600200" lvl="7" marL="0" marR="0" rtl="0" algn="l">
              <a:spcBef>
                <a:spcPts val="0"/>
              </a:spcBef>
              <a:buNone/>
              <a:defRPr b="0" i="0" sz="1200" u="none" cap="none" strike="noStrike">
                <a:solidFill>
                  <a:schemeClr val="dk1"/>
                </a:solidFill>
                <a:latin typeface="Arial"/>
                <a:ea typeface="Arial"/>
                <a:cs typeface="Arial"/>
                <a:sym typeface="Arial"/>
              </a:defRPr>
            </a:lvl8pPr>
            <a:lvl9pPr indent="1828800" lvl="8" marL="0" marR="0" rtl="0" algn="l">
              <a:spcBef>
                <a:spcPts val="0"/>
              </a:spcBef>
              <a:buNone/>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ph idx="1" type="body"/>
          </p:nvPr>
        </p:nvSpPr>
        <p:spPr>
          <a:xfrm>
            <a:off x="914400" y="4343400"/>
            <a:ext cx="50291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07" name="Shape 807"/>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76237" y="685800"/>
            <a:ext cx="6105600" cy="3429000"/>
          </a:xfrm>
          <a:custGeom>
            <a:pathLst>
              <a:path extrusionOk="0" h="120000" w="120000">
                <a:moveTo>
                  <a:pt x="0" y="0"/>
                </a:moveTo>
                <a:lnTo>
                  <a:pt x="120000" y="0"/>
                </a:lnTo>
                <a:lnTo>
                  <a:pt x="120000" y="120000"/>
                </a:lnTo>
                <a:lnTo>
                  <a:pt x="0" y="120000"/>
                </a:lnTo>
                <a:close/>
              </a:path>
            </a:pathLst>
          </a:custGeom>
          <a:noFill/>
          <a:ln>
            <a:noFill/>
          </a:ln>
        </p:spPr>
      </p:sp>
      <p:sp>
        <p:nvSpPr>
          <p:cNvPr id="931" name="Shape 931"/>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Decision trees are a method of classifying/predicting what category something you observe belongs to based on its specific attributes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They make these predictions by using a series of questions about those attributes, and applying </a:t>
            </a:r>
            <a:r>
              <a:rPr b="0" i="0" lang="en-US" sz="1200" u="none" cap="none" strike="noStrike">
                <a:solidFill>
                  <a:schemeClr val="dk1"/>
                </a:solidFill>
                <a:latin typeface="Georgia"/>
                <a:ea typeface="Georgia"/>
                <a:cs typeface="Georgia"/>
                <a:sym typeface="Georgia"/>
              </a:rPr>
              <a:t>“if-then” rules based on the answers to those question</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can represent these questions and if-then rules visually as a descending series of questions and answers, as seen on the right. This is the tree.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You start by asking a primary question (at the top), and depending on the answer to that question ("yes" or "no") you move down and to the left or right of the tree until you end up on a prediction.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376237" y="685800"/>
            <a:ext cx="6105600" cy="3429000"/>
          </a:xfrm>
          <a:custGeom>
            <a:pathLst>
              <a:path extrusionOk="0" h="120000" w="120000">
                <a:moveTo>
                  <a:pt x="0" y="0"/>
                </a:moveTo>
                <a:lnTo>
                  <a:pt x="120000" y="0"/>
                </a:lnTo>
                <a:lnTo>
                  <a:pt x="120000" y="120000"/>
                </a:lnTo>
                <a:lnTo>
                  <a:pt x="0" y="120000"/>
                </a:lnTo>
                <a:close/>
              </a:path>
            </a:pathLst>
          </a:custGeom>
          <a:noFill/>
          <a:ln>
            <a:noFill/>
          </a:ln>
        </p:spPr>
      </p:sp>
      <p:sp>
        <p:nvSpPr>
          <p:cNvPr id="937" name="Shape 937"/>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Decision trees are a method of classifying/predicting what category something you observe belongs to based on its specific attributes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They make these predictions by using a series of questions about those attributes, and applying </a:t>
            </a:r>
            <a:r>
              <a:rPr b="0" i="0" lang="en-US" sz="1200" u="none" cap="none" strike="noStrike">
                <a:solidFill>
                  <a:schemeClr val="dk1"/>
                </a:solidFill>
                <a:latin typeface="Georgia"/>
                <a:ea typeface="Georgia"/>
                <a:cs typeface="Georgia"/>
                <a:sym typeface="Georgia"/>
              </a:rPr>
              <a:t>“if-then” rules based on the answers to those question</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can represent these questions and if-then rules visually as a descending series of questions and answers, as seen on the right. This is the tree.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You start by asking a primary question (at the top), and depending on the answer to that question ("yes" or "no") you move down and to the left or right of the tree until you end up on a prediction.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1" name="Shape 941"/>
        <p:cNvGrpSpPr/>
        <p:nvPr/>
      </p:nvGrpSpPr>
      <p:grpSpPr>
        <a:xfrm>
          <a:off x="0" y="0"/>
          <a:ext cx="0" cy="0"/>
          <a:chOff x="0" y="0"/>
          <a:chExt cx="0" cy="0"/>
        </a:xfrm>
      </p:grpSpPr>
      <p:sp>
        <p:nvSpPr>
          <p:cNvPr id="942" name="Shape 942"/>
          <p:cNvSpPr txBox="1"/>
          <p:nvPr>
            <p:ph idx="1" type="body"/>
          </p:nvPr>
        </p:nvSpPr>
        <p:spPr>
          <a:xfrm>
            <a:off x="914400" y="4343400"/>
            <a:ext cx="50292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Let's start with an overview of what decision trees are</a:t>
            </a: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943" name="Shape 943"/>
          <p:cNvSpPr/>
          <p:nvPr>
            <p:ph idx="2" type="sldImg"/>
          </p:nvPr>
        </p:nvSpPr>
        <p:spPr>
          <a:xfrm>
            <a:off x="376237" y="685800"/>
            <a:ext cx="61056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949" name="Shape 9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can summarize the process of building a decision tree using the following steps:</a:t>
            </a:r>
          </a:p>
          <a:p>
            <a:pPr indent="-228600" lvl="0" marL="228600" marR="0" rtl="0" algn="l">
              <a:spcBef>
                <a:spcPts val="0"/>
              </a:spcBef>
              <a:spcAft>
                <a:spcPts val="0"/>
              </a:spcAft>
              <a:buClr>
                <a:schemeClr val="dk1"/>
              </a:buClr>
              <a:buSzPct val="25000"/>
              <a:buFont typeface="Arial"/>
              <a:buAutoNum type="arabicParenR"/>
            </a:pPr>
            <a:r>
              <a:rPr b="0" i="0" lang="en-US" sz="1200" u="none" cap="none" strike="noStrike">
                <a:solidFill>
                  <a:schemeClr val="dk1"/>
                </a:solidFill>
                <a:latin typeface="Arial"/>
                <a:ea typeface="Arial"/>
                <a:cs typeface="Arial"/>
                <a:sym typeface="Arial"/>
              </a:rPr>
              <a:t>First, pick a categorical outcome that you’re interesting in knowing. </a:t>
            </a:r>
          </a:p>
          <a:p>
            <a:pPr indent="-228600" lvl="0" marL="228600" marR="0" rtl="0" algn="l">
              <a:spcBef>
                <a:spcPts val="0"/>
              </a:spcBef>
              <a:spcAft>
                <a:spcPts val="0"/>
              </a:spcAft>
              <a:buClr>
                <a:schemeClr val="dk1"/>
              </a:buClr>
              <a:buSzPct val="25000"/>
              <a:buFont typeface="Arial"/>
              <a:buAutoNum type="arabicParenR"/>
            </a:pPr>
            <a:r>
              <a:rPr b="0" i="0" lang="en-US" sz="1200" u="none" cap="none" strike="noStrike">
                <a:solidFill>
                  <a:schemeClr val="dk1"/>
                </a:solidFill>
                <a:latin typeface="Arial"/>
                <a:ea typeface="Arial"/>
                <a:cs typeface="Arial"/>
                <a:sym typeface="Arial"/>
              </a:rPr>
              <a:t>Think about the features or characteristics of what you are trying to classify that might be able to predict its outcome</a:t>
            </a:r>
          </a:p>
          <a:p>
            <a:pPr indent="-228600" lvl="0" marL="228600" marR="0" rtl="0" algn="l">
              <a:spcBef>
                <a:spcPts val="0"/>
              </a:spcBef>
              <a:spcAft>
                <a:spcPts val="0"/>
              </a:spcAft>
              <a:buClr>
                <a:schemeClr val="dk1"/>
              </a:buClr>
              <a:buSzPct val="25000"/>
              <a:buFont typeface="Arial"/>
              <a:buAutoNum type="arabicParenR"/>
            </a:pPr>
            <a:r>
              <a:rPr b="0" i="0" lang="en-US" sz="1200" u="none" cap="none" strike="noStrike">
                <a:solidFill>
                  <a:schemeClr val="dk1"/>
                </a:solidFill>
                <a:latin typeface="Arial"/>
                <a:ea typeface="Arial"/>
                <a:cs typeface="Arial"/>
                <a:sym typeface="Arial"/>
              </a:rPr>
              <a:t>Think about what questions you could ask about those features to narrow down which category the case belongs to</a:t>
            </a:r>
          </a:p>
          <a:p>
            <a:pPr indent="-228600" lvl="0" marL="228600" marR="0" rtl="0" algn="l">
              <a:spcBef>
                <a:spcPts val="0"/>
              </a:spcBef>
              <a:spcAft>
                <a:spcPts val="0"/>
              </a:spcAft>
              <a:buClr>
                <a:schemeClr val="dk1"/>
              </a:buClr>
              <a:buSzPct val="25000"/>
              <a:buFont typeface="Arial"/>
              <a:buAutoNum type="arabicParenR"/>
            </a:pPr>
            <a:r>
              <a:rPr b="0" i="0" lang="en-US" sz="1200" u="none" cap="none" strike="noStrike">
                <a:solidFill>
                  <a:schemeClr val="dk1"/>
                </a:solidFill>
                <a:latin typeface="Arial"/>
                <a:ea typeface="Arial"/>
                <a:cs typeface="Arial"/>
                <a:sym typeface="Arial"/>
              </a:rPr>
              <a:t>Ask enough questions that the model is not too complex and can categorize different kinds of cases with high enough accuracy</a:t>
            </a:r>
          </a:p>
          <a:p>
            <a:pPr indent="-228600" lvl="0" marL="22860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Let’s take a look at the process more in depth revisiting our example of whether or not a URL is “safe” or “risky”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955" name="Shape 9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Imagine we had a collection of data about different URLs.</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For these URLs, we know their outcome (whether they were safe or risky), and we know some other information about each URL (i.e., their features):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Their rank on </a:t>
            </a:r>
            <a:r>
              <a:rPr lang="en-US"/>
              <a:t>G</a:t>
            </a:r>
            <a:r>
              <a:rPr b="0" i="0" lang="en-US" sz="1200" u="none" cap="none" strike="noStrike">
                <a:solidFill>
                  <a:schemeClr val="dk1"/>
                </a:solidFill>
                <a:latin typeface="Arial"/>
                <a:ea typeface="Arial"/>
                <a:cs typeface="Arial"/>
                <a:sym typeface="Arial"/>
              </a:rPr>
              <a:t>oogle and the how long the website </a:t>
            </a:r>
            <a:r>
              <a:rPr lang="en-US"/>
              <a:t>has existed</a:t>
            </a:r>
            <a:r>
              <a:rPr b="0" i="0" lang="en-US" sz="1200" u="none" cap="none" strike="noStrike">
                <a:solidFill>
                  <a:schemeClr val="dk1"/>
                </a:solidFill>
                <a:latin typeface="Arial"/>
                <a:ea typeface="Arial"/>
                <a:cs typeface="Arial"/>
                <a:sym typeface="Arial"/>
              </a:rPr>
              <a:t>.</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Imagine we wanted to create an if-then rule based on the value of those features that told us whether or not a url was safe or risky.</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What rule could we say that if the answer is “yes,” the data are probably safe and if the answer is “no” the data is risky?</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One way to visualize a rule is with a horizontal or vertical line that can separate the data into two predicted groups. If we drew a line at the 25 mark for the Google Rank, we would be able to cleanly split the data into the two groups of interest, and predict that anything to the left of the line (Google rank &lt; 25) is a “safe” URL, and anything to the right of the line (Google rank &gt; 25) is “risky”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lang="en-US"/>
              <a:t>Therefore, o</a:t>
            </a:r>
            <a:r>
              <a:rPr b="0" i="0" lang="en-US" sz="1200" u="none" cap="none" strike="noStrike">
                <a:solidFill>
                  <a:schemeClr val="dk1"/>
                </a:solidFill>
                <a:latin typeface="Arial"/>
                <a:ea typeface="Arial"/>
                <a:cs typeface="Arial"/>
                <a:sym typeface="Arial"/>
              </a:rPr>
              <a:t>ur rule could be:</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If the rank on Google is less than 25 (i.e., in the top 25 results), then the website is probably safe</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Otherwise, it is risky.</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Then our decision tree would need to ask “Is the rank on Google &lt; 25?”, and have the paths leads to the corresponding outcome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3" name="Shape 1023"/>
        <p:cNvGrpSpPr/>
        <p:nvPr/>
      </p:nvGrpSpPr>
      <p:grpSpPr>
        <a:xfrm>
          <a:off x="0" y="0"/>
          <a:ext cx="0" cy="0"/>
          <a:chOff x="0" y="0"/>
          <a:chExt cx="0" cy="0"/>
        </a:xfrm>
      </p:grpSpPr>
      <p:sp>
        <p:nvSpPr>
          <p:cNvPr id="1024" name="Shape 1024"/>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025" name="Shape 10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 idea behind the question and rule creation is that you want to separate the groups as best you can.</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There’s many different ways to attach a number to how well you are separating groups, but they all capture the same fundamental idea</a:t>
            </a:r>
            <a:r>
              <a:rPr lang="en-US"/>
              <a:t>: that group separation occurs when we can get all of the cases for one category on one side and all of the cases belonging to the other category on the other side of the split.</a:t>
            </a:r>
          </a:p>
          <a:p>
            <a:pPr indent="0" lvl="0" marL="0" marR="0" rtl="0" algn="l">
              <a:spcBef>
                <a:spcPts val="0"/>
              </a:spcBef>
              <a:spcAft>
                <a:spcPts val="0"/>
              </a:spcAft>
              <a:buClr>
                <a:schemeClr val="dk1"/>
              </a:buClr>
              <a:buSzPct val="25000"/>
              <a:buFont typeface="Arial"/>
              <a:buNone/>
            </a:pPr>
            <a:r>
              <a:t/>
            </a:r>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In the previous example were able to classify the groups into their correct category perfectly, with just one rule</a:t>
            </a:r>
            <a:r>
              <a:rPr lang="en-US"/>
              <a:t> that separated the groups evenly</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But sometimes, data isn’t that easily separable with a single question and rule.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Let’s take a look at another example, which is more complex than the last</a:t>
            </a: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031" name="Shape 10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Imagine the data looked like this.</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9" name="Shape 1059"/>
        <p:cNvGrpSpPr/>
        <p:nvPr/>
      </p:nvGrpSpPr>
      <p:grpSpPr>
        <a:xfrm>
          <a:off x="0" y="0"/>
          <a:ext cx="0" cy="0"/>
          <a:chOff x="0" y="0"/>
          <a:chExt cx="0" cy="0"/>
        </a:xfrm>
      </p:grpSpPr>
      <p:sp>
        <p:nvSpPr>
          <p:cNvPr id="1060" name="Shape 1060"/>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061" name="Shape 10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could draw a line like before that separates the groups, and make a decision tree that looks like the one on the right, but the separation isn’t perfect.</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lang="en-US"/>
              <a:t>While e</a:t>
            </a:r>
            <a:r>
              <a:rPr b="0" i="0" lang="en-US" sz="1200" u="none" cap="none" strike="noStrike">
                <a:solidFill>
                  <a:schemeClr val="dk1"/>
                </a:solidFill>
                <a:latin typeface="Arial"/>
                <a:ea typeface="Arial"/>
                <a:cs typeface="Arial"/>
                <a:sym typeface="Arial"/>
              </a:rPr>
              <a:t>very case that has a Google rank under 25 is correctly classified as being “safe” by our rule, there are some “safe” cases (on the top right of the graph) that have a Google rank over 25, which our rule would classify them as “risky.”</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If we followed our decision tree’s rules, we would accidentally misclassify 5 / 17 cases.</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To minimize our classification error, we can add another rule.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2" name="Shape 1102"/>
        <p:cNvGrpSpPr/>
        <p:nvPr/>
      </p:nvGrpSpPr>
      <p:grpSpPr>
        <a:xfrm>
          <a:off x="0" y="0"/>
          <a:ext cx="0" cy="0"/>
          <a:chOff x="0" y="0"/>
          <a:chExt cx="0" cy="0"/>
        </a:xfrm>
      </p:grpSpPr>
      <p:sp>
        <p:nvSpPr>
          <p:cNvPr id="1103" name="Shape 1103"/>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104" name="Shape 110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This new rules says that if the website’s rank is higher than 25 on Google AND older than 4 years, then it is probably “safe.”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Notice how our final decision tree changes. We now have an extra question, that is asked only when the Google rank of a website is not &lt; 25.</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With this new rule, we only misclassify 1 / 17 cases.</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We could add more rules if we wanted, but this could lead to overfitting, where we are try to accommodate specific instances in the data, that we do not have enough of a sample size to support, and less likely to replicate if we collected similar data in the future.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1" name="Shape 811"/>
        <p:cNvGrpSpPr/>
        <p:nvPr/>
      </p:nvGrpSpPr>
      <p:grpSpPr>
        <a:xfrm>
          <a:off x="0" y="0"/>
          <a:ext cx="0" cy="0"/>
          <a:chOff x="0" y="0"/>
          <a:chExt cx="0" cy="0"/>
        </a:xfrm>
      </p:grpSpPr>
      <p:sp>
        <p:nvSpPr>
          <p:cNvPr id="812" name="Shape 812"/>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813" name="Shape 8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By the end of the lesson today, I hope to leave you with a basic understanding of what decision trees are </a:t>
            </a: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and how to build them to classify data into different outcomes / categories</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As we’ve seen in our previous classes, classification is important topic in data science. Classification techniques allow us to make predictions about many outcomes that can be described in distinct categories,</a:t>
            </a:r>
          </a:p>
          <a:p>
            <a:pPr indent="0" lvl="0" marL="0" marR="0" rtl="0" algn="l">
              <a:spcBef>
                <a:spcPts val="0"/>
              </a:spcBef>
              <a:buClr>
                <a:schemeClr val="dk1"/>
              </a:buClr>
              <a:buSzPct val="25000"/>
              <a:buFont typeface="Arial"/>
              <a:buNone/>
            </a:pPr>
            <a:r>
              <a:rPr lang="en-US"/>
              <a:t>Some examples of categorical outcomes are:</a:t>
            </a:r>
          </a:p>
          <a:p>
            <a:pPr indent="0" lvl="0" marL="0" marR="0" rtl="0" algn="l">
              <a:spcBef>
                <a:spcPts val="0"/>
              </a:spcBef>
              <a:buClr>
                <a:schemeClr val="dk1"/>
              </a:buClr>
              <a:buSzPct val="25000"/>
              <a:buFont typeface="Arial"/>
              <a:buNone/>
            </a:pPr>
            <a:r>
              <a:rPr lang="en-US"/>
              <a:t>Will a team win or lose?</a:t>
            </a:r>
          </a:p>
          <a:p>
            <a:pPr indent="0" lvl="0" marL="0" marR="0" rtl="0" algn="l">
              <a:spcBef>
                <a:spcPts val="0"/>
              </a:spcBef>
              <a:buClr>
                <a:schemeClr val="dk1"/>
              </a:buClr>
              <a:buSzPct val="25000"/>
              <a:buFont typeface="Arial"/>
              <a:buNone/>
            </a:pPr>
            <a:r>
              <a:rPr lang="en-US"/>
              <a:t>Should we buy or sell a stock?</a:t>
            </a:r>
          </a:p>
          <a:p>
            <a:pPr indent="0" lvl="0" marL="0" marR="0" rtl="0" algn="l">
              <a:spcBef>
                <a:spcPts val="0"/>
              </a:spcBef>
              <a:buClr>
                <a:schemeClr val="dk1"/>
              </a:buClr>
              <a:buSzPct val="25000"/>
              <a:buFont typeface="Arial"/>
              <a:buNone/>
            </a:pPr>
            <a:r>
              <a:rPr lang="en-US"/>
              <a:t>Is this news article about politics, opinion, or sports?</a:t>
            </a:r>
          </a:p>
          <a:p>
            <a:pPr indent="0" lvl="0" marL="0" marR="0" rtl="0" algn="l">
              <a:spcBef>
                <a:spcPts val="0"/>
              </a:spcBef>
              <a:buClr>
                <a:schemeClr val="dk1"/>
              </a:buClr>
              <a:buSzPct val="25000"/>
              <a:buFont typeface="Arial"/>
              <a:buNone/>
            </a:pPr>
            <a:r>
              <a:rPr lang="en-US"/>
              <a:t>Does this person have a disease or is not?</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and decision trees are one method of helping predict those outcomes.</a:t>
            </a:r>
          </a:p>
          <a:p>
            <a:pPr indent="0" lvl="0" marL="0" marR="0" rtl="0" algn="l">
              <a:spcBef>
                <a:spcPts val="0"/>
              </a:spcBef>
              <a:buClr>
                <a:schemeClr val="dk1"/>
              </a:buClr>
              <a:buSzPct val="25000"/>
              <a:buFont typeface="Arial"/>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1" name="Shape 1151"/>
        <p:cNvGrpSpPr/>
        <p:nvPr/>
      </p:nvGrpSpPr>
      <p:grpSpPr>
        <a:xfrm>
          <a:off x="0" y="0"/>
          <a:ext cx="0" cy="0"/>
          <a:chOff x="0" y="0"/>
          <a:chExt cx="0" cy="0"/>
        </a:xfrm>
      </p:grpSpPr>
      <p:sp>
        <p:nvSpPr>
          <p:cNvPr id="1152" name="Shape 1152"/>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153" name="Shape 1153"/>
          <p:cNvSpPr txBox="1"/>
          <p:nvPr>
            <p:ph idx="1" type="body"/>
          </p:nvPr>
        </p:nvSpPr>
        <p:spPr>
          <a:xfrm>
            <a:off x="914400" y="4343400"/>
            <a:ext cx="50291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Now that you have a basic understanding of decision trees and how to build them, let’s take a look at another example.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Imagine we had data from patients with moles that were classified by a doctor as either melanoma or non-melanoma. </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also know two features about each person’s moles: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The diameter and whether the Mole was Symmetric vs. Asymmetric.</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Break into pairs and build a decision tree that asks questions about the cases, and has if-then rules that either make predictions or lead to other questions.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76" name="Shape 1176"/>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82" name="Shape 1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6" name="Shape 1186"/>
        <p:cNvGrpSpPr/>
        <p:nvPr/>
      </p:nvGrpSpPr>
      <p:grpSpPr>
        <a:xfrm>
          <a:off x="0" y="0"/>
          <a:ext cx="0" cy="0"/>
          <a:chOff x="0" y="0"/>
          <a:chExt cx="0" cy="0"/>
        </a:xfrm>
      </p:grpSpPr>
      <p:sp>
        <p:nvSpPr>
          <p:cNvPr id="1187" name="Shape 1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88" name="Shape 1188"/>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95" name="Shape 1195"/>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1" name="Shape 1211"/>
        <p:cNvGrpSpPr/>
        <p:nvPr/>
      </p:nvGrpSpPr>
      <p:grpSpPr>
        <a:xfrm>
          <a:off x="0" y="0"/>
          <a:ext cx="0" cy="0"/>
          <a:chOff x="0" y="0"/>
          <a:chExt cx="0" cy="0"/>
        </a:xfrm>
      </p:grpSpPr>
      <p:sp>
        <p:nvSpPr>
          <p:cNvPr id="1212" name="Shape 121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13" name="Shape 1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19" name="Shape 1219"/>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3" name="Shape 1223"/>
        <p:cNvGrpSpPr/>
        <p:nvPr/>
      </p:nvGrpSpPr>
      <p:grpSpPr>
        <a:xfrm>
          <a:off x="0" y="0"/>
          <a:ext cx="0" cy="0"/>
          <a:chOff x="0" y="0"/>
          <a:chExt cx="0" cy="0"/>
        </a:xfrm>
      </p:grpSpPr>
      <p:sp>
        <p:nvSpPr>
          <p:cNvPr id="1224" name="Shape 122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25" name="Shape 1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31" name="Shape 1231"/>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txBox="1"/>
          <p:nvPr>
            <p:ph idx="1" type="body"/>
          </p:nvPr>
        </p:nvSpPr>
        <p:spPr>
          <a:xfrm>
            <a:off x="914400" y="4343400"/>
            <a:ext cx="50292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Let's start with an overview of what decision trees are</a:t>
            </a: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20" name="Shape 820"/>
          <p:cNvSpPr/>
          <p:nvPr>
            <p:ph idx="2" type="sldImg"/>
          </p:nvPr>
        </p:nvSpPr>
        <p:spPr>
          <a:xfrm>
            <a:off x="376237" y="685800"/>
            <a:ext cx="6105600"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6" name="Shape 1236"/>
        <p:cNvGrpSpPr/>
        <p:nvPr/>
      </p:nvGrpSpPr>
      <p:grpSpPr>
        <a:xfrm>
          <a:off x="0" y="0"/>
          <a:ext cx="0" cy="0"/>
          <a:chOff x="0" y="0"/>
          <a:chExt cx="0" cy="0"/>
        </a:xfrm>
      </p:grpSpPr>
      <p:sp>
        <p:nvSpPr>
          <p:cNvPr id="1237" name="Shape 1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38" name="Shape 1238"/>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2" name="Shape 1242"/>
        <p:cNvGrpSpPr/>
        <p:nvPr/>
      </p:nvGrpSpPr>
      <p:grpSpPr>
        <a:xfrm>
          <a:off x="0" y="0"/>
          <a:ext cx="0" cy="0"/>
          <a:chOff x="0" y="0"/>
          <a:chExt cx="0" cy="0"/>
        </a:xfrm>
      </p:grpSpPr>
      <p:sp>
        <p:nvSpPr>
          <p:cNvPr id="1243" name="Shape 1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44" name="Shape 1244"/>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8" name="Shape 1248"/>
        <p:cNvGrpSpPr/>
        <p:nvPr/>
      </p:nvGrpSpPr>
      <p:grpSpPr>
        <a:xfrm>
          <a:off x="0" y="0"/>
          <a:ext cx="0" cy="0"/>
          <a:chOff x="0" y="0"/>
          <a:chExt cx="0" cy="0"/>
        </a:xfrm>
      </p:grpSpPr>
      <p:sp>
        <p:nvSpPr>
          <p:cNvPr id="1249" name="Shape 1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50" name="Shape 1250"/>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5" name="Shape 1255"/>
        <p:cNvGrpSpPr/>
        <p:nvPr/>
      </p:nvGrpSpPr>
      <p:grpSpPr>
        <a:xfrm>
          <a:off x="0" y="0"/>
          <a:ext cx="0" cy="0"/>
          <a:chOff x="0" y="0"/>
          <a:chExt cx="0" cy="0"/>
        </a:xfrm>
      </p:grpSpPr>
      <p:sp>
        <p:nvSpPr>
          <p:cNvPr id="1256" name="Shape 1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57" name="Shape 1257"/>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1" name="Shape 1261"/>
        <p:cNvGrpSpPr/>
        <p:nvPr/>
      </p:nvGrpSpPr>
      <p:grpSpPr>
        <a:xfrm>
          <a:off x="0" y="0"/>
          <a:ext cx="0" cy="0"/>
          <a:chOff x="0" y="0"/>
          <a:chExt cx="0" cy="0"/>
        </a:xfrm>
      </p:grpSpPr>
      <p:sp>
        <p:nvSpPr>
          <p:cNvPr id="1262" name="Shape 126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63" name="Shape 1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7" name="Shape 1267"/>
        <p:cNvGrpSpPr/>
        <p:nvPr/>
      </p:nvGrpSpPr>
      <p:grpSpPr>
        <a:xfrm>
          <a:off x="0" y="0"/>
          <a:ext cx="0" cy="0"/>
          <a:chOff x="0" y="0"/>
          <a:chExt cx="0" cy="0"/>
        </a:xfrm>
      </p:grpSpPr>
      <p:sp>
        <p:nvSpPr>
          <p:cNvPr id="1268" name="Shape 126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69" name="Shape 1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3" name="Shape 1273"/>
        <p:cNvGrpSpPr/>
        <p:nvPr/>
      </p:nvGrpSpPr>
      <p:grpSpPr>
        <a:xfrm>
          <a:off x="0" y="0"/>
          <a:ext cx="0" cy="0"/>
          <a:chOff x="0" y="0"/>
          <a:chExt cx="0" cy="0"/>
        </a:xfrm>
      </p:grpSpPr>
      <p:sp>
        <p:nvSpPr>
          <p:cNvPr id="1274" name="Shape 1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75" name="Shape 1275"/>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9" name="Shape 1279"/>
        <p:cNvGrpSpPr/>
        <p:nvPr/>
      </p:nvGrpSpPr>
      <p:grpSpPr>
        <a:xfrm>
          <a:off x="0" y="0"/>
          <a:ext cx="0" cy="0"/>
          <a:chOff x="0" y="0"/>
          <a:chExt cx="0" cy="0"/>
        </a:xfrm>
      </p:grpSpPr>
      <p:sp>
        <p:nvSpPr>
          <p:cNvPr id="1280" name="Shape 1280"/>
          <p:cNvSpPr txBox="1"/>
          <p:nvPr>
            <p:ph idx="1" type="body"/>
          </p:nvPr>
        </p:nvSpPr>
        <p:spPr>
          <a:xfrm>
            <a:off x="914400" y="4343400"/>
            <a:ext cx="50291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281" name="Shape 1281"/>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5" name="Shape 1285"/>
        <p:cNvGrpSpPr/>
        <p:nvPr/>
      </p:nvGrpSpPr>
      <p:grpSpPr>
        <a:xfrm>
          <a:off x="0" y="0"/>
          <a:ext cx="0" cy="0"/>
          <a:chOff x="0" y="0"/>
          <a:chExt cx="0" cy="0"/>
        </a:xfrm>
      </p:grpSpPr>
      <p:sp>
        <p:nvSpPr>
          <p:cNvPr id="1286" name="Shape 1286"/>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1287" name="Shape 12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4" name="Shape 824"/>
        <p:cNvGrpSpPr/>
        <p:nvPr/>
      </p:nvGrpSpPr>
      <p:grpSpPr>
        <a:xfrm>
          <a:off x="0" y="0"/>
          <a:ext cx="0" cy="0"/>
          <a:chOff x="0" y="0"/>
          <a:chExt cx="0" cy="0"/>
        </a:xfrm>
      </p:grpSpPr>
      <p:sp>
        <p:nvSpPr>
          <p:cNvPr id="825" name="Shape 8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6" name="Shape 826"/>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9" name="Shape 839"/>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7" name="Shape 857"/>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txBox="1"/>
          <p:nvPr>
            <p:ph idx="1" type="body"/>
          </p:nvPr>
        </p:nvSpPr>
        <p:spPr>
          <a:xfrm>
            <a:off x="914400" y="4343400"/>
            <a:ext cx="5029199"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Let's start with an overview of what decision trees are</a:t>
            </a:r>
          </a:p>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78" name="Shape 878"/>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884" name="Shape 8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91666"/>
              <a:buFont typeface="Arial"/>
              <a:buNone/>
            </a:pPr>
            <a:r>
              <a:rPr lang="en-US"/>
              <a:t>Let’s start with an example:</a:t>
            </a:r>
          </a:p>
          <a:p>
            <a:pPr lvl="0" rtl="0">
              <a:lnSpc>
                <a:spcPct val="115000"/>
              </a:lnSpc>
              <a:spcBef>
                <a:spcPts val="0"/>
              </a:spcBef>
              <a:buClr>
                <a:schemeClr val="dk1"/>
              </a:buClr>
              <a:buSzPct val="91666"/>
              <a:buFont typeface="Arial"/>
              <a:buNone/>
            </a:pPr>
            <a:r>
              <a:rPr lang="en-US"/>
              <a:t>Imagine that you are using Google to search for a topic and you come across a URL and you’re unsure about whether it’s safe or might have viruses</a:t>
            </a:r>
          </a:p>
          <a:p>
            <a:pPr lvl="0" rtl="0">
              <a:lnSpc>
                <a:spcPct val="115000"/>
              </a:lnSpc>
              <a:spcBef>
                <a:spcPts val="0"/>
              </a:spcBef>
              <a:buClr>
                <a:schemeClr val="dk1"/>
              </a:buClr>
              <a:buSzPct val="91666"/>
              <a:buFont typeface="Arial"/>
              <a:buNone/>
            </a:pPr>
            <a:r>
              <a:rPr lang="en-US"/>
              <a:t>That is, you’re interested in classifying whether the URL is “safe” or “risky”</a:t>
            </a:r>
          </a:p>
          <a:p>
            <a:pPr lvl="0" rtl="0">
              <a:lnSpc>
                <a:spcPct val="115000"/>
              </a:lnSpc>
              <a:spcBef>
                <a:spcPts val="0"/>
              </a:spcBef>
              <a:buClr>
                <a:schemeClr val="dk1"/>
              </a:buClr>
              <a:buSzPct val="91666"/>
              <a:buFont typeface="Arial"/>
              <a:buNone/>
            </a:pPr>
            <a:r>
              <a:rPr lang="en-US"/>
              <a:t>Now, you know some characteristics or features about the URL, such as its domain and rank on Google</a:t>
            </a:r>
          </a:p>
          <a:p>
            <a:pPr lvl="0" rtl="0">
              <a:lnSpc>
                <a:spcPct val="115000"/>
              </a:lnSpc>
              <a:spcBef>
                <a:spcPts val="0"/>
              </a:spcBef>
              <a:buClr>
                <a:schemeClr val="dk1"/>
              </a:buClr>
              <a:buSzPct val="91666"/>
              <a:buFont typeface="Arial"/>
              <a:buNone/>
            </a:pPr>
            <a:r>
              <a:rPr lang="en-US"/>
              <a:t> </a:t>
            </a:r>
          </a:p>
          <a:p>
            <a:pPr lvl="0" rtl="0">
              <a:lnSpc>
                <a:spcPct val="115000"/>
              </a:lnSpc>
              <a:spcBef>
                <a:spcPts val="0"/>
              </a:spcBef>
              <a:buClr>
                <a:schemeClr val="dk1"/>
              </a:buClr>
              <a:buSzPct val="91666"/>
              <a:buFont typeface="Arial"/>
              <a:buNone/>
            </a:pPr>
            <a:r>
              <a:rPr lang="en-US"/>
              <a:t>And you know that those variables can sometimes predict whether the url is safe or risky.</a:t>
            </a:r>
          </a:p>
          <a:p>
            <a:pPr lvl="0" rtl="0">
              <a:lnSpc>
                <a:spcPct val="115000"/>
              </a:lnSpc>
              <a:spcBef>
                <a:spcPts val="0"/>
              </a:spcBef>
              <a:buClr>
                <a:schemeClr val="dk1"/>
              </a:buClr>
              <a:buSzPct val="91666"/>
              <a:buFont typeface="Arial"/>
              <a:buNone/>
            </a:pPr>
            <a:r>
              <a:rPr lang="en-US"/>
              <a:t>For example, you know that domains ending in .info tend to have viruses.</a:t>
            </a:r>
          </a:p>
          <a:p>
            <a:pPr lvl="0" rtl="0">
              <a:lnSpc>
                <a:spcPct val="115000"/>
              </a:lnSpc>
              <a:spcBef>
                <a:spcPts val="0"/>
              </a:spcBef>
              <a:buClr>
                <a:schemeClr val="dk1"/>
              </a:buClr>
              <a:buSzPct val="91666"/>
              <a:buFont typeface="Arial"/>
              <a:buNone/>
            </a:pPr>
            <a:r>
              <a:rPr lang="en-US"/>
              <a:t>So you ask yourself, “Is the URL’s domain .info?”</a:t>
            </a:r>
          </a:p>
          <a:p>
            <a:pPr lvl="0" rtl="0">
              <a:lnSpc>
                <a:spcPct val="115000"/>
              </a:lnSpc>
              <a:spcBef>
                <a:spcPts val="0"/>
              </a:spcBef>
              <a:buClr>
                <a:schemeClr val="dk1"/>
              </a:buClr>
              <a:buSzPct val="91666"/>
              <a:buFont typeface="Arial"/>
              <a:buNone/>
            </a:pPr>
            <a:r>
              <a:rPr lang="en-US"/>
              <a:t>And if it is, then it’s risky.</a:t>
            </a:r>
          </a:p>
          <a:p>
            <a:pPr lvl="0" rtl="0">
              <a:lnSpc>
                <a:spcPct val="115000"/>
              </a:lnSpc>
              <a:spcBef>
                <a:spcPts val="0"/>
              </a:spcBef>
              <a:buClr>
                <a:schemeClr val="dk1"/>
              </a:buClr>
              <a:buSzPct val="91666"/>
              <a:buFont typeface="Arial"/>
              <a:buNone/>
            </a:pPr>
            <a:r>
              <a:rPr lang="en-US"/>
              <a:t>If it’s not, and it’s a .gov domain, then you know those tend to be trustworthy, and you think it’s safe</a:t>
            </a:r>
          </a:p>
          <a:p>
            <a:pPr lvl="0" rtl="0">
              <a:lnSpc>
                <a:spcPct val="115000"/>
              </a:lnSpc>
              <a:spcBef>
                <a:spcPts val="0"/>
              </a:spcBef>
              <a:buClr>
                <a:schemeClr val="dk1"/>
              </a:buClr>
              <a:buSzPct val="91666"/>
              <a:buFont typeface="Arial"/>
              <a:buNone/>
            </a:pPr>
            <a:r>
              <a:rPr lang="en-US"/>
              <a:t>This example illustrates the basic premise of a decision tree.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p:nvPr>
            <p:ph idx="2" type="sldImg"/>
          </p:nvPr>
        </p:nvSpPr>
        <p:spPr>
          <a:xfrm>
            <a:off x="376237" y="685800"/>
            <a:ext cx="6105525" cy="3429000"/>
          </a:xfrm>
          <a:custGeom>
            <a:pathLst>
              <a:path extrusionOk="0" h="120000" w="120000">
                <a:moveTo>
                  <a:pt x="0" y="0"/>
                </a:moveTo>
                <a:lnTo>
                  <a:pt x="120000" y="0"/>
                </a:lnTo>
                <a:lnTo>
                  <a:pt x="120000" y="120000"/>
                </a:lnTo>
                <a:lnTo>
                  <a:pt x="0" y="120000"/>
                </a:lnTo>
                <a:close/>
              </a:path>
            </a:pathLst>
          </a:custGeom>
          <a:noFill/>
          <a:ln>
            <a:noFill/>
          </a:ln>
        </p:spPr>
      </p:sp>
      <p:sp>
        <p:nvSpPr>
          <p:cNvPr id="908" name="Shape 9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Decision trees are a method of classifying/predicting what category something you observe belongs to based on its specific attributes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They make these predictions by using a series of questions about those attributes, and applying </a:t>
            </a:r>
            <a:r>
              <a:rPr b="0" i="0" lang="en-US" sz="1200" u="none" cap="none" strike="noStrike">
                <a:solidFill>
                  <a:schemeClr val="dk1"/>
                </a:solidFill>
                <a:latin typeface="Georgia"/>
                <a:ea typeface="Georgia"/>
                <a:cs typeface="Georgia"/>
                <a:sym typeface="Georgia"/>
              </a:rPr>
              <a:t>“if-then” rules based on the answers to those question</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We can represent these questions and if-then rules visually as a descending series of questions and answers, as seen on the right. This is the tree.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Arial"/>
                <a:ea typeface="Arial"/>
                <a:cs typeface="Arial"/>
                <a:sym typeface="Arial"/>
              </a:rPr>
              <a:t>You start by asking a primary question (at the top), and depending on the answer to that question ("yes" or "no") you move down and to the left or right of the tree until you end up on a prediction.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10.jpg"/><Relationship Id="rId4" Type="http://schemas.openxmlformats.org/officeDocument/2006/relationships/image" Target="../media/image04.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3.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8.png"/><Relationship Id="rId3" Type="http://schemas.openxmlformats.org/officeDocument/2006/relationships/image" Target="../media/image46.jpg"/><Relationship Id="rId4" Type="http://schemas.openxmlformats.org/officeDocument/2006/relationships/image" Target="../media/image51.jp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7.png"/><Relationship Id="rId3" Type="http://schemas.openxmlformats.org/officeDocument/2006/relationships/image" Target="../media/image50.png"/><Relationship Id="rId4" Type="http://schemas.openxmlformats.org/officeDocument/2006/relationships/image" Target="../media/image57.png"/><Relationship Id="rId11" Type="http://schemas.openxmlformats.org/officeDocument/2006/relationships/image" Target="../media/image60.png"/><Relationship Id="rId10" Type="http://schemas.openxmlformats.org/officeDocument/2006/relationships/image" Target="../media/image54.png"/><Relationship Id="rId9" Type="http://schemas.openxmlformats.org/officeDocument/2006/relationships/image" Target="../media/image59.png"/><Relationship Id="rId5" Type="http://schemas.openxmlformats.org/officeDocument/2006/relationships/image" Target="../media/image53.png"/><Relationship Id="rId6" Type="http://schemas.openxmlformats.org/officeDocument/2006/relationships/image" Target="../media/image52.png"/><Relationship Id="rId7" Type="http://schemas.openxmlformats.org/officeDocument/2006/relationships/image" Target="../media/image55.png"/><Relationship Id="rId8" Type="http://schemas.openxmlformats.org/officeDocument/2006/relationships/image" Target="../media/image65.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7.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7.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8.jp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9.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4.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7.png"/><Relationship Id="rId3" Type="http://schemas.openxmlformats.org/officeDocument/2006/relationships/image" Target="../media/image66.jpg"/><Relationship Id="rId4" Type="http://schemas.openxmlformats.org/officeDocument/2006/relationships/image" Target="../media/image69.jp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8.png"/><Relationship Id="rId4" Type="http://schemas.openxmlformats.org/officeDocument/2006/relationships/image" Target="../media/image12.png"/><Relationship Id="rId11" Type="http://schemas.openxmlformats.org/officeDocument/2006/relationships/image" Target="../media/image20.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07.png"/><Relationship Id="rId8" Type="http://schemas.openxmlformats.org/officeDocument/2006/relationships/image" Target="../media/image09.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9.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 Id="rId3" Type="http://schemas.openxmlformats.org/officeDocument/2006/relationships/image" Target="../media/image10.jpg"/><Relationship Id="rId4" Type="http://schemas.openxmlformats.org/officeDocument/2006/relationships/image" Target="../media/image0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6.png"/><Relationship Id="rId3" Type="http://schemas.openxmlformats.org/officeDocument/2006/relationships/image" Target="../media/image08.png"/><Relationship Id="rId4" Type="http://schemas.openxmlformats.org/officeDocument/2006/relationships/image" Target="../media/image12.png"/><Relationship Id="rId11" Type="http://schemas.openxmlformats.org/officeDocument/2006/relationships/image" Target="../media/image20.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07.png"/><Relationship Id="rId8" Type="http://schemas.openxmlformats.org/officeDocument/2006/relationships/image" Target="../media/image0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jpg"/><Relationship Id="rId4" Type="http://schemas.openxmlformats.org/officeDocument/2006/relationships/image" Target="../media/image21.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3.png"/><Relationship Id="rId3" Type="http://schemas.openxmlformats.org/officeDocument/2006/relationships/image" Target="../media/image29.jpg"/><Relationship Id="rId4" Type="http://schemas.openxmlformats.org/officeDocument/2006/relationships/image" Target="../media/image25.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26.png"/><Relationship Id="rId4" Type="http://schemas.openxmlformats.org/officeDocument/2006/relationships/image" Target="../media/image32.png"/><Relationship Id="rId11" Type="http://schemas.openxmlformats.org/officeDocument/2006/relationships/image" Target="../media/image35.png"/><Relationship Id="rId10" Type="http://schemas.openxmlformats.org/officeDocument/2006/relationships/image" Target="../media/image37.png"/><Relationship Id="rId9"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1.png"/><Relationship Id="rId8" Type="http://schemas.openxmlformats.org/officeDocument/2006/relationships/image" Target="../media/image3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6.png"/><Relationship Id="rId3" Type="http://schemas.openxmlformats.org/officeDocument/2006/relationships/image" Target="../media/image40.jpg"/><Relationship Id="rId4" Type="http://schemas.openxmlformats.org/officeDocument/2006/relationships/image" Target="../media/image44.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8.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1.jp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4"/>
            <a:ext cx="4043866" cy="6057899"/>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8"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0"/>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649" name="Shape 649"/>
        <p:cNvGrpSpPr/>
        <p:nvPr/>
      </p:nvGrpSpPr>
      <p:grpSpPr>
        <a:xfrm>
          <a:off x="0" y="0"/>
          <a:ext cx="0" cy="0"/>
          <a:chOff x="0" y="0"/>
          <a:chExt cx="0" cy="0"/>
        </a:xfrm>
      </p:grpSpPr>
      <p:pic>
        <p:nvPicPr>
          <p:cNvPr id="650" name="Shape 650"/>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651" name="Shape 651"/>
          <p:cNvCxnSpPr/>
          <p:nvPr/>
        </p:nvCxnSpPr>
        <p:spPr>
          <a:xfrm>
            <a:off x="635000" y="635000"/>
            <a:ext cx="11734800" cy="0"/>
          </a:xfrm>
          <a:prstGeom prst="straightConnector1">
            <a:avLst/>
          </a:prstGeom>
          <a:noFill/>
          <a:ln>
            <a:noFill/>
          </a:ln>
        </p:spPr>
      </p:cxnSp>
      <p:cxnSp>
        <p:nvCxnSpPr>
          <p:cNvPr id="652" name="Shape 652"/>
          <p:cNvCxnSpPr/>
          <p:nvPr/>
        </p:nvCxnSpPr>
        <p:spPr>
          <a:xfrm>
            <a:off x="635000" y="1219200"/>
            <a:ext cx="11734800" cy="0"/>
          </a:xfrm>
          <a:prstGeom prst="straightConnector1">
            <a:avLst/>
          </a:prstGeom>
          <a:noFill/>
          <a:ln>
            <a:noFill/>
          </a:ln>
        </p:spPr>
      </p:cxnSp>
      <p:sp>
        <p:nvSpPr>
          <p:cNvPr id="653" name="Shape 653"/>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654" name="Shape 654"/>
        <p:cNvGrpSpPr/>
        <p:nvPr/>
      </p:nvGrpSpPr>
      <p:grpSpPr>
        <a:xfrm>
          <a:off x="0" y="0"/>
          <a:ext cx="0" cy="0"/>
          <a:chOff x="0" y="0"/>
          <a:chExt cx="0" cy="0"/>
        </a:xfrm>
      </p:grpSpPr>
      <p:pic>
        <p:nvPicPr>
          <p:cNvPr id="655" name="Shape 655"/>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656" name="Shape 656"/>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657" name="Shape 657"/>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658" name="Shape 658"/>
          <p:cNvCxnSpPr/>
          <p:nvPr/>
        </p:nvCxnSpPr>
        <p:spPr>
          <a:xfrm>
            <a:off x="635000" y="635000"/>
            <a:ext cx="11734800" cy="0"/>
          </a:xfrm>
          <a:prstGeom prst="straightConnector1">
            <a:avLst/>
          </a:prstGeom>
          <a:noFill/>
          <a:ln>
            <a:noFill/>
          </a:ln>
        </p:spPr>
      </p:cxnSp>
      <p:cxnSp>
        <p:nvCxnSpPr>
          <p:cNvPr id="659" name="Shape 659"/>
          <p:cNvCxnSpPr/>
          <p:nvPr/>
        </p:nvCxnSpPr>
        <p:spPr>
          <a:xfrm>
            <a:off x="635000" y="1219200"/>
            <a:ext cx="11734800" cy="0"/>
          </a:xfrm>
          <a:prstGeom prst="straightConnector1">
            <a:avLst/>
          </a:prstGeom>
          <a:noFill/>
          <a:ln>
            <a:noFill/>
          </a:ln>
        </p:spPr>
      </p:cxnSp>
      <p:sp>
        <p:nvSpPr>
          <p:cNvPr id="660" name="Shape 660"/>
          <p:cNvSpPr/>
          <p:nvPr/>
        </p:nvSpPr>
        <p:spPr>
          <a:xfrm>
            <a:off x="56515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61" name="Shape 661"/>
          <p:cNvSpPr/>
          <p:nvPr/>
        </p:nvSpPr>
        <p:spPr>
          <a:xfrm>
            <a:off x="91821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62" name="Shape 662"/>
          <p:cNvSpPr txBox="1"/>
          <p:nvPr>
            <p:ph idx="1" type="body"/>
          </p:nvPr>
        </p:nvSpPr>
        <p:spPr>
          <a:xfrm>
            <a:off x="1841500" y="1981200"/>
            <a:ext cx="2311500" cy="39624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63" name="Shape 663"/>
        <p:cNvGrpSpPr/>
        <p:nvPr/>
      </p:nvGrpSpPr>
      <p:grpSpPr>
        <a:xfrm>
          <a:off x="0" y="0"/>
          <a:ext cx="0" cy="0"/>
          <a:chOff x="0" y="0"/>
          <a:chExt cx="0" cy="0"/>
        </a:xfrm>
      </p:grpSpPr>
      <p:cxnSp>
        <p:nvCxnSpPr>
          <p:cNvPr id="664" name="Shape 664"/>
          <p:cNvCxnSpPr/>
          <p:nvPr/>
        </p:nvCxnSpPr>
        <p:spPr>
          <a:xfrm>
            <a:off x="635000" y="635000"/>
            <a:ext cx="11734800" cy="0"/>
          </a:xfrm>
          <a:prstGeom prst="straightConnector1">
            <a:avLst/>
          </a:prstGeom>
          <a:noFill/>
          <a:ln>
            <a:noFill/>
          </a:ln>
        </p:spPr>
      </p:cxnSp>
      <p:cxnSp>
        <p:nvCxnSpPr>
          <p:cNvPr id="665" name="Shape 665"/>
          <p:cNvCxnSpPr/>
          <p:nvPr/>
        </p:nvCxnSpPr>
        <p:spPr>
          <a:xfrm>
            <a:off x="635000" y="1219200"/>
            <a:ext cx="11734800" cy="0"/>
          </a:xfrm>
          <a:prstGeom prst="straightConnector1">
            <a:avLst/>
          </a:prstGeom>
          <a:noFill/>
          <a:ln>
            <a:noFill/>
          </a:ln>
        </p:spPr>
      </p:cxnSp>
      <p:sp>
        <p:nvSpPr>
          <p:cNvPr id="666" name="Shape 666"/>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7" name="Shape 667"/>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8" name="Shape 668"/>
          <p:cNvSpPr/>
          <p:nvPr/>
        </p:nvSpPr>
        <p:spPr>
          <a:xfrm>
            <a:off x="7409003" y="2423731"/>
            <a:ext cx="3000000" cy="2999999"/>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669" name="Shape 669"/>
        <p:cNvGrpSpPr/>
        <p:nvPr/>
      </p:nvGrpSpPr>
      <p:grpSpPr>
        <a:xfrm>
          <a:off x="0" y="0"/>
          <a:ext cx="0" cy="0"/>
          <a:chOff x="0" y="0"/>
          <a:chExt cx="0" cy="0"/>
        </a:xfrm>
      </p:grpSpPr>
      <p:cxnSp>
        <p:nvCxnSpPr>
          <p:cNvPr id="670" name="Shape 670"/>
          <p:cNvCxnSpPr/>
          <p:nvPr/>
        </p:nvCxnSpPr>
        <p:spPr>
          <a:xfrm>
            <a:off x="635000" y="635000"/>
            <a:ext cx="11734800" cy="0"/>
          </a:xfrm>
          <a:prstGeom prst="straightConnector1">
            <a:avLst/>
          </a:prstGeom>
          <a:noFill/>
          <a:ln>
            <a:noFill/>
          </a:ln>
        </p:spPr>
      </p:cxnSp>
      <p:cxnSp>
        <p:nvCxnSpPr>
          <p:cNvPr id="671" name="Shape 671"/>
          <p:cNvCxnSpPr/>
          <p:nvPr/>
        </p:nvCxnSpPr>
        <p:spPr>
          <a:xfrm>
            <a:off x="635000" y="1219200"/>
            <a:ext cx="11734800" cy="0"/>
          </a:xfrm>
          <a:prstGeom prst="straightConnector1">
            <a:avLst/>
          </a:prstGeom>
          <a:noFill/>
          <a:ln>
            <a:noFill/>
          </a:ln>
        </p:spPr>
      </p:cxnSp>
      <p:grpSp>
        <p:nvGrpSpPr>
          <p:cNvPr id="672" name="Shape 672"/>
          <p:cNvGrpSpPr/>
          <p:nvPr/>
        </p:nvGrpSpPr>
        <p:grpSpPr>
          <a:xfrm>
            <a:off x="635000" y="1828800"/>
            <a:ext cx="1269900" cy="1269900"/>
            <a:chOff x="0" y="0"/>
            <a:chExt cx="1269900" cy="1269900"/>
          </a:xfrm>
        </p:grpSpPr>
        <p:pic>
          <p:nvPicPr>
            <p:cNvPr id="673" name="Shape 673"/>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674" name="Shape 674"/>
            <p:cNvSpPr/>
            <p:nvPr/>
          </p:nvSpPr>
          <p:spPr>
            <a:xfrm>
              <a:off x="889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675" name="Shape 675"/>
          <p:cNvGrpSpPr/>
          <p:nvPr/>
        </p:nvGrpSpPr>
        <p:grpSpPr>
          <a:xfrm>
            <a:off x="2159000" y="1828800"/>
            <a:ext cx="1269900" cy="1269900"/>
            <a:chOff x="0" y="0"/>
            <a:chExt cx="1269900" cy="1269900"/>
          </a:xfrm>
        </p:grpSpPr>
        <p:pic>
          <p:nvPicPr>
            <p:cNvPr id="676" name="Shape 676"/>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677" name="Shape 677"/>
            <p:cNvSpPr/>
            <p:nvPr/>
          </p:nvSpPr>
          <p:spPr>
            <a:xfrm>
              <a:off x="101600" y="3479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678" name="Shape 678"/>
          <p:cNvGrpSpPr/>
          <p:nvPr/>
        </p:nvGrpSpPr>
        <p:grpSpPr>
          <a:xfrm>
            <a:off x="635000" y="3340100"/>
            <a:ext cx="1269900" cy="1269900"/>
            <a:chOff x="0" y="0"/>
            <a:chExt cx="1269900" cy="1269900"/>
          </a:xfrm>
        </p:grpSpPr>
        <p:pic>
          <p:nvPicPr>
            <p:cNvPr id="679" name="Shape 679"/>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680" name="Shape 680"/>
            <p:cNvSpPr/>
            <p:nvPr/>
          </p:nvSpPr>
          <p:spPr>
            <a:xfrm>
              <a:off x="88900" y="3225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681" name="Shape 681"/>
          <p:cNvGrpSpPr/>
          <p:nvPr/>
        </p:nvGrpSpPr>
        <p:grpSpPr>
          <a:xfrm>
            <a:off x="2159000" y="3340100"/>
            <a:ext cx="1269900" cy="1269900"/>
            <a:chOff x="0" y="0"/>
            <a:chExt cx="1269900" cy="1269900"/>
          </a:xfrm>
        </p:grpSpPr>
        <p:pic>
          <p:nvPicPr>
            <p:cNvPr id="682" name="Shape 682"/>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683" name="Shape 683"/>
            <p:cNvSpPr/>
            <p:nvPr/>
          </p:nvSpPr>
          <p:spPr>
            <a:xfrm>
              <a:off x="1016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684" name="Shape 684"/>
          <p:cNvGrpSpPr/>
          <p:nvPr/>
        </p:nvGrpSpPr>
        <p:grpSpPr>
          <a:xfrm>
            <a:off x="635000" y="4876800"/>
            <a:ext cx="1269900" cy="1269900"/>
            <a:chOff x="0" y="0"/>
            <a:chExt cx="1269900" cy="1269900"/>
          </a:xfrm>
        </p:grpSpPr>
        <p:pic>
          <p:nvPicPr>
            <p:cNvPr id="685" name="Shape 685"/>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686" name="Shape 686"/>
            <p:cNvSpPr/>
            <p:nvPr/>
          </p:nvSpPr>
          <p:spPr>
            <a:xfrm>
              <a:off x="88900" y="3225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687" name="Shape 687"/>
          <p:cNvGrpSpPr/>
          <p:nvPr/>
        </p:nvGrpSpPr>
        <p:grpSpPr>
          <a:xfrm>
            <a:off x="2159000" y="4876800"/>
            <a:ext cx="1269900" cy="1269900"/>
            <a:chOff x="0" y="0"/>
            <a:chExt cx="1269900" cy="1269900"/>
          </a:xfrm>
        </p:grpSpPr>
        <p:pic>
          <p:nvPicPr>
            <p:cNvPr id="688" name="Shape 688"/>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689" name="Shape 689"/>
            <p:cNvSpPr/>
            <p:nvPr/>
          </p:nvSpPr>
          <p:spPr>
            <a:xfrm>
              <a:off x="1016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690" name="Shape 690"/>
          <p:cNvSpPr/>
          <p:nvPr/>
        </p:nvSpPr>
        <p:spPr>
          <a:xfrm>
            <a:off x="8790781" y="1828800"/>
            <a:ext cx="3236111" cy="2032019"/>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691" name="Shape 691"/>
          <p:cNvGrpSpPr/>
          <p:nvPr/>
        </p:nvGrpSpPr>
        <p:grpSpPr>
          <a:xfrm>
            <a:off x="4051298" y="1828799"/>
            <a:ext cx="2031900" cy="2031900"/>
            <a:chOff x="0" y="0"/>
            <a:chExt cx="2031900" cy="2031900"/>
          </a:xfrm>
        </p:grpSpPr>
        <p:pic>
          <p:nvPicPr>
            <p:cNvPr id="692" name="Shape 692"/>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693" name="Shape 693"/>
            <p:cNvSpPr/>
            <p:nvPr/>
          </p:nvSpPr>
          <p:spPr>
            <a:xfrm>
              <a:off x="165100" y="1524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694" name="Shape 694"/>
            <p:cNvSpPr/>
            <p:nvPr/>
          </p:nvSpPr>
          <p:spPr>
            <a:xfrm>
              <a:off x="165100" y="4191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695" name="Shape 695"/>
          <p:cNvGrpSpPr/>
          <p:nvPr/>
        </p:nvGrpSpPr>
        <p:grpSpPr>
          <a:xfrm>
            <a:off x="6362698" y="1828799"/>
            <a:ext cx="2031900" cy="2031900"/>
            <a:chOff x="0" y="0"/>
            <a:chExt cx="2031900" cy="2031900"/>
          </a:xfrm>
        </p:grpSpPr>
        <p:pic>
          <p:nvPicPr>
            <p:cNvPr id="696" name="Shape 696"/>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697" name="Shape 697"/>
            <p:cNvSpPr/>
            <p:nvPr/>
          </p:nvSpPr>
          <p:spPr>
            <a:xfrm>
              <a:off x="177800" y="1524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698" name="Shape 698"/>
            <p:cNvSpPr/>
            <p:nvPr/>
          </p:nvSpPr>
          <p:spPr>
            <a:xfrm>
              <a:off x="177800" y="4191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699" name="Shape 699"/>
          <p:cNvGrpSpPr/>
          <p:nvPr/>
        </p:nvGrpSpPr>
        <p:grpSpPr>
          <a:xfrm>
            <a:off x="4051298" y="4114798"/>
            <a:ext cx="2031900" cy="2031900"/>
            <a:chOff x="0" y="0"/>
            <a:chExt cx="2031900" cy="2031900"/>
          </a:xfrm>
        </p:grpSpPr>
        <p:pic>
          <p:nvPicPr>
            <p:cNvPr id="700" name="Shape 700"/>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701" name="Shape 701"/>
            <p:cNvSpPr/>
            <p:nvPr/>
          </p:nvSpPr>
          <p:spPr>
            <a:xfrm>
              <a:off x="165100" y="1778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702" name="Shape 702"/>
            <p:cNvSpPr/>
            <p:nvPr/>
          </p:nvSpPr>
          <p:spPr>
            <a:xfrm>
              <a:off x="165100" y="4445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703" name="Shape 703"/>
          <p:cNvGrpSpPr/>
          <p:nvPr/>
        </p:nvGrpSpPr>
        <p:grpSpPr>
          <a:xfrm>
            <a:off x="6362698" y="4114798"/>
            <a:ext cx="2031900" cy="2031900"/>
            <a:chOff x="0" y="0"/>
            <a:chExt cx="2031900" cy="2031900"/>
          </a:xfrm>
        </p:grpSpPr>
        <p:pic>
          <p:nvPicPr>
            <p:cNvPr id="704" name="Shape 704"/>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705" name="Shape 705"/>
            <p:cNvSpPr/>
            <p:nvPr/>
          </p:nvSpPr>
          <p:spPr>
            <a:xfrm>
              <a:off x="177800" y="1778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706" name="Shape 706"/>
            <p:cNvSpPr/>
            <p:nvPr/>
          </p:nvSpPr>
          <p:spPr>
            <a:xfrm>
              <a:off x="177800" y="4445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707" name="Shape 707"/>
          <p:cNvSpPr/>
          <p:nvPr/>
        </p:nvSpPr>
        <p:spPr>
          <a:xfrm>
            <a:off x="8790781" y="4114800"/>
            <a:ext cx="3236111" cy="2032019"/>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708" name="Shape 708"/>
        <p:cNvGrpSpPr/>
        <p:nvPr/>
      </p:nvGrpSpPr>
      <p:grpSpPr>
        <a:xfrm>
          <a:off x="0" y="0"/>
          <a:ext cx="0" cy="0"/>
          <a:chOff x="0" y="0"/>
          <a:chExt cx="0" cy="0"/>
        </a:xfrm>
      </p:grpSpPr>
      <p:cxnSp>
        <p:nvCxnSpPr>
          <p:cNvPr id="709" name="Shape 709"/>
          <p:cNvCxnSpPr/>
          <p:nvPr/>
        </p:nvCxnSpPr>
        <p:spPr>
          <a:xfrm>
            <a:off x="635000" y="635000"/>
            <a:ext cx="11734800" cy="0"/>
          </a:xfrm>
          <a:prstGeom prst="straightConnector1">
            <a:avLst/>
          </a:prstGeom>
          <a:noFill/>
          <a:ln>
            <a:noFill/>
          </a:ln>
        </p:spPr>
      </p:cxnSp>
      <p:cxnSp>
        <p:nvCxnSpPr>
          <p:cNvPr id="710" name="Shape 710"/>
          <p:cNvCxnSpPr/>
          <p:nvPr/>
        </p:nvCxnSpPr>
        <p:spPr>
          <a:xfrm>
            <a:off x="635000" y="1219200"/>
            <a:ext cx="11734800" cy="0"/>
          </a:xfrm>
          <a:prstGeom prst="straightConnector1">
            <a:avLst/>
          </a:prstGeom>
          <a:noFill/>
          <a:ln>
            <a:noFill/>
          </a:ln>
        </p:spPr>
      </p:cxnSp>
      <p:grpSp>
        <p:nvGrpSpPr>
          <p:cNvPr id="711" name="Shape 711"/>
          <p:cNvGrpSpPr/>
          <p:nvPr/>
        </p:nvGrpSpPr>
        <p:grpSpPr>
          <a:xfrm>
            <a:off x="1384300" y="3130550"/>
            <a:ext cx="1269900" cy="1269900"/>
            <a:chOff x="0" y="0"/>
            <a:chExt cx="1269900" cy="1269900"/>
          </a:xfrm>
        </p:grpSpPr>
        <p:pic>
          <p:nvPicPr>
            <p:cNvPr id="712" name="Shape 712"/>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713" name="Shape 713"/>
            <p:cNvSpPr/>
            <p:nvPr/>
          </p:nvSpPr>
          <p:spPr>
            <a:xfrm>
              <a:off x="88900" y="543558"/>
              <a:ext cx="1079400" cy="2337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714" name="Shape 714"/>
          <p:cNvCxnSpPr/>
          <p:nvPr/>
        </p:nvCxnSpPr>
        <p:spPr>
          <a:xfrm flipH="1" rot="10800000">
            <a:off x="3911600" y="3243397"/>
            <a:ext cx="3735000" cy="300"/>
          </a:xfrm>
          <a:prstGeom prst="straightConnector1">
            <a:avLst/>
          </a:prstGeom>
          <a:noFill/>
          <a:ln>
            <a:noFill/>
          </a:ln>
        </p:spPr>
      </p:cxnSp>
      <p:cxnSp>
        <p:nvCxnSpPr>
          <p:cNvPr id="715" name="Shape 715"/>
          <p:cNvCxnSpPr/>
          <p:nvPr/>
        </p:nvCxnSpPr>
        <p:spPr>
          <a:xfrm flipH="1" rot="10800000">
            <a:off x="3911600" y="5381314"/>
            <a:ext cx="3735000" cy="300"/>
          </a:xfrm>
          <a:prstGeom prst="straightConnector1">
            <a:avLst/>
          </a:prstGeom>
          <a:noFill/>
          <a:ln>
            <a:noFill/>
          </a:ln>
        </p:spPr>
      </p:cxnSp>
      <p:sp>
        <p:nvSpPr>
          <p:cNvPr id="716" name="Shape 716"/>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717" name="Shape 717"/>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718" name="Shape 718"/>
          <p:cNvCxnSpPr/>
          <p:nvPr/>
        </p:nvCxnSpPr>
        <p:spPr>
          <a:xfrm flipH="1" rot="10800000">
            <a:off x="3911600" y="2223000"/>
            <a:ext cx="3735000" cy="300"/>
          </a:xfrm>
          <a:prstGeom prst="straightConnector1">
            <a:avLst/>
          </a:prstGeom>
          <a:noFill/>
          <a:ln>
            <a:noFill/>
          </a:ln>
        </p:spPr>
      </p:cxnSp>
      <p:sp>
        <p:nvSpPr>
          <p:cNvPr id="719" name="Shape 719"/>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720" name="Shape 720"/>
          <p:cNvCxnSpPr/>
          <p:nvPr/>
        </p:nvCxnSpPr>
        <p:spPr>
          <a:xfrm rot="10800000">
            <a:off x="3225800" y="1803737"/>
            <a:ext cx="0" cy="4430400"/>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721" name="Shape 721"/>
        <p:cNvGrpSpPr/>
        <p:nvPr/>
      </p:nvGrpSpPr>
      <p:grpSpPr>
        <a:xfrm>
          <a:off x="0" y="0"/>
          <a:ext cx="0" cy="0"/>
          <a:chOff x="0" y="0"/>
          <a:chExt cx="0" cy="0"/>
        </a:xfrm>
      </p:grpSpPr>
      <p:cxnSp>
        <p:nvCxnSpPr>
          <p:cNvPr id="722" name="Shape 72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723" name="Shape 72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724" name="Shape 724"/>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725" name="Shape 725"/>
        <p:cNvGrpSpPr/>
        <p:nvPr/>
      </p:nvGrpSpPr>
      <p:grpSpPr>
        <a:xfrm>
          <a:off x="0" y="0"/>
          <a:ext cx="0" cy="0"/>
          <a:chOff x="0" y="0"/>
          <a:chExt cx="0" cy="0"/>
        </a:xfrm>
      </p:grpSpPr>
      <p:cxnSp>
        <p:nvCxnSpPr>
          <p:cNvPr id="726" name="Shape 7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727" name="Shape 7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728" name="Shape 728"/>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729" name="Shape 729"/>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730" name="Shape 730"/>
        <p:cNvGrpSpPr/>
        <p:nvPr/>
      </p:nvGrpSpPr>
      <p:grpSpPr>
        <a:xfrm>
          <a:off x="0" y="0"/>
          <a:ext cx="0" cy="0"/>
          <a:chOff x="0" y="0"/>
          <a:chExt cx="0" cy="0"/>
        </a:xfrm>
      </p:grpSpPr>
      <p:cxnSp>
        <p:nvCxnSpPr>
          <p:cNvPr id="731" name="Shape 731"/>
          <p:cNvCxnSpPr/>
          <p:nvPr/>
        </p:nvCxnSpPr>
        <p:spPr>
          <a:xfrm>
            <a:off x="635000" y="635000"/>
            <a:ext cx="11734800" cy="0"/>
          </a:xfrm>
          <a:prstGeom prst="straightConnector1">
            <a:avLst/>
          </a:prstGeom>
          <a:noFill/>
          <a:ln>
            <a:noFill/>
          </a:ln>
        </p:spPr>
      </p:cxnSp>
      <p:cxnSp>
        <p:nvCxnSpPr>
          <p:cNvPr id="732" name="Shape 732"/>
          <p:cNvCxnSpPr/>
          <p:nvPr/>
        </p:nvCxnSpPr>
        <p:spPr>
          <a:xfrm>
            <a:off x="635000" y="1219200"/>
            <a:ext cx="11734800" cy="0"/>
          </a:xfrm>
          <a:prstGeom prst="straightConnector1">
            <a:avLst/>
          </a:prstGeom>
          <a:noFill/>
          <a:ln>
            <a:noFill/>
          </a:ln>
        </p:spPr>
      </p:cxnSp>
      <p:grpSp>
        <p:nvGrpSpPr>
          <p:cNvPr id="733" name="Shape 733"/>
          <p:cNvGrpSpPr/>
          <p:nvPr/>
        </p:nvGrpSpPr>
        <p:grpSpPr>
          <a:xfrm>
            <a:off x="1384300" y="3130550"/>
            <a:ext cx="1269900" cy="1269900"/>
            <a:chOff x="0" y="0"/>
            <a:chExt cx="1269900" cy="1269900"/>
          </a:xfrm>
        </p:grpSpPr>
        <p:pic>
          <p:nvPicPr>
            <p:cNvPr id="734" name="Shape 734"/>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735" name="Shape 735"/>
            <p:cNvSpPr/>
            <p:nvPr/>
          </p:nvSpPr>
          <p:spPr>
            <a:xfrm>
              <a:off x="88900" y="543558"/>
              <a:ext cx="1079400" cy="2337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736" name="Shape 736"/>
          <p:cNvCxnSpPr/>
          <p:nvPr/>
        </p:nvCxnSpPr>
        <p:spPr>
          <a:xfrm rot="10800000">
            <a:off x="3225800" y="1803737"/>
            <a:ext cx="0" cy="4430400"/>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737" name="Shape 737"/>
        <p:cNvGrpSpPr/>
        <p:nvPr/>
      </p:nvGrpSpPr>
      <p:grpSpPr>
        <a:xfrm>
          <a:off x="0" y="0"/>
          <a:ext cx="0" cy="0"/>
          <a:chOff x="0" y="0"/>
          <a:chExt cx="0" cy="0"/>
        </a:xfrm>
      </p:grpSpPr>
      <p:cxnSp>
        <p:nvCxnSpPr>
          <p:cNvPr id="738" name="Shape 738"/>
          <p:cNvCxnSpPr/>
          <p:nvPr/>
        </p:nvCxnSpPr>
        <p:spPr>
          <a:xfrm>
            <a:off x="635000" y="635000"/>
            <a:ext cx="11734800" cy="0"/>
          </a:xfrm>
          <a:prstGeom prst="straightConnector1">
            <a:avLst/>
          </a:prstGeom>
          <a:noFill/>
          <a:ln>
            <a:noFill/>
          </a:ln>
        </p:spPr>
      </p:cxnSp>
      <p:cxnSp>
        <p:nvCxnSpPr>
          <p:cNvPr id="739" name="Shape 739"/>
          <p:cNvCxnSpPr/>
          <p:nvPr/>
        </p:nvCxnSpPr>
        <p:spPr>
          <a:xfrm>
            <a:off x="635000" y="1219200"/>
            <a:ext cx="11734800" cy="0"/>
          </a:xfrm>
          <a:prstGeom prst="straightConnector1">
            <a:avLst/>
          </a:prstGeom>
          <a:noFill/>
          <a:ln>
            <a:noFill/>
          </a:ln>
        </p:spPr>
      </p:cxnSp>
      <p:cxnSp>
        <p:nvCxnSpPr>
          <p:cNvPr id="740" name="Shape 740"/>
          <p:cNvCxnSpPr/>
          <p:nvPr/>
        </p:nvCxnSpPr>
        <p:spPr>
          <a:xfrm flipH="1" rot="10800000">
            <a:off x="8623300" y="2781000"/>
            <a:ext cx="3735000" cy="300"/>
          </a:xfrm>
          <a:prstGeom prst="straightConnector1">
            <a:avLst/>
          </a:prstGeom>
          <a:noFill/>
          <a:ln>
            <a:noFill/>
          </a:ln>
        </p:spPr>
      </p:cxnSp>
      <p:cxnSp>
        <p:nvCxnSpPr>
          <p:cNvPr id="741" name="Shape 741"/>
          <p:cNvCxnSpPr/>
          <p:nvPr/>
        </p:nvCxnSpPr>
        <p:spPr>
          <a:xfrm flipH="1" rot="10800000">
            <a:off x="635000" y="2781000"/>
            <a:ext cx="7742700" cy="300"/>
          </a:xfrm>
          <a:prstGeom prst="straightConnector1">
            <a:avLst/>
          </a:prstGeom>
          <a:noFill/>
          <a:ln>
            <a:noFill/>
          </a:ln>
        </p:spPr>
      </p:cxnSp>
      <p:sp>
        <p:nvSpPr>
          <p:cNvPr id="742" name="Shape 74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743" name="Shape 743"/>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744" name="Shape 744"/>
          <p:cNvSpPr txBox="1"/>
          <p:nvPr>
            <p:ph idx="12" type="sldNum"/>
          </p:nvPr>
        </p:nvSpPr>
        <p:spPr>
          <a:xfrm>
            <a:off x="12014200" y="739139"/>
            <a:ext cx="3459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745" name="Shape 745"/>
        <p:cNvGrpSpPr/>
        <p:nvPr/>
      </p:nvGrpSpPr>
      <p:grpSpPr>
        <a:xfrm>
          <a:off x="0" y="0"/>
          <a:ext cx="0" cy="0"/>
          <a:chOff x="0" y="0"/>
          <a:chExt cx="0" cy="0"/>
        </a:xfrm>
      </p:grpSpPr>
      <p:sp>
        <p:nvSpPr>
          <p:cNvPr id="746" name="Shape 746"/>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747" name="Shape 747"/>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748" name="Shape 748"/>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749" name="Shape 749"/>
        <p:cNvGrpSpPr/>
        <p:nvPr/>
      </p:nvGrpSpPr>
      <p:grpSpPr>
        <a:xfrm>
          <a:off x="0" y="0"/>
          <a:ext cx="0" cy="0"/>
          <a:chOff x="0" y="0"/>
          <a:chExt cx="0" cy="0"/>
        </a:xfrm>
      </p:grpSpPr>
      <p:pic>
        <p:nvPicPr>
          <p:cNvPr id="750" name="Shape 750"/>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751" name="Shape 751"/>
          <p:cNvCxnSpPr/>
          <p:nvPr/>
        </p:nvCxnSpPr>
        <p:spPr>
          <a:xfrm>
            <a:off x="635000" y="635000"/>
            <a:ext cx="11734800" cy="0"/>
          </a:xfrm>
          <a:prstGeom prst="straightConnector1">
            <a:avLst/>
          </a:prstGeom>
          <a:noFill/>
          <a:ln>
            <a:noFill/>
          </a:ln>
        </p:spPr>
      </p:cxnSp>
      <p:cxnSp>
        <p:nvCxnSpPr>
          <p:cNvPr id="752" name="Shape 752"/>
          <p:cNvCxnSpPr/>
          <p:nvPr/>
        </p:nvCxnSpPr>
        <p:spPr>
          <a:xfrm>
            <a:off x="635000" y="1219200"/>
            <a:ext cx="11734800" cy="0"/>
          </a:xfrm>
          <a:prstGeom prst="straightConnector1">
            <a:avLst/>
          </a:prstGeom>
          <a:noFill/>
          <a:ln>
            <a:noFill/>
          </a:ln>
        </p:spPr>
      </p:cxnSp>
      <p:sp>
        <p:nvSpPr>
          <p:cNvPr id="753" name="Shape 753"/>
          <p:cNvSpPr txBox="1"/>
          <p:nvPr>
            <p:ph idx="1" type="body"/>
          </p:nvPr>
        </p:nvSpPr>
        <p:spPr>
          <a:xfrm>
            <a:off x="3606800" y="1803400"/>
            <a:ext cx="5829300"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754" name="Shape 754"/>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755" name="Shape 755"/>
        <p:cNvGrpSpPr/>
        <p:nvPr/>
      </p:nvGrpSpPr>
      <p:grpSpPr>
        <a:xfrm>
          <a:off x="0" y="0"/>
          <a:ext cx="0" cy="0"/>
          <a:chOff x="0" y="0"/>
          <a:chExt cx="0" cy="0"/>
        </a:xfrm>
      </p:grpSpPr>
      <p:pic>
        <p:nvPicPr>
          <p:cNvPr id="756" name="Shape 756"/>
          <p:cNvPicPr preferRelativeResize="0"/>
          <p:nvPr/>
        </p:nvPicPr>
        <p:blipFill rotWithShape="1">
          <a:blip r:embed="rId2">
            <a:alphaModFix/>
          </a:blip>
          <a:srcRect b="0" l="0" r="0" t="0"/>
          <a:stretch/>
        </p:blipFill>
        <p:spPr>
          <a:xfrm>
            <a:off x="2794792" y="1556145"/>
            <a:ext cx="7328700" cy="5128500"/>
          </a:xfrm>
          <a:prstGeom prst="rect">
            <a:avLst/>
          </a:prstGeom>
          <a:noFill/>
          <a:ln>
            <a:noFill/>
          </a:ln>
        </p:spPr>
      </p:pic>
      <p:cxnSp>
        <p:nvCxnSpPr>
          <p:cNvPr id="757" name="Shape 757"/>
          <p:cNvCxnSpPr/>
          <p:nvPr/>
        </p:nvCxnSpPr>
        <p:spPr>
          <a:xfrm>
            <a:off x="635000" y="635000"/>
            <a:ext cx="11734800" cy="0"/>
          </a:xfrm>
          <a:prstGeom prst="straightConnector1">
            <a:avLst/>
          </a:prstGeom>
          <a:noFill/>
          <a:ln>
            <a:noFill/>
          </a:ln>
        </p:spPr>
      </p:cxnSp>
      <p:cxnSp>
        <p:nvCxnSpPr>
          <p:cNvPr id="758" name="Shape 758"/>
          <p:cNvCxnSpPr/>
          <p:nvPr/>
        </p:nvCxnSpPr>
        <p:spPr>
          <a:xfrm>
            <a:off x="635000" y="1219200"/>
            <a:ext cx="11734800" cy="0"/>
          </a:xfrm>
          <a:prstGeom prst="straightConnector1">
            <a:avLst/>
          </a:prstGeom>
          <a:noFill/>
          <a:ln>
            <a:noFill/>
          </a:ln>
        </p:spPr>
      </p:cxnSp>
      <p:sp>
        <p:nvSpPr>
          <p:cNvPr id="759" name="Shape 759"/>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760" name="Shape 760"/>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761" name="Shape 761"/>
        <p:cNvGrpSpPr/>
        <p:nvPr/>
      </p:nvGrpSpPr>
      <p:grpSpPr>
        <a:xfrm>
          <a:off x="0" y="0"/>
          <a:ext cx="0" cy="0"/>
          <a:chOff x="0" y="0"/>
          <a:chExt cx="0" cy="0"/>
        </a:xfrm>
      </p:grpSpPr>
      <p:pic>
        <p:nvPicPr>
          <p:cNvPr id="762" name="Shape 762"/>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763" name="Shape 763"/>
          <p:cNvCxnSpPr/>
          <p:nvPr/>
        </p:nvCxnSpPr>
        <p:spPr>
          <a:xfrm>
            <a:off x="635000" y="635000"/>
            <a:ext cx="11734800" cy="0"/>
          </a:xfrm>
          <a:prstGeom prst="straightConnector1">
            <a:avLst/>
          </a:prstGeom>
          <a:noFill/>
          <a:ln>
            <a:noFill/>
          </a:ln>
        </p:spPr>
      </p:cxnSp>
      <p:cxnSp>
        <p:nvCxnSpPr>
          <p:cNvPr id="764" name="Shape 764"/>
          <p:cNvCxnSpPr/>
          <p:nvPr/>
        </p:nvCxnSpPr>
        <p:spPr>
          <a:xfrm>
            <a:off x="635000" y="1219200"/>
            <a:ext cx="11734800" cy="0"/>
          </a:xfrm>
          <a:prstGeom prst="straightConnector1">
            <a:avLst/>
          </a:prstGeom>
          <a:noFill/>
          <a:ln>
            <a:noFill/>
          </a:ln>
        </p:spPr>
      </p:cxnSp>
      <p:sp>
        <p:nvSpPr>
          <p:cNvPr id="765" name="Shape 765"/>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766" name="Shape 766"/>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767" name="Shape 767"/>
        <p:cNvGrpSpPr/>
        <p:nvPr/>
      </p:nvGrpSpPr>
      <p:grpSpPr>
        <a:xfrm>
          <a:off x="0" y="0"/>
          <a:ext cx="0" cy="0"/>
          <a:chOff x="0" y="0"/>
          <a:chExt cx="0" cy="0"/>
        </a:xfrm>
      </p:grpSpPr>
      <p:pic>
        <p:nvPicPr>
          <p:cNvPr id="768" name="Shape 768"/>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769" name="Shape 769"/>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770" name="Shape 770"/>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771" name="Shape 771"/>
          <p:cNvCxnSpPr/>
          <p:nvPr/>
        </p:nvCxnSpPr>
        <p:spPr>
          <a:xfrm>
            <a:off x="635000" y="635000"/>
            <a:ext cx="11734800" cy="0"/>
          </a:xfrm>
          <a:prstGeom prst="straightConnector1">
            <a:avLst/>
          </a:prstGeom>
          <a:noFill/>
          <a:ln>
            <a:noFill/>
          </a:ln>
        </p:spPr>
      </p:cxnSp>
      <p:cxnSp>
        <p:nvCxnSpPr>
          <p:cNvPr id="772" name="Shape 772"/>
          <p:cNvCxnSpPr/>
          <p:nvPr/>
        </p:nvCxnSpPr>
        <p:spPr>
          <a:xfrm>
            <a:off x="635000" y="1219200"/>
            <a:ext cx="11734800" cy="0"/>
          </a:xfrm>
          <a:prstGeom prst="straightConnector1">
            <a:avLst/>
          </a:prstGeom>
          <a:noFill/>
          <a:ln>
            <a:noFill/>
          </a:ln>
        </p:spPr>
      </p:cxnSp>
      <p:sp>
        <p:nvSpPr>
          <p:cNvPr id="773" name="Shape 773"/>
          <p:cNvSpPr/>
          <p:nvPr/>
        </p:nvSpPr>
        <p:spPr>
          <a:xfrm>
            <a:off x="56515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774" name="Shape 774"/>
          <p:cNvSpPr/>
          <p:nvPr/>
        </p:nvSpPr>
        <p:spPr>
          <a:xfrm>
            <a:off x="91821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775" name="Shape 775"/>
          <p:cNvSpPr txBox="1"/>
          <p:nvPr>
            <p:ph idx="1" type="body"/>
          </p:nvPr>
        </p:nvSpPr>
        <p:spPr>
          <a:xfrm>
            <a:off x="1841500" y="1981200"/>
            <a:ext cx="2311500" cy="39624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776" name="Shape 776"/>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777" name="Shape 777"/>
        <p:cNvGrpSpPr/>
        <p:nvPr/>
      </p:nvGrpSpPr>
      <p:grpSpPr>
        <a:xfrm>
          <a:off x="0" y="0"/>
          <a:ext cx="0" cy="0"/>
          <a:chOff x="0" y="0"/>
          <a:chExt cx="0" cy="0"/>
        </a:xfrm>
      </p:grpSpPr>
      <p:cxnSp>
        <p:nvCxnSpPr>
          <p:cNvPr id="778" name="Shape 778"/>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779" name="Shape 779"/>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780" name="Shape 780"/>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781" name="Shape 781"/>
          <p:cNvSpPr txBox="1"/>
          <p:nvPr>
            <p:ph idx="12" type="sldNum"/>
          </p:nvPr>
        </p:nvSpPr>
        <p:spPr>
          <a:xfrm>
            <a:off x="12030450" y="739139"/>
            <a:ext cx="345900" cy="426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782" name="Shape 782"/>
        <p:cNvGrpSpPr/>
        <p:nvPr/>
      </p:nvGrpSpPr>
      <p:grpSpPr>
        <a:xfrm>
          <a:off x="0" y="0"/>
          <a:ext cx="0" cy="0"/>
          <a:chOff x="0" y="0"/>
          <a:chExt cx="0" cy="0"/>
        </a:xfrm>
      </p:grpSpPr>
      <p:cxnSp>
        <p:nvCxnSpPr>
          <p:cNvPr id="783" name="Shape 783"/>
          <p:cNvCxnSpPr/>
          <p:nvPr/>
        </p:nvCxnSpPr>
        <p:spPr>
          <a:xfrm>
            <a:off x="635000" y="635000"/>
            <a:ext cx="11734800" cy="0"/>
          </a:xfrm>
          <a:prstGeom prst="straightConnector1">
            <a:avLst/>
          </a:prstGeom>
          <a:noFill/>
          <a:ln>
            <a:noFill/>
          </a:ln>
        </p:spPr>
      </p:cxnSp>
      <p:cxnSp>
        <p:nvCxnSpPr>
          <p:cNvPr id="784" name="Shape 78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785" name="Shape 785"/>
        <p:cNvGrpSpPr/>
        <p:nvPr/>
      </p:nvGrpSpPr>
      <p:grpSpPr>
        <a:xfrm>
          <a:off x="0" y="0"/>
          <a:ext cx="0" cy="0"/>
          <a:chOff x="0" y="0"/>
          <a:chExt cx="0" cy="0"/>
        </a:xfrm>
      </p:grpSpPr>
      <p:cxnSp>
        <p:nvCxnSpPr>
          <p:cNvPr id="786" name="Shape 786"/>
          <p:cNvCxnSpPr/>
          <p:nvPr/>
        </p:nvCxnSpPr>
        <p:spPr>
          <a:xfrm>
            <a:off x="635000" y="635000"/>
            <a:ext cx="11734800" cy="0"/>
          </a:xfrm>
          <a:prstGeom prst="straightConnector1">
            <a:avLst/>
          </a:prstGeom>
          <a:noFill/>
          <a:ln>
            <a:noFill/>
          </a:ln>
        </p:spPr>
      </p:cxnSp>
      <p:cxnSp>
        <p:nvCxnSpPr>
          <p:cNvPr id="787" name="Shape 78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788" name="Shape 788"/>
        <p:cNvGrpSpPr/>
        <p:nvPr/>
      </p:nvGrpSpPr>
      <p:grpSpPr>
        <a:xfrm>
          <a:off x="0" y="0"/>
          <a:ext cx="0" cy="0"/>
          <a:chOff x="0" y="0"/>
          <a:chExt cx="0" cy="0"/>
        </a:xfrm>
      </p:grpSpPr>
      <p:cxnSp>
        <p:nvCxnSpPr>
          <p:cNvPr id="789" name="Shape 789"/>
          <p:cNvCxnSpPr/>
          <p:nvPr/>
        </p:nvCxnSpPr>
        <p:spPr>
          <a:xfrm>
            <a:off x="635000" y="635000"/>
            <a:ext cx="11734800" cy="0"/>
          </a:xfrm>
          <a:prstGeom prst="straightConnector1">
            <a:avLst/>
          </a:prstGeom>
          <a:noFill/>
          <a:ln>
            <a:noFill/>
          </a:ln>
        </p:spPr>
      </p:cxnSp>
      <p:cxnSp>
        <p:nvCxnSpPr>
          <p:cNvPr id="790" name="Shape 79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791" name="Shape 791"/>
        <p:cNvGrpSpPr/>
        <p:nvPr/>
      </p:nvGrpSpPr>
      <p:grpSpPr>
        <a:xfrm>
          <a:off x="0" y="0"/>
          <a:ext cx="0" cy="0"/>
          <a:chOff x="0" y="0"/>
          <a:chExt cx="0" cy="0"/>
        </a:xfrm>
      </p:grpSpPr>
      <p:cxnSp>
        <p:nvCxnSpPr>
          <p:cNvPr id="792" name="Shape 792"/>
          <p:cNvCxnSpPr/>
          <p:nvPr/>
        </p:nvCxnSpPr>
        <p:spPr>
          <a:xfrm>
            <a:off x="635000" y="635000"/>
            <a:ext cx="11734800" cy="0"/>
          </a:xfrm>
          <a:prstGeom prst="straightConnector1">
            <a:avLst/>
          </a:prstGeom>
          <a:noFill/>
          <a:ln>
            <a:noFill/>
          </a:ln>
        </p:spPr>
      </p:cxnSp>
      <p:cxnSp>
        <p:nvCxnSpPr>
          <p:cNvPr id="793" name="Shape 793"/>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120000" w="12000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4"/>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4"/>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4"/>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4"/>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120000" w="12000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794" name="Shape 794"/>
        <p:cNvGrpSpPr/>
        <p:nvPr/>
      </p:nvGrpSpPr>
      <p:grpSpPr>
        <a:xfrm>
          <a:off x="0" y="0"/>
          <a:ext cx="0" cy="0"/>
          <a:chOff x="0" y="0"/>
          <a:chExt cx="0" cy="0"/>
        </a:xfrm>
      </p:grpSpPr>
      <p:cxnSp>
        <p:nvCxnSpPr>
          <p:cNvPr id="795" name="Shape 795"/>
          <p:cNvCxnSpPr/>
          <p:nvPr/>
        </p:nvCxnSpPr>
        <p:spPr>
          <a:xfrm>
            <a:off x="635000" y="635000"/>
            <a:ext cx="11734800" cy="0"/>
          </a:xfrm>
          <a:prstGeom prst="straightConnector1">
            <a:avLst/>
          </a:prstGeom>
          <a:noFill/>
          <a:ln>
            <a:noFill/>
          </a:ln>
        </p:spPr>
      </p:cxnSp>
      <p:cxnSp>
        <p:nvCxnSpPr>
          <p:cNvPr id="796" name="Shape 796"/>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797" name="Shape 797"/>
        <p:cNvGrpSpPr/>
        <p:nvPr/>
      </p:nvGrpSpPr>
      <p:grpSpPr>
        <a:xfrm>
          <a:off x="0" y="0"/>
          <a:ext cx="0" cy="0"/>
          <a:chOff x="0" y="0"/>
          <a:chExt cx="0" cy="0"/>
        </a:xfrm>
      </p:grpSpPr>
      <p:cxnSp>
        <p:nvCxnSpPr>
          <p:cNvPr id="798" name="Shape 798"/>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799" name="Shape 799"/>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800" name="Shape 800"/>
        <p:cNvGrpSpPr/>
        <p:nvPr/>
      </p:nvGrpSpPr>
      <p:grpSpPr>
        <a:xfrm>
          <a:off x="0" y="0"/>
          <a:ext cx="0" cy="0"/>
          <a:chOff x="0" y="0"/>
          <a:chExt cx="0" cy="0"/>
        </a:xfrm>
      </p:grpSpPr>
      <p:cxnSp>
        <p:nvCxnSpPr>
          <p:cNvPr id="801" name="Shape 801"/>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802" name="Shape 802"/>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803" name="Shape 803"/>
          <p:cNvSpPr/>
          <p:nvPr/>
        </p:nvSpPr>
        <p:spPr>
          <a:xfrm>
            <a:off x="635000" y="2273300"/>
            <a:ext cx="11734800" cy="3810000"/>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804" name="Shape 804"/>
          <p:cNvSpPr/>
          <p:nvPr/>
        </p:nvSpPr>
        <p:spPr>
          <a:xfrm>
            <a:off x="635000" y="2273300"/>
            <a:ext cx="11734800" cy="3810000"/>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2"/>
            <a:ext cx="3735026" cy="290"/>
          </a:xfrm>
          <a:prstGeom prst="straightConnector1">
            <a:avLst/>
          </a:prstGeom>
          <a:noFill/>
          <a:ln>
            <a:noFill/>
          </a:ln>
        </p:spPr>
      </p:cxnSp>
      <p:sp>
        <p:nvSpPr>
          <p:cNvPr id="118" name="Shape 118"/>
          <p:cNvSpPr/>
          <p:nvPr/>
        </p:nvSpPr>
        <p:spPr>
          <a:xfrm>
            <a:off x="3911600" y="2989696"/>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rot="10800000">
            <a:off x="3225800" y="1803658"/>
            <a:ext cx="0" cy="4430477"/>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rot="10800000">
            <a:off x="3225800" y="1803658"/>
            <a:ext cx="0" cy="4430477"/>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7"/>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149" name="Shape 149"/>
          <p:cNvSpPr txBox="1"/>
          <p:nvPr>
            <p:ph type="title"/>
          </p:nvPr>
        </p:nvSpPr>
        <p:spPr>
          <a:xfrm>
            <a:off x="635000" y="1473200"/>
            <a:ext cx="11734800" cy="1498598"/>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4" name="Shape 14"/>
        <p:cNvGrpSpPr/>
        <p:nvPr/>
      </p:nvGrpSpPr>
      <p:grpSpPr>
        <a:xfrm>
          <a:off x="0" y="0"/>
          <a:ext cx="0" cy="0"/>
          <a:chOff x="0" y="0"/>
          <a:chExt cx="0" cy="0"/>
        </a:xfrm>
      </p:grpSpPr>
      <p:sp>
        <p:nvSpPr>
          <p:cNvPr id="15" name="Shape 15"/>
          <p:cNvSpPr txBox="1"/>
          <p:nvPr>
            <p:ph type="title"/>
          </p:nvPr>
        </p:nvSpPr>
        <p:spPr>
          <a:xfrm>
            <a:off x="635000" y="1473200"/>
            <a:ext cx="11734800" cy="711200"/>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16" name="Shape 16"/>
          <p:cNvSpPr txBox="1"/>
          <p:nvPr>
            <p:ph idx="1" type="body"/>
          </p:nvPr>
        </p:nvSpPr>
        <p:spPr>
          <a:xfrm>
            <a:off x="632056" y="2413000"/>
            <a:ext cx="11734801" cy="38099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8" cy="32892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1"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8" cy="40893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4"/>
            <a:ext cx="4043866" cy="6057899"/>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8"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0"/>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7" name="Shape 17"/>
        <p:cNvGrpSpPr/>
        <p:nvPr/>
      </p:nvGrpSpPr>
      <p:grpSpPr>
        <a:xfrm>
          <a:off x="0" y="0"/>
          <a:ext cx="0" cy="0"/>
          <a:chOff x="0" y="0"/>
          <a:chExt cx="0" cy="0"/>
        </a:xfrm>
      </p:grpSpPr>
      <p:cxnSp>
        <p:nvCxnSpPr>
          <p:cNvPr id="18" name="Shape 1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9" name="Shape 1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04" name="Shape 204"/>
        <p:cNvGrpSpPr/>
        <p:nvPr/>
      </p:nvGrpSpPr>
      <p:grpSpPr>
        <a:xfrm>
          <a:off x="0" y="0"/>
          <a:ext cx="0" cy="0"/>
          <a:chOff x="0" y="0"/>
          <a:chExt cx="0" cy="0"/>
        </a:xfrm>
      </p:grpSpPr>
      <p:sp>
        <p:nvSpPr>
          <p:cNvPr id="205" name="Shape 205"/>
          <p:cNvSpPr txBox="1"/>
          <p:nvPr>
            <p:ph type="title"/>
          </p:nvPr>
        </p:nvSpPr>
        <p:spPr>
          <a:xfrm>
            <a:off x="635000" y="1473200"/>
            <a:ext cx="11734800" cy="711300"/>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206" name="Shape 206"/>
          <p:cNvSpPr txBox="1"/>
          <p:nvPr>
            <p:ph idx="1" type="body"/>
          </p:nvPr>
        </p:nvSpPr>
        <p:spPr>
          <a:xfrm>
            <a:off x="632056" y="2413000"/>
            <a:ext cx="11734800" cy="38099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0" name="Shape 210"/>
        <p:cNvGrpSpPr/>
        <p:nvPr/>
      </p:nvGrpSpPr>
      <p:grpSpPr>
        <a:xfrm>
          <a:off x="0" y="0"/>
          <a:ext cx="0" cy="0"/>
          <a:chOff x="0" y="0"/>
          <a:chExt cx="0" cy="0"/>
        </a:xfrm>
      </p:grpSpPr>
      <p:cxnSp>
        <p:nvCxnSpPr>
          <p:cNvPr id="211" name="Shape 211"/>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2" name="Shape 212"/>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3" name="Shape 213"/>
          <p:cNvPicPr preferRelativeResize="0"/>
          <p:nvPr/>
        </p:nvPicPr>
        <p:blipFill rotWithShape="1">
          <a:blip r:embed="rId2">
            <a:alphaModFix/>
          </a:blip>
          <a:srcRect b="0" l="0" r="0" t="0"/>
          <a:stretch/>
        </p:blipFill>
        <p:spPr>
          <a:xfrm>
            <a:off x="634999" y="762000"/>
            <a:ext cx="2832000" cy="304798"/>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14" name="Shape 214"/>
        <p:cNvGrpSpPr/>
        <p:nvPr/>
      </p:nvGrpSpPr>
      <p:grpSpPr>
        <a:xfrm>
          <a:off x="0" y="0"/>
          <a:ext cx="0" cy="0"/>
          <a:chOff x="0" y="0"/>
          <a:chExt cx="0" cy="0"/>
        </a:xfrm>
      </p:grpSpPr>
      <p:sp>
        <p:nvSpPr>
          <p:cNvPr id="215" name="Shape 215"/>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216" name="Shape 216"/>
          <p:cNvSpPr txBox="1"/>
          <p:nvPr>
            <p:ph type="title"/>
          </p:nvPr>
        </p:nvSpPr>
        <p:spPr>
          <a:xfrm>
            <a:off x="635000" y="1473200"/>
            <a:ext cx="11734800" cy="1498500"/>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17" name="Shape 217"/>
        <p:cNvGrpSpPr/>
        <p:nvPr/>
      </p:nvGrpSpPr>
      <p:grpSpPr>
        <a:xfrm>
          <a:off x="0" y="0"/>
          <a:ext cx="0" cy="0"/>
          <a:chOff x="0" y="0"/>
          <a:chExt cx="0" cy="0"/>
        </a:xfrm>
      </p:grpSpPr>
      <p:cxnSp>
        <p:nvCxnSpPr>
          <p:cNvPr id="218" name="Shape 218"/>
          <p:cNvCxnSpPr/>
          <p:nvPr/>
        </p:nvCxnSpPr>
        <p:spPr>
          <a:xfrm>
            <a:off x="635000" y="635000"/>
            <a:ext cx="11734800" cy="0"/>
          </a:xfrm>
          <a:prstGeom prst="straightConnector1">
            <a:avLst/>
          </a:prstGeom>
          <a:noFill/>
          <a:ln>
            <a:noFill/>
          </a:ln>
        </p:spPr>
      </p:cxnSp>
      <p:cxnSp>
        <p:nvCxnSpPr>
          <p:cNvPr id="219" name="Shape 219"/>
          <p:cNvCxnSpPr/>
          <p:nvPr/>
        </p:nvCxnSpPr>
        <p:spPr>
          <a:xfrm>
            <a:off x="635000" y="1219200"/>
            <a:ext cx="11734800" cy="0"/>
          </a:xfrm>
          <a:prstGeom prst="straightConnector1">
            <a:avLst/>
          </a:prstGeom>
          <a:noFill/>
          <a:ln>
            <a:noFill/>
          </a:ln>
        </p:spPr>
      </p:cxnSp>
      <p:cxnSp>
        <p:nvCxnSpPr>
          <p:cNvPr id="220" name="Shape 220"/>
          <p:cNvCxnSpPr/>
          <p:nvPr/>
        </p:nvCxnSpPr>
        <p:spPr>
          <a:xfrm flipH="1" rot="10800000">
            <a:off x="635000" y="2781000"/>
            <a:ext cx="3735000" cy="298"/>
          </a:xfrm>
          <a:prstGeom prst="straightConnector1">
            <a:avLst/>
          </a:prstGeom>
          <a:noFill/>
          <a:ln>
            <a:noFill/>
          </a:ln>
        </p:spPr>
      </p:cxnSp>
      <p:cxnSp>
        <p:nvCxnSpPr>
          <p:cNvPr id="221" name="Shape 221"/>
          <p:cNvCxnSpPr/>
          <p:nvPr/>
        </p:nvCxnSpPr>
        <p:spPr>
          <a:xfrm flipH="1" rot="10800000">
            <a:off x="4622800" y="2781000"/>
            <a:ext cx="7742699" cy="298"/>
          </a:xfrm>
          <a:prstGeom prst="straightConnector1">
            <a:avLst/>
          </a:prstGeom>
          <a:noFill/>
          <a:ln>
            <a:noFill/>
          </a:ln>
        </p:spPr>
      </p:cxnSp>
      <p:cxnSp>
        <p:nvCxnSpPr>
          <p:cNvPr id="222" name="Shape 222"/>
          <p:cNvCxnSpPr/>
          <p:nvPr/>
        </p:nvCxnSpPr>
        <p:spPr>
          <a:xfrm flipH="1" rot="10800000">
            <a:off x="635000" y="5752799"/>
            <a:ext cx="3735000" cy="298"/>
          </a:xfrm>
          <a:prstGeom prst="straightConnector1">
            <a:avLst/>
          </a:prstGeom>
          <a:noFill/>
          <a:ln>
            <a:noFill/>
          </a:ln>
        </p:spPr>
      </p:cxnSp>
      <p:cxnSp>
        <p:nvCxnSpPr>
          <p:cNvPr id="223" name="Shape 223"/>
          <p:cNvCxnSpPr/>
          <p:nvPr/>
        </p:nvCxnSpPr>
        <p:spPr>
          <a:xfrm>
            <a:off x="4635500" y="5753100"/>
            <a:ext cx="7731900" cy="0"/>
          </a:xfrm>
          <a:prstGeom prst="straightConnector1">
            <a:avLst/>
          </a:prstGeom>
          <a:noFill/>
          <a:ln>
            <a:noFill/>
          </a:ln>
        </p:spPr>
      </p:cxnSp>
      <p:sp>
        <p:nvSpPr>
          <p:cNvPr id="224" name="Shape 224"/>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OBJECTIVE(S)</a:t>
            </a:r>
          </a:p>
        </p:txBody>
      </p:sp>
      <p:sp>
        <p:nvSpPr>
          <p:cNvPr id="225" name="Shape 225"/>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AGENDA</a:t>
            </a:r>
          </a:p>
        </p:txBody>
      </p:sp>
      <p:sp>
        <p:nvSpPr>
          <p:cNvPr id="226" name="Shape 226"/>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RESOURCES</a:t>
            </a:r>
          </a:p>
        </p:txBody>
      </p:sp>
      <p:sp>
        <p:nvSpPr>
          <p:cNvPr id="227" name="Shape 227"/>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28" name="Shape 228"/>
        <p:cNvGrpSpPr/>
        <p:nvPr/>
      </p:nvGrpSpPr>
      <p:grpSpPr>
        <a:xfrm>
          <a:off x="0" y="0"/>
          <a:ext cx="0" cy="0"/>
          <a:chOff x="0" y="0"/>
          <a:chExt cx="0" cy="0"/>
        </a:xfrm>
      </p:grpSpPr>
      <p:cxnSp>
        <p:nvCxnSpPr>
          <p:cNvPr id="229" name="Shape 229"/>
          <p:cNvCxnSpPr/>
          <p:nvPr/>
        </p:nvCxnSpPr>
        <p:spPr>
          <a:xfrm>
            <a:off x="635000" y="635000"/>
            <a:ext cx="11734800" cy="0"/>
          </a:xfrm>
          <a:prstGeom prst="straightConnector1">
            <a:avLst/>
          </a:prstGeom>
          <a:noFill/>
          <a:ln>
            <a:noFill/>
          </a:ln>
        </p:spPr>
      </p:cxnSp>
      <p:cxnSp>
        <p:nvCxnSpPr>
          <p:cNvPr id="230" name="Shape 230"/>
          <p:cNvCxnSpPr/>
          <p:nvPr/>
        </p:nvCxnSpPr>
        <p:spPr>
          <a:xfrm>
            <a:off x="635000" y="1219200"/>
            <a:ext cx="11734800" cy="0"/>
          </a:xfrm>
          <a:prstGeom prst="straightConnector1">
            <a:avLst/>
          </a:prstGeom>
          <a:noFill/>
          <a:ln>
            <a:noFill/>
          </a:ln>
        </p:spPr>
      </p:cxnSp>
      <p:cxnSp>
        <p:nvCxnSpPr>
          <p:cNvPr id="231" name="Shape 231"/>
          <p:cNvCxnSpPr/>
          <p:nvPr/>
        </p:nvCxnSpPr>
        <p:spPr>
          <a:xfrm flipH="1" rot="10800000">
            <a:off x="8623300" y="2781000"/>
            <a:ext cx="3735000" cy="298"/>
          </a:xfrm>
          <a:prstGeom prst="straightConnector1">
            <a:avLst/>
          </a:prstGeom>
          <a:noFill/>
          <a:ln>
            <a:noFill/>
          </a:ln>
        </p:spPr>
      </p:cxnSp>
      <p:cxnSp>
        <p:nvCxnSpPr>
          <p:cNvPr id="232" name="Shape 232"/>
          <p:cNvCxnSpPr/>
          <p:nvPr/>
        </p:nvCxnSpPr>
        <p:spPr>
          <a:xfrm flipH="1" rot="10800000">
            <a:off x="635000" y="2781000"/>
            <a:ext cx="7742699" cy="298"/>
          </a:xfrm>
          <a:prstGeom prst="straightConnector1">
            <a:avLst/>
          </a:prstGeom>
          <a:noFill/>
          <a:ln>
            <a:noFill/>
          </a:ln>
        </p:spPr>
      </p:cxnSp>
      <p:sp>
        <p:nvSpPr>
          <p:cNvPr id="233" name="Shape 233"/>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SUMMARY</a:t>
            </a:r>
          </a:p>
        </p:txBody>
      </p:sp>
      <p:sp>
        <p:nvSpPr>
          <p:cNvPr id="234" name="Shape 234"/>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35" name="Shape 235"/>
        <p:cNvGrpSpPr/>
        <p:nvPr/>
      </p:nvGrpSpPr>
      <p:grpSpPr>
        <a:xfrm>
          <a:off x="0" y="0"/>
          <a:ext cx="0" cy="0"/>
          <a:chOff x="0" y="0"/>
          <a:chExt cx="0" cy="0"/>
        </a:xfrm>
      </p:grpSpPr>
      <p:pic>
        <p:nvPicPr>
          <p:cNvPr id="236" name="Shape 236"/>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sp>
        <p:nvSpPr>
          <p:cNvPr id="239" name="Shape 239"/>
          <p:cNvSpPr txBox="1"/>
          <p:nvPr>
            <p:ph idx="1" type="body"/>
          </p:nvPr>
        </p:nvSpPr>
        <p:spPr>
          <a:xfrm>
            <a:off x="3606800" y="1803400"/>
            <a:ext cx="5829298" cy="32892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2">
            <a:alphaModFix/>
          </a:blip>
          <a:srcRect b="0" l="0" r="0" t="0"/>
          <a:stretch/>
        </p:blipFill>
        <p:spPr>
          <a:xfrm>
            <a:off x="2794791" y="1556145"/>
            <a:ext cx="7328699" cy="5128499"/>
          </a:xfrm>
          <a:prstGeom prst="rect">
            <a:avLst/>
          </a:prstGeom>
          <a:noFill/>
          <a:ln>
            <a:noFill/>
          </a:ln>
        </p:spPr>
      </p:pic>
      <p:cxnSp>
        <p:nvCxnSpPr>
          <p:cNvPr id="242" name="Shape 242"/>
          <p:cNvCxnSpPr/>
          <p:nvPr/>
        </p:nvCxnSpPr>
        <p:spPr>
          <a:xfrm>
            <a:off x="635000" y="635000"/>
            <a:ext cx="11734800" cy="0"/>
          </a:xfrm>
          <a:prstGeom prst="straightConnector1">
            <a:avLst/>
          </a:prstGeom>
          <a:noFill/>
          <a:ln>
            <a:noFill/>
          </a:ln>
        </p:spPr>
      </p:cxnSp>
      <p:cxnSp>
        <p:nvCxnSpPr>
          <p:cNvPr id="243" name="Shape 243"/>
          <p:cNvCxnSpPr/>
          <p:nvPr/>
        </p:nvCxnSpPr>
        <p:spPr>
          <a:xfrm>
            <a:off x="635000" y="1219200"/>
            <a:ext cx="11734800" cy="0"/>
          </a:xfrm>
          <a:prstGeom prst="straightConnector1">
            <a:avLst/>
          </a:prstGeom>
          <a:noFill/>
          <a:ln>
            <a:noFill/>
          </a:ln>
        </p:spPr>
      </p:cxnSp>
      <p:sp>
        <p:nvSpPr>
          <p:cNvPr id="244" name="Shape 244"/>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45" name="Shape 245"/>
        <p:cNvGrpSpPr/>
        <p:nvPr/>
      </p:nvGrpSpPr>
      <p:grpSpPr>
        <a:xfrm>
          <a:off x="0" y="0"/>
          <a:ext cx="0" cy="0"/>
          <a:chOff x="0" y="0"/>
          <a:chExt cx="0" cy="0"/>
        </a:xfrm>
      </p:grpSpPr>
      <p:pic>
        <p:nvPicPr>
          <p:cNvPr id="246" name="Shape 24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47" name="Shape 247"/>
          <p:cNvCxnSpPr/>
          <p:nvPr/>
        </p:nvCxnSpPr>
        <p:spPr>
          <a:xfrm>
            <a:off x="635000" y="635000"/>
            <a:ext cx="11734800" cy="0"/>
          </a:xfrm>
          <a:prstGeom prst="straightConnector1">
            <a:avLst/>
          </a:prstGeom>
          <a:noFill/>
          <a:ln>
            <a:noFill/>
          </a:ln>
        </p:spPr>
      </p:cxnSp>
      <p:cxnSp>
        <p:nvCxnSpPr>
          <p:cNvPr id="248" name="Shape 248"/>
          <p:cNvCxnSpPr/>
          <p:nvPr/>
        </p:nvCxnSpPr>
        <p:spPr>
          <a:xfrm>
            <a:off x="635000" y="1219200"/>
            <a:ext cx="11734800" cy="0"/>
          </a:xfrm>
          <a:prstGeom prst="straightConnector1">
            <a:avLst/>
          </a:prstGeom>
          <a:noFill/>
          <a:ln>
            <a:noFill/>
          </a:ln>
        </p:spPr>
      </p:cxnSp>
      <p:sp>
        <p:nvSpPr>
          <p:cNvPr id="249" name="Shape 24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2">
            <a:alphaModFix/>
          </a:blip>
          <a:srcRect b="0" l="0" r="0" t="0"/>
          <a:stretch/>
        </p:blipFill>
        <p:spPr>
          <a:xfrm>
            <a:off x="1016000" y="1313654"/>
            <a:ext cx="4044000" cy="6057899"/>
          </a:xfrm>
          <a:prstGeom prst="rect">
            <a:avLst/>
          </a:prstGeom>
          <a:noFill/>
          <a:ln>
            <a:noFill/>
          </a:ln>
        </p:spPr>
      </p:pic>
      <p:pic>
        <p:nvPicPr>
          <p:cNvPr id="252" name="Shape 252"/>
          <p:cNvPicPr preferRelativeResize="0"/>
          <p:nvPr/>
        </p:nvPicPr>
        <p:blipFill rotWithShape="1">
          <a:blip r:embed="rId3">
            <a:alphaModFix/>
          </a:blip>
          <a:srcRect b="0" l="0" r="0" t="0"/>
          <a:stretch/>
        </p:blipFill>
        <p:spPr>
          <a:xfrm>
            <a:off x="4673600" y="1371600"/>
            <a:ext cx="3695698" cy="5514598"/>
          </a:xfrm>
          <a:prstGeom prst="rect">
            <a:avLst/>
          </a:prstGeom>
          <a:noFill/>
          <a:ln>
            <a:noFill/>
          </a:ln>
        </p:spPr>
      </p:pic>
      <p:pic>
        <p:nvPicPr>
          <p:cNvPr id="253" name="Shape 253"/>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54" name="Shape 254"/>
          <p:cNvCxnSpPr/>
          <p:nvPr/>
        </p:nvCxnSpPr>
        <p:spPr>
          <a:xfrm>
            <a:off x="635000" y="635000"/>
            <a:ext cx="11734800" cy="0"/>
          </a:xfrm>
          <a:prstGeom prst="straightConnector1">
            <a:avLst/>
          </a:prstGeom>
          <a:noFill/>
          <a:ln>
            <a:noFill/>
          </a:ln>
        </p:spPr>
      </p:cxnSp>
      <p:cxnSp>
        <p:nvCxnSpPr>
          <p:cNvPr id="255" name="Shape 255"/>
          <p:cNvCxnSpPr/>
          <p:nvPr/>
        </p:nvCxnSpPr>
        <p:spPr>
          <a:xfrm>
            <a:off x="635000" y="1219200"/>
            <a:ext cx="11734800" cy="0"/>
          </a:xfrm>
          <a:prstGeom prst="straightConnector1">
            <a:avLst/>
          </a:prstGeom>
          <a:noFill/>
          <a:ln>
            <a:noFill/>
          </a:ln>
        </p:spPr>
      </p:cxnSp>
      <p:sp>
        <p:nvSpPr>
          <p:cNvPr id="256" name="Shape 256"/>
          <p:cNvSpPr/>
          <p:nvPr/>
        </p:nvSpPr>
        <p:spPr>
          <a:xfrm>
            <a:off x="5651500" y="3835400"/>
            <a:ext cx="1707898" cy="2541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257" name="Shape 257"/>
          <p:cNvSpPr/>
          <p:nvPr/>
        </p:nvSpPr>
        <p:spPr>
          <a:xfrm>
            <a:off x="9182100" y="3835400"/>
            <a:ext cx="1707898" cy="2541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258" name="Shape 258"/>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22" name="Shape 22"/>
          <p:cNvSpPr txBox="1"/>
          <p:nvPr>
            <p:ph type="title"/>
          </p:nvPr>
        </p:nvSpPr>
        <p:spPr>
          <a:xfrm>
            <a:off x="635000" y="1473200"/>
            <a:ext cx="11734800" cy="1498598"/>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59" name="Shape 259"/>
        <p:cNvGrpSpPr/>
        <p:nvPr/>
      </p:nvGrpSpPr>
      <p:grpSpPr>
        <a:xfrm>
          <a:off x="0" y="0"/>
          <a:ext cx="0" cy="0"/>
          <a:chOff x="0" y="0"/>
          <a:chExt cx="0" cy="0"/>
        </a:xfrm>
      </p:grpSpPr>
      <p:cxnSp>
        <p:nvCxnSpPr>
          <p:cNvPr id="260" name="Shape 260"/>
          <p:cNvCxnSpPr/>
          <p:nvPr/>
        </p:nvCxnSpPr>
        <p:spPr>
          <a:xfrm>
            <a:off x="635000" y="635000"/>
            <a:ext cx="11734800" cy="0"/>
          </a:xfrm>
          <a:prstGeom prst="straightConnector1">
            <a:avLst/>
          </a:prstGeom>
          <a:noFill/>
          <a:ln>
            <a:noFill/>
          </a:ln>
        </p:spPr>
      </p:cxnSp>
      <p:cxnSp>
        <p:nvCxnSpPr>
          <p:cNvPr id="261" name="Shape 261"/>
          <p:cNvCxnSpPr/>
          <p:nvPr/>
        </p:nvCxnSpPr>
        <p:spPr>
          <a:xfrm>
            <a:off x="635000" y="1219200"/>
            <a:ext cx="11734800" cy="0"/>
          </a:xfrm>
          <a:prstGeom prst="straightConnector1">
            <a:avLst/>
          </a:prstGeom>
          <a:noFill/>
          <a:ln>
            <a:noFill/>
          </a:ln>
        </p:spPr>
      </p:cxnSp>
      <p:sp>
        <p:nvSpPr>
          <p:cNvPr id="262" name="Shape 262"/>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65" name="Shape 265"/>
        <p:cNvGrpSpPr/>
        <p:nvPr/>
      </p:nvGrpSpPr>
      <p:grpSpPr>
        <a:xfrm>
          <a:off x="0" y="0"/>
          <a:ext cx="0" cy="0"/>
          <a:chOff x="0" y="0"/>
          <a:chExt cx="0" cy="0"/>
        </a:xfrm>
      </p:grpSpPr>
      <p:cxnSp>
        <p:nvCxnSpPr>
          <p:cNvPr id="266" name="Shape 266"/>
          <p:cNvCxnSpPr/>
          <p:nvPr/>
        </p:nvCxnSpPr>
        <p:spPr>
          <a:xfrm>
            <a:off x="635000" y="635000"/>
            <a:ext cx="11734800" cy="0"/>
          </a:xfrm>
          <a:prstGeom prst="straightConnector1">
            <a:avLst/>
          </a:prstGeom>
          <a:noFill/>
          <a:ln>
            <a:noFill/>
          </a:ln>
        </p:spPr>
      </p:cxnSp>
      <p:cxnSp>
        <p:nvCxnSpPr>
          <p:cNvPr id="267" name="Shape 267"/>
          <p:cNvCxnSpPr/>
          <p:nvPr/>
        </p:nvCxnSpPr>
        <p:spPr>
          <a:xfrm>
            <a:off x="635000" y="1219200"/>
            <a:ext cx="11734800" cy="0"/>
          </a:xfrm>
          <a:prstGeom prst="straightConnector1">
            <a:avLst/>
          </a:prstGeom>
          <a:noFill/>
          <a:ln>
            <a:noFill/>
          </a:ln>
        </p:spPr>
      </p:cxnSp>
      <p:grpSp>
        <p:nvGrpSpPr>
          <p:cNvPr id="268" name="Shape 268"/>
          <p:cNvGrpSpPr/>
          <p:nvPr/>
        </p:nvGrpSpPr>
        <p:grpSpPr>
          <a:xfrm>
            <a:off x="635000" y="1828800"/>
            <a:ext cx="1269899" cy="1269899"/>
            <a:chOff x="0" y="0"/>
            <a:chExt cx="1269899" cy="1269899"/>
          </a:xfrm>
        </p:grpSpPr>
        <p:pic>
          <p:nvPicPr>
            <p:cNvPr id="269" name="Shape 269"/>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0" name="Shape 270"/>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1" name="Shape 271"/>
          <p:cNvGrpSpPr/>
          <p:nvPr/>
        </p:nvGrpSpPr>
        <p:grpSpPr>
          <a:xfrm>
            <a:off x="2159000" y="1828800"/>
            <a:ext cx="1269899" cy="1269899"/>
            <a:chOff x="0" y="0"/>
            <a:chExt cx="1269899" cy="1269899"/>
          </a:xfrm>
        </p:grpSpPr>
        <p:pic>
          <p:nvPicPr>
            <p:cNvPr id="272" name="Shape 272"/>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73" name="Shape 273"/>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74" name="Shape 274"/>
          <p:cNvGrpSpPr/>
          <p:nvPr/>
        </p:nvGrpSpPr>
        <p:grpSpPr>
          <a:xfrm>
            <a:off x="635000" y="3340100"/>
            <a:ext cx="1269899" cy="1269899"/>
            <a:chOff x="0" y="0"/>
            <a:chExt cx="1269899" cy="1269899"/>
          </a:xfrm>
        </p:grpSpPr>
        <p:pic>
          <p:nvPicPr>
            <p:cNvPr id="275" name="Shape 275"/>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76" name="Shape 276"/>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77" name="Shape 277"/>
          <p:cNvGrpSpPr/>
          <p:nvPr/>
        </p:nvGrpSpPr>
        <p:grpSpPr>
          <a:xfrm>
            <a:off x="2159000" y="3340100"/>
            <a:ext cx="1269899" cy="1269899"/>
            <a:chOff x="0" y="0"/>
            <a:chExt cx="1269899" cy="1269899"/>
          </a:xfrm>
        </p:grpSpPr>
        <p:pic>
          <p:nvPicPr>
            <p:cNvPr id="278" name="Shape 278"/>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79" name="Shape 279"/>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0" name="Shape 280"/>
          <p:cNvGrpSpPr/>
          <p:nvPr/>
        </p:nvGrpSpPr>
        <p:grpSpPr>
          <a:xfrm>
            <a:off x="635000" y="4876800"/>
            <a:ext cx="1269899" cy="1269899"/>
            <a:chOff x="0" y="0"/>
            <a:chExt cx="1269899" cy="1269899"/>
          </a:xfrm>
        </p:grpSpPr>
        <p:pic>
          <p:nvPicPr>
            <p:cNvPr id="281" name="Shape 281"/>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82" name="Shape 282"/>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3" name="Shape 283"/>
          <p:cNvGrpSpPr/>
          <p:nvPr/>
        </p:nvGrpSpPr>
        <p:grpSpPr>
          <a:xfrm>
            <a:off x="2159000" y="4876800"/>
            <a:ext cx="1269899" cy="1269899"/>
            <a:chOff x="0" y="0"/>
            <a:chExt cx="1269899" cy="1269899"/>
          </a:xfrm>
        </p:grpSpPr>
        <p:pic>
          <p:nvPicPr>
            <p:cNvPr id="284" name="Shape 284"/>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85" name="Shape 285"/>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86" name="Shape 286"/>
          <p:cNvSpPr/>
          <p:nvPr/>
        </p:nvSpPr>
        <p:spPr>
          <a:xfrm>
            <a:off x="8790781" y="1828800"/>
            <a:ext cx="3236111" cy="2032019"/>
          </a:xfrm>
          <a:custGeom>
            <a:pathLst>
              <a:path extrusionOk="0" h="120000" w="12000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87" name="Shape 287"/>
          <p:cNvGrpSpPr/>
          <p:nvPr/>
        </p:nvGrpSpPr>
        <p:grpSpPr>
          <a:xfrm>
            <a:off x="4051298" y="1828799"/>
            <a:ext cx="2031899" cy="2031899"/>
            <a:chOff x="0" y="0"/>
            <a:chExt cx="2031899" cy="2031899"/>
          </a:xfrm>
        </p:grpSpPr>
        <p:pic>
          <p:nvPicPr>
            <p:cNvPr id="288" name="Shape 288"/>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89" name="Shape 289"/>
            <p:cNvSpPr/>
            <p:nvPr/>
          </p:nvSpPr>
          <p:spPr>
            <a:xfrm>
              <a:off x="165100" y="152400"/>
              <a:ext cx="1676399" cy="233698"/>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INSERT TERM</a:t>
              </a:r>
            </a:p>
          </p:txBody>
        </p:sp>
        <p:sp>
          <p:nvSpPr>
            <p:cNvPr id="290" name="Shape 290"/>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1" name="Shape 291"/>
          <p:cNvGrpSpPr/>
          <p:nvPr/>
        </p:nvGrpSpPr>
        <p:grpSpPr>
          <a:xfrm>
            <a:off x="6362698" y="1828799"/>
            <a:ext cx="2031899" cy="2031899"/>
            <a:chOff x="0" y="0"/>
            <a:chExt cx="2031899" cy="2031899"/>
          </a:xfrm>
        </p:grpSpPr>
        <p:pic>
          <p:nvPicPr>
            <p:cNvPr id="292" name="Shape 292"/>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293" name="Shape 293"/>
            <p:cNvSpPr/>
            <p:nvPr/>
          </p:nvSpPr>
          <p:spPr>
            <a:xfrm>
              <a:off x="177800" y="152400"/>
              <a:ext cx="1676399" cy="233698"/>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294" name="Shape 294"/>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5" name="Shape 295"/>
          <p:cNvGrpSpPr/>
          <p:nvPr/>
        </p:nvGrpSpPr>
        <p:grpSpPr>
          <a:xfrm>
            <a:off x="4051298" y="4114798"/>
            <a:ext cx="2031899" cy="2031899"/>
            <a:chOff x="0" y="0"/>
            <a:chExt cx="2031899" cy="2031899"/>
          </a:xfrm>
        </p:grpSpPr>
        <p:pic>
          <p:nvPicPr>
            <p:cNvPr id="296" name="Shape 296"/>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297" name="Shape 297"/>
            <p:cNvSpPr/>
            <p:nvPr/>
          </p:nvSpPr>
          <p:spPr>
            <a:xfrm>
              <a:off x="165100" y="177800"/>
              <a:ext cx="1676399" cy="233698"/>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298" name="Shape 298"/>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4114798"/>
            <a:ext cx="2031899" cy="2031899"/>
            <a:chOff x="0" y="0"/>
            <a:chExt cx="2031899" cy="2031899"/>
          </a:xfrm>
        </p:grpSpPr>
        <p:pic>
          <p:nvPicPr>
            <p:cNvPr id="300" name="Shape 300"/>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1" name="Shape 301"/>
            <p:cNvSpPr/>
            <p:nvPr/>
          </p:nvSpPr>
          <p:spPr>
            <a:xfrm>
              <a:off x="177800" y="177800"/>
              <a:ext cx="1676399" cy="233698"/>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03" name="Shape 303"/>
          <p:cNvSpPr/>
          <p:nvPr/>
        </p:nvSpPr>
        <p:spPr>
          <a:xfrm>
            <a:off x="8790781" y="4114800"/>
            <a:ext cx="3236111" cy="2032019"/>
          </a:xfrm>
          <a:custGeom>
            <a:pathLst>
              <a:path extrusionOk="0" h="120000" w="12000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04" name="Shape 304"/>
        <p:cNvGrpSpPr/>
        <p:nvPr/>
      </p:nvGrpSpPr>
      <p:grpSpPr>
        <a:xfrm>
          <a:off x="0" y="0"/>
          <a:ext cx="0" cy="0"/>
          <a:chOff x="0" y="0"/>
          <a:chExt cx="0" cy="0"/>
        </a:xfrm>
      </p:grpSpPr>
      <p:cxnSp>
        <p:nvCxnSpPr>
          <p:cNvPr id="305" name="Shape 305"/>
          <p:cNvCxnSpPr/>
          <p:nvPr/>
        </p:nvCxnSpPr>
        <p:spPr>
          <a:xfrm>
            <a:off x="635000" y="635000"/>
            <a:ext cx="11734800" cy="0"/>
          </a:xfrm>
          <a:prstGeom prst="straightConnector1">
            <a:avLst/>
          </a:prstGeom>
          <a:noFill/>
          <a:ln>
            <a:noFill/>
          </a:ln>
        </p:spPr>
      </p:cxnSp>
      <p:cxnSp>
        <p:nvCxnSpPr>
          <p:cNvPr id="306" name="Shape 306"/>
          <p:cNvCxnSpPr/>
          <p:nvPr/>
        </p:nvCxnSpPr>
        <p:spPr>
          <a:xfrm>
            <a:off x="635000" y="1219200"/>
            <a:ext cx="11734800" cy="0"/>
          </a:xfrm>
          <a:prstGeom prst="straightConnector1">
            <a:avLst/>
          </a:prstGeom>
          <a:noFill/>
          <a:ln>
            <a:noFill/>
          </a:ln>
        </p:spPr>
      </p:cxnSp>
      <p:grpSp>
        <p:nvGrpSpPr>
          <p:cNvPr id="307" name="Shape 307"/>
          <p:cNvGrpSpPr/>
          <p:nvPr/>
        </p:nvGrpSpPr>
        <p:grpSpPr>
          <a:xfrm>
            <a:off x="1384300" y="3130550"/>
            <a:ext cx="1269899" cy="1269899"/>
            <a:chOff x="0" y="0"/>
            <a:chExt cx="1269899" cy="1269899"/>
          </a:xfrm>
        </p:grpSpPr>
        <p:pic>
          <p:nvPicPr>
            <p:cNvPr id="308" name="Shape 30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09" name="Shape 309"/>
            <p:cNvSpPr/>
            <p:nvPr/>
          </p:nvSpPr>
          <p:spPr>
            <a:xfrm>
              <a:off x="88900" y="543558"/>
              <a:ext cx="1079400" cy="233698"/>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EXERCISE</a:t>
              </a:r>
            </a:p>
          </p:txBody>
        </p:sp>
      </p:grpSp>
      <p:cxnSp>
        <p:nvCxnSpPr>
          <p:cNvPr id="310" name="Shape 310"/>
          <p:cNvCxnSpPr/>
          <p:nvPr/>
        </p:nvCxnSpPr>
        <p:spPr>
          <a:xfrm flipH="1" rot="10800000">
            <a:off x="3911600" y="3243397"/>
            <a:ext cx="3735000" cy="298"/>
          </a:xfrm>
          <a:prstGeom prst="straightConnector1">
            <a:avLst/>
          </a:prstGeom>
          <a:noFill/>
          <a:ln>
            <a:noFill/>
          </a:ln>
        </p:spPr>
      </p:cxnSp>
      <p:cxnSp>
        <p:nvCxnSpPr>
          <p:cNvPr id="311" name="Shape 311"/>
          <p:cNvCxnSpPr/>
          <p:nvPr/>
        </p:nvCxnSpPr>
        <p:spPr>
          <a:xfrm flipH="1" rot="10800000">
            <a:off x="3911600" y="5381313"/>
            <a:ext cx="3735000" cy="298"/>
          </a:xfrm>
          <a:prstGeom prst="straightConnector1">
            <a:avLst/>
          </a:prstGeom>
          <a:noFill/>
          <a:ln>
            <a:noFill/>
          </a:ln>
        </p:spPr>
      </p:cxnSp>
      <p:sp>
        <p:nvSpPr>
          <p:cNvPr id="312" name="Shape 312"/>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TIMING</a:t>
            </a:r>
          </a:p>
        </p:txBody>
      </p:sp>
      <p:sp>
        <p:nvSpPr>
          <p:cNvPr id="313" name="Shape 313"/>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DELIVERABLE</a:t>
            </a:r>
          </a:p>
        </p:txBody>
      </p:sp>
      <p:cxnSp>
        <p:nvCxnSpPr>
          <p:cNvPr id="314" name="Shape 314"/>
          <p:cNvCxnSpPr/>
          <p:nvPr/>
        </p:nvCxnSpPr>
        <p:spPr>
          <a:xfrm flipH="1" rot="10800000">
            <a:off x="3911600" y="2223000"/>
            <a:ext cx="3735000" cy="298"/>
          </a:xfrm>
          <a:prstGeom prst="straightConnector1">
            <a:avLst/>
          </a:prstGeom>
          <a:noFill/>
          <a:ln>
            <a:noFill/>
          </a:ln>
        </p:spPr>
      </p:cxnSp>
      <p:sp>
        <p:nvSpPr>
          <p:cNvPr id="315" name="Shape 315"/>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OBJECTIVE(S)</a:t>
            </a:r>
          </a:p>
        </p:txBody>
      </p:sp>
      <p:cxnSp>
        <p:nvCxnSpPr>
          <p:cNvPr id="316" name="Shape 316"/>
          <p:cNvCxnSpPr/>
          <p:nvPr/>
        </p:nvCxnSpPr>
        <p:spPr>
          <a:xfrm rot="10800000">
            <a:off x="3225800" y="1803737"/>
            <a:ext cx="0" cy="443039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17" name="Shape 317"/>
        <p:cNvGrpSpPr/>
        <p:nvPr/>
      </p:nvGrpSpPr>
      <p:grpSpPr>
        <a:xfrm>
          <a:off x="0" y="0"/>
          <a:ext cx="0" cy="0"/>
          <a:chOff x="0" y="0"/>
          <a:chExt cx="0" cy="0"/>
        </a:xfrm>
      </p:grpSpPr>
      <p:cxnSp>
        <p:nvCxnSpPr>
          <p:cNvPr id="318" name="Shape 318"/>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19" name="Shape 319"/>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0" name="Shape 320"/>
          <p:cNvSpPr/>
          <p:nvPr/>
        </p:nvSpPr>
        <p:spPr>
          <a:xfrm>
            <a:off x="635000" y="1473200"/>
            <a:ext cx="11734800" cy="1460398"/>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1" name="Shape 321"/>
        <p:cNvGrpSpPr/>
        <p:nvPr/>
      </p:nvGrpSpPr>
      <p:grpSpPr>
        <a:xfrm>
          <a:off x="0" y="0"/>
          <a:ext cx="0" cy="0"/>
          <a:chOff x="0" y="0"/>
          <a:chExt cx="0" cy="0"/>
        </a:xfrm>
      </p:grpSpPr>
      <p:cxnSp>
        <p:nvCxnSpPr>
          <p:cNvPr id="322" name="Shape 32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3" name="Shape 32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4" name="Shape 324"/>
          <p:cNvSpPr/>
          <p:nvPr/>
        </p:nvSpPr>
        <p:spPr>
          <a:xfrm>
            <a:off x="635000" y="1473200"/>
            <a:ext cx="11734800" cy="1460398"/>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25" name="Shape 325"/>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26" name="Shape 326"/>
        <p:cNvGrpSpPr/>
        <p:nvPr/>
      </p:nvGrpSpPr>
      <p:grpSpPr>
        <a:xfrm>
          <a:off x="0" y="0"/>
          <a:ext cx="0" cy="0"/>
          <a:chOff x="0" y="0"/>
          <a:chExt cx="0" cy="0"/>
        </a:xfrm>
      </p:grpSpPr>
      <p:cxnSp>
        <p:nvCxnSpPr>
          <p:cNvPr id="327" name="Shape 327"/>
          <p:cNvCxnSpPr/>
          <p:nvPr/>
        </p:nvCxnSpPr>
        <p:spPr>
          <a:xfrm>
            <a:off x="635000" y="635000"/>
            <a:ext cx="11734800" cy="0"/>
          </a:xfrm>
          <a:prstGeom prst="straightConnector1">
            <a:avLst/>
          </a:prstGeom>
          <a:noFill/>
          <a:ln>
            <a:noFill/>
          </a:ln>
        </p:spPr>
      </p:cxnSp>
      <p:cxnSp>
        <p:nvCxnSpPr>
          <p:cNvPr id="328" name="Shape 328"/>
          <p:cNvCxnSpPr/>
          <p:nvPr/>
        </p:nvCxnSpPr>
        <p:spPr>
          <a:xfrm>
            <a:off x="635000" y="1219200"/>
            <a:ext cx="11734800" cy="0"/>
          </a:xfrm>
          <a:prstGeom prst="straightConnector1">
            <a:avLst/>
          </a:prstGeom>
          <a:noFill/>
          <a:ln>
            <a:noFill/>
          </a:ln>
        </p:spPr>
      </p:cxnSp>
      <p:grpSp>
        <p:nvGrpSpPr>
          <p:cNvPr id="329" name="Shape 329"/>
          <p:cNvGrpSpPr/>
          <p:nvPr/>
        </p:nvGrpSpPr>
        <p:grpSpPr>
          <a:xfrm>
            <a:off x="1384300" y="3130550"/>
            <a:ext cx="1269899" cy="1269899"/>
            <a:chOff x="0" y="0"/>
            <a:chExt cx="1269899" cy="1269899"/>
          </a:xfrm>
        </p:grpSpPr>
        <p:pic>
          <p:nvPicPr>
            <p:cNvPr id="330" name="Shape 330"/>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1" name="Shape 331"/>
            <p:cNvSpPr/>
            <p:nvPr/>
          </p:nvSpPr>
          <p:spPr>
            <a:xfrm>
              <a:off x="88900" y="543558"/>
              <a:ext cx="1079400" cy="233698"/>
            </a:xfrm>
            <a:prstGeom prst="rect">
              <a:avLst/>
            </a:prstGeom>
            <a:noFill/>
            <a:ln>
              <a:noFill/>
            </a:ln>
          </p:spPr>
          <p:txBody>
            <a:bodyPr anchorCtr="0" anchor="ctr" bIns="0" lIns="0" rIns="0" tIns="0">
              <a:noAutofit/>
            </a:bodyPr>
            <a:lstStyle/>
            <a:p>
              <a:pPr indent="0" lvl="0" marL="0" marR="0" rtl="0" algn="ctr">
                <a:lnSpc>
                  <a:spcPct val="75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EXERCISE</a:t>
              </a:r>
            </a:p>
          </p:txBody>
        </p:sp>
      </p:grpSp>
      <p:cxnSp>
        <p:nvCxnSpPr>
          <p:cNvPr id="332" name="Shape 332"/>
          <p:cNvCxnSpPr/>
          <p:nvPr/>
        </p:nvCxnSpPr>
        <p:spPr>
          <a:xfrm rot="10800000">
            <a:off x="3225800" y="1803737"/>
            <a:ext cx="0" cy="443039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33" name="Shape 333"/>
        <p:cNvGrpSpPr/>
        <p:nvPr/>
      </p:nvGrpSpPr>
      <p:grpSpPr>
        <a:xfrm>
          <a:off x="0" y="0"/>
          <a:ext cx="0" cy="0"/>
          <a:chOff x="0" y="0"/>
          <a:chExt cx="0" cy="0"/>
        </a:xfrm>
      </p:grpSpPr>
      <p:cxnSp>
        <p:nvCxnSpPr>
          <p:cNvPr id="334" name="Shape 334"/>
          <p:cNvCxnSpPr/>
          <p:nvPr/>
        </p:nvCxnSpPr>
        <p:spPr>
          <a:xfrm>
            <a:off x="635000" y="635000"/>
            <a:ext cx="11734800" cy="0"/>
          </a:xfrm>
          <a:prstGeom prst="straightConnector1">
            <a:avLst/>
          </a:prstGeom>
          <a:noFill/>
          <a:ln>
            <a:noFill/>
          </a:ln>
        </p:spPr>
      </p:cxnSp>
      <p:cxnSp>
        <p:nvCxnSpPr>
          <p:cNvPr id="335" name="Shape 335"/>
          <p:cNvCxnSpPr/>
          <p:nvPr/>
        </p:nvCxnSpPr>
        <p:spPr>
          <a:xfrm>
            <a:off x="635000" y="1219200"/>
            <a:ext cx="11734800" cy="0"/>
          </a:xfrm>
          <a:prstGeom prst="straightConnector1">
            <a:avLst/>
          </a:prstGeom>
          <a:noFill/>
          <a:ln>
            <a:noFill/>
          </a:ln>
        </p:spPr>
      </p:cxnSp>
      <p:cxnSp>
        <p:nvCxnSpPr>
          <p:cNvPr id="336" name="Shape 336"/>
          <p:cNvCxnSpPr/>
          <p:nvPr/>
        </p:nvCxnSpPr>
        <p:spPr>
          <a:xfrm flipH="1" rot="10800000">
            <a:off x="8623300" y="2781000"/>
            <a:ext cx="3735000" cy="298"/>
          </a:xfrm>
          <a:prstGeom prst="straightConnector1">
            <a:avLst/>
          </a:prstGeom>
          <a:noFill/>
          <a:ln>
            <a:noFill/>
          </a:ln>
        </p:spPr>
      </p:cxnSp>
      <p:cxnSp>
        <p:nvCxnSpPr>
          <p:cNvPr id="337" name="Shape 337"/>
          <p:cNvCxnSpPr/>
          <p:nvPr/>
        </p:nvCxnSpPr>
        <p:spPr>
          <a:xfrm flipH="1" rot="10800000">
            <a:off x="635000" y="2781000"/>
            <a:ext cx="7742699" cy="298"/>
          </a:xfrm>
          <a:prstGeom prst="straightConnector1">
            <a:avLst/>
          </a:prstGeom>
          <a:noFill/>
          <a:ln>
            <a:noFill/>
          </a:ln>
        </p:spPr>
      </p:cxnSp>
      <p:sp>
        <p:nvSpPr>
          <p:cNvPr id="338" name="Shape 338"/>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SUMMARY</a:t>
            </a:r>
          </a:p>
        </p:txBody>
      </p:sp>
      <p:sp>
        <p:nvSpPr>
          <p:cNvPr id="339" name="Shape 339"/>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CHALLENGE / QUESTION</a:t>
            </a:r>
          </a:p>
        </p:txBody>
      </p:sp>
      <p:sp>
        <p:nvSpPr>
          <p:cNvPr id="340" name="Shape 340"/>
          <p:cNvSpPr txBox="1"/>
          <p:nvPr>
            <p:ph idx="12" type="sldNum"/>
          </p:nvPr>
        </p:nvSpPr>
        <p:spPr>
          <a:xfrm>
            <a:off x="12014200" y="739139"/>
            <a:ext cx="345898"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1" name="Shape 341"/>
        <p:cNvGrpSpPr/>
        <p:nvPr/>
      </p:nvGrpSpPr>
      <p:grpSpPr>
        <a:xfrm>
          <a:off x="0" y="0"/>
          <a:ext cx="0" cy="0"/>
          <a:chOff x="0" y="0"/>
          <a:chExt cx="0" cy="0"/>
        </a:xfrm>
      </p:grpSpPr>
      <p:sp>
        <p:nvSpPr>
          <p:cNvPr id="342" name="Shape 342"/>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343" name="Shape 343"/>
          <p:cNvSpPr txBox="1"/>
          <p:nvPr>
            <p:ph type="title"/>
          </p:nvPr>
        </p:nvSpPr>
        <p:spPr>
          <a:xfrm>
            <a:off x="635000" y="1473200"/>
            <a:ext cx="11734800" cy="1498500"/>
          </a:xfrm>
          <a:prstGeom prst="rect">
            <a:avLst/>
          </a:prstGeom>
          <a:noFill/>
          <a:ln>
            <a:noFill/>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344" name="Shape 344"/>
          <p:cNvSpPr txBox="1"/>
          <p:nvPr>
            <p:ph idx="12" type="sldNum"/>
          </p:nvPr>
        </p:nvSpPr>
        <p:spPr>
          <a:xfrm>
            <a:off x="12014200" y="739139"/>
            <a:ext cx="362100"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45" name="Shape 345"/>
        <p:cNvGrpSpPr/>
        <p:nvPr/>
      </p:nvGrpSpPr>
      <p:grpSpPr>
        <a:xfrm>
          <a:off x="0" y="0"/>
          <a:ext cx="0" cy="0"/>
          <a:chOff x="0" y="0"/>
          <a:chExt cx="0" cy="0"/>
        </a:xfrm>
      </p:grpSpPr>
      <p:pic>
        <p:nvPicPr>
          <p:cNvPr id="346" name="Shape 346"/>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47" name="Shape 347"/>
          <p:cNvCxnSpPr/>
          <p:nvPr/>
        </p:nvCxnSpPr>
        <p:spPr>
          <a:xfrm>
            <a:off x="635000" y="635000"/>
            <a:ext cx="11734800" cy="0"/>
          </a:xfrm>
          <a:prstGeom prst="straightConnector1">
            <a:avLst/>
          </a:prstGeom>
          <a:noFill/>
          <a:ln>
            <a:noFill/>
          </a:ln>
        </p:spPr>
      </p:cxnSp>
      <p:cxnSp>
        <p:nvCxnSpPr>
          <p:cNvPr id="348" name="Shape 348"/>
          <p:cNvCxnSpPr/>
          <p:nvPr/>
        </p:nvCxnSpPr>
        <p:spPr>
          <a:xfrm>
            <a:off x="635000" y="1219200"/>
            <a:ext cx="11734800" cy="0"/>
          </a:xfrm>
          <a:prstGeom prst="straightConnector1">
            <a:avLst/>
          </a:prstGeom>
          <a:noFill/>
          <a:ln>
            <a:noFill/>
          </a:ln>
        </p:spPr>
      </p:cxnSp>
      <p:sp>
        <p:nvSpPr>
          <p:cNvPr id="349" name="Shape 349"/>
          <p:cNvSpPr txBox="1"/>
          <p:nvPr>
            <p:ph idx="1" type="body"/>
          </p:nvPr>
        </p:nvSpPr>
        <p:spPr>
          <a:xfrm>
            <a:off x="3606800" y="1803400"/>
            <a:ext cx="5829298" cy="32892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350" name="Shape 350"/>
          <p:cNvSpPr txBox="1"/>
          <p:nvPr>
            <p:ph idx="12" type="sldNum"/>
          </p:nvPr>
        </p:nvSpPr>
        <p:spPr>
          <a:xfrm>
            <a:off x="12014200" y="739139"/>
            <a:ext cx="362100"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7"/>
          </a:xfrm>
          <a:prstGeom prst="straightConnector1">
            <a:avLst/>
          </a:prstGeom>
          <a:noFill/>
          <a:ln>
            <a:noFill/>
          </a:ln>
        </p:spPr>
      </p:cxnSp>
      <p:cxnSp>
        <p:nvCxnSpPr>
          <p:cNvPr id="28" name="Shape 28"/>
          <p:cNvCxnSpPr/>
          <p:nvPr/>
        </p:nvCxnSpPr>
        <p:spPr>
          <a:xfrm flipH="1" rot="10800000">
            <a:off x="635000" y="5752808"/>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1" name="Shape 351"/>
        <p:cNvGrpSpPr/>
        <p:nvPr/>
      </p:nvGrpSpPr>
      <p:grpSpPr>
        <a:xfrm>
          <a:off x="0" y="0"/>
          <a:ext cx="0" cy="0"/>
          <a:chOff x="0" y="0"/>
          <a:chExt cx="0" cy="0"/>
        </a:xfrm>
      </p:grpSpPr>
      <p:pic>
        <p:nvPicPr>
          <p:cNvPr id="352" name="Shape 352"/>
          <p:cNvPicPr preferRelativeResize="0"/>
          <p:nvPr/>
        </p:nvPicPr>
        <p:blipFill rotWithShape="1">
          <a:blip r:embed="rId2">
            <a:alphaModFix/>
          </a:blip>
          <a:srcRect b="0" l="0" r="0" t="0"/>
          <a:stretch/>
        </p:blipFill>
        <p:spPr>
          <a:xfrm>
            <a:off x="2794791" y="1556145"/>
            <a:ext cx="7328699" cy="5128499"/>
          </a:xfrm>
          <a:prstGeom prst="rect">
            <a:avLst/>
          </a:prstGeom>
          <a:noFill/>
          <a:ln>
            <a:noFill/>
          </a:ln>
        </p:spPr>
      </p:pic>
      <p:cxnSp>
        <p:nvCxnSpPr>
          <p:cNvPr id="353" name="Shape 353"/>
          <p:cNvCxnSpPr/>
          <p:nvPr/>
        </p:nvCxnSpPr>
        <p:spPr>
          <a:xfrm>
            <a:off x="635000" y="635000"/>
            <a:ext cx="11734800" cy="0"/>
          </a:xfrm>
          <a:prstGeom prst="straightConnector1">
            <a:avLst/>
          </a:prstGeom>
          <a:noFill/>
          <a:ln>
            <a:noFill/>
          </a:ln>
        </p:spPr>
      </p:cxnSp>
      <p:cxnSp>
        <p:nvCxnSpPr>
          <p:cNvPr id="354" name="Shape 354"/>
          <p:cNvCxnSpPr/>
          <p:nvPr/>
        </p:nvCxnSpPr>
        <p:spPr>
          <a:xfrm>
            <a:off x="635000" y="1219200"/>
            <a:ext cx="11734800" cy="0"/>
          </a:xfrm>
          <a:prstGeom prst="straightConnector1">
            <a:avLst/>
          </a:prstGeom>
          <a:noFill/>
          <a:ln>
            <a:noFill/>
          </a:ln>
        </p:spPr>
      </p:cxnSp>
      <p:sp>
        <p:nvSpPr>
          <p:cNvPr id="355" name="Shape 355"/>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356" name="Shape 356"/>
          <p:cNvSpPr txBox="1"/>
          <p:nvPr>
            <p:ph idx="12" type="sldNum"/>
          </p:nvPr>
        </p:nvSpPr>
        <p:spPr>
          <a:xfrm>
            <a:off x="12014200" y="739139"/>
            <a:ext cx="362100"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57" name="Shape 357"/>
        <p:cNvGrpSpPr/>
        <p:nvPr/>
      </p:nvGrpSpPr>
      <p:grpSpPr>
        <a:xfrm>
          <a:off x="0" y="0"/>
          <a:ext cx="0" cy="0"/>
          <a:chOff x="0" y="0"/>
          <a:chExt cx="0" cy="0"/>
        </a:xfrm>
      </p:grpSpPr>
      <p:pic>
        <p:nvPicPr>
          <p:cNvPr id="358" name="Shape 358"/>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59" name="Shape 359"/>
          <p:cNvCxnSpPr/>
          <p:nvPr/>
        </p:nvCxnSpPr>
        <p:spPr>
          <a:xfrm>
            <a:off x="635000" y="635000"/>
            <a:ext cx="11734800" cy="0"/>
          </a:xfrm>
          <a:prstGeom prst="straightConnector1">
            <a:avLst/>
          </a:prstGeom>
          <a:noFill/>
          <a:ln>
            <a:noFill/>
          </a:ln>
        </p:spPr>
      </p:cxnSp>
      <p:cxnSp>
        <p:nvCxnSpPr>
          <p:cNvPr id="360" name="Shape 360"/>
          <p:cNvCxnSpPr/>
          <p:nvPr/>
        </p:nvCxnSpPr>
        <p:spPr>
          <a:xfrm>
            <a:off x="635000" y="1219200"/>
            <a:ext cx="11734800" cy="0"/>
          </a:xfrm>
          <a:prstGeom prst="straightConnector1">
            <a:avLst/>
          </a:prstGeom>
          <a:noFill/>
          <a:ln>
            <a:noFill/>
          </a:ln>
        </p:spPr>
      </p:cxnSp>
      <p:sp>
        <p:nvSpPr>
          <p:cNvPr id="361" name="Shape 361"/>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362" name="Shape 362"/>
          <p:cNvSpPr txBox="1"/>
          <p:nvPr>
            <p:ph idx="12" type="sldNum"/>
          </p:nvPr>
        </p:nvSpPr>
        <p:spPr>
          <a:xfrm>
            <a:off x="12014200" y="739139"/>
            <a:ext cx="362100"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63" name="Shape 363"/>
        <p:cNvGrpSpPr/>
        <p:nvPr/>
      </p:nvGrpSpPr>
      <p:grpSpPr>
        <a:xfrm>
          <a:off x="0" y="0"/>
          <a:ext cx="0" cy="0"/>
          <a:chOff x="0" y="0"/>
          <a:chExt cx="0" cy="0"/>
        </a:xfrm>
      </p:grpSpPr>
      <p:pic>
        <p:nvPicPr>
          <p:cNvPr id="364" name="Shape 364"/>
          <p:cNvPicPr preferRelativeResize="0"/>
          <p:nvPr/>
        </p:nvPicPr>
        <p:blipFill rotWithShape="1">
          <a:blip r:embed="rId2">
            <a:alphaModFix/>
          </a:blip>
          <a:srcRect b="0" l="0" r="0" t="0"/>
          <a:stretch/>
        </p:blipFill>
        <p:spPr>
          <a:xfrm>
            <a:off x="1016000" y="1313654"/>
            <a:ext cx="4044000" cy="6057899"/>
          </a:xfrm>
          <a:prstGeom prst="rect">
            <a:avLst/>
          </a:prstGeom>
          <a:noFill/>
          <a:ln>
            <a:noFill/>
          </a:ln>
        </p:spPr>
      </p:pic>
      <p:pic>
        <p:nvPicPr>
          <p:cNvPr id="365" name="Shape 365"/>
          <p:cNvPicPr preferRelativeResize="0"/>
          <p:nvPr/>
        </p:nvPicPr>
        <p:blipFill rotWithShape="1">
          <a:blip r:embed="rId3">
            <a:alphaModFix/>
          </a:blip>
          <a:srcRect b="0" l="0" r="0" t="0"/>
          <a:stretch/>
        </p:blipFill>
        <p:spPr>
          <a:xfrm>
            <a:off x="4673600" y="1371600"/>
            <a:ext cx="3695698" cy="5514598"/>
          </a:xfrm>
          <a:prstGeom prst="rect">
            <a:avLst/>
          </a:prstGeom>
          <a:noFill/>
          <a:ln>
            <a:noFill/>
          </a:ln>
        </p:spPr>
      </p:pic>
      <p:pic>
        <p:nvPicPr>
          <p:cNvPr id="366" name="Shape 366"/>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p:nvPr/>
        </p:nvSpPr>
        <p:spPr>
          <a:xfrm>
            <a:off x="5651500" y="3835400"/>
            <a:ext cx="1707898" cy="2541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370" name="Shape 370"/>
          <p:cNvSpPr/>
          <p:nvPr/>
        </p:nvSpPr>
        <p:spPr>
          <a:xfrm>
            <a:off x="9182100" y="3835400"/>
            <a:ext cx="1707898" cy="254100"/>
          </a:xfrm>
          <a:prstGeom prst="rect">
            <a:avLst/>
          </a:prstGeom>
          <a:noFill/>
          <a:ln>
            <a:noFill/>
          </a:ln>
        </p:spPr>
        <p:txBody>
          <a:bodyPr anchorCtr="0" anchor="t" bIns="38100" lIns="38100" rIns="38100" tIns="381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Drag an object here</a:t>
            </a:r>
          </a:p>
        </p:txBody>
      </p:sp>
      <p:sp>
        <p:nvSpPr>
          <p:cNvPr id="371" name="Shape 371"/>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
        <p:nvSpPr>
          <p:cNvPr id="372" name="Shape 372"/>
          <p:cNvSpPr txBox="1"/>
          <p:nvPr>
            <p:ph idx="12" type="sldNum"/>
          </p:nvPr>
        </p:nvSpPr>
        <p:spPr>
          <a:xfrm>
            <a:off x="12014200" y="739139"/>
            <a:ext cx="362100" cy="4265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73" name="Shape 373"/>
        <p:cNvGrpSpPr/>
        <p:nvPr/>
      </p:nvGrpSpPr>
      <p:grpSpPr>
        <a:xfrm>
          <a:off x="0" y="0"/>
          <a:ext cx="0" cy="0"/>
          <a:chOff x="0" y="0"/>
          <a:chExt cx="0" cy="0"/>
        </a:xfrm>
      </p:grpSpPr>
      <p:cxnSp>
        <p:nvCxnSpPr>
          <p:cNvPr id="374" name="Shape 374"/>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75" name="Shape 375"/>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76" name="Shape 376"/>
          <p:cNvSpPr/>
          <p:nvPr/>
        </p:nvSpPr>
        <p:spPr>
          <a:xfrm>
            <a:off x="635000" y="1473200"/>
            <a:ext cx="11734800" cy="1460398"/>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FFFFFF"/>
              </a:buClr>
              <a:buSzPct val="25000"/>
              <a:buFont typeface="Arial"/>
              <a:buNone/>
            </a:pPr>
            <a:r>
              <a:rPr b="1" i="0" lang="en-US" sz="12000" u="none" cap="none" strike="noStrike">
                <a:solidFill>
                  <a:srgbClr val="FFFFFF"/>
                </a:solidFill>
                <a:latin typeface="Arial"/>
                <a:ea typeface="Arial"/>
                <a:cs typeface="Arial"/>
                <a:sym typeface="Arial"/>
              </a:rPr>
              <a:t>DISCUSSION TIME</a:t>
            </a:r>
          </a:p>
        </p:txBody>
      </p:sp>
      <p:sp>
        <p:nvSpPr>
          <p:cNvPr id="377" name="Shape 377"/>
          <p:cNvSpPr txBox="1"/>
          <p:nvPr>
            <p:ph idx="12" type="sldNum"/>
          </p:nvPr>
        </p:nvSpPr>
        <p:spPr>
          <a:xfrm>
            <a:off x="12030450" y="739139"/>
            <a:ext cx="345898" cy="426598"/>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6858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91440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14300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3716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60020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182880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78" name="Shape 378"/>
        <p:cNvGrpSpPr/>
        <p:nvPr/>
      </p:nvGrpSpPr>
      <p:grpSpPr>
        <a:xfrm>
          <a:off x="0" y="0"/>
          <a:ext cx="0" cy="0"/>
          <a:chOff x="0" y="0"/>
          <a:chExt cx="0" cy="0"/>
        </a:xfrm>
      </p:grpSpPr>
      <p:cxnSp>
        <p:nvCxnSpPr>
          <p:cNvPr id="379" name="Shape 379"/>
          <p:cNvCxnSpPr/>
          <p:nvPr/>
        </p:nvCxnSpPr>
        <p:spPr>
          <a:xfrm>
            <a:off x="635000" y="635000"/>
            <a:ext cx="11734800" cy="0"/>
          </a:xfrm>
          <a:prstGeom prst="straightConnector1">
            <a:avLst/>
          </a:prstGeom>
          <a:noFill/>
          <a:ln>
            <a:noFill/>
          </a:ln>
        </p:spPr>
      </p:cxnSp>
      <p:cxnSp>
        <p:nvCxnSpPr>
          <p:cNvPr id="380" name="Shape 38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a:noFill/>
          </a:ln>
        </p:spPr>
      </p:cxnSp>
      <p:cxnSp>
        <p:nvCxnSpPr>
          <p:cNvPr id="383" name="Shape 383"/>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84" name="Shape 384"/>
        <p:cNvGrpSpPr/>
        <p:nvPr/>
      </p:nvGrpSpPr>
      <p:grpSpPr>
        <a:xfrm>
          <a:off x="0" y="0"/>
          <a:ext cx="0" cy="0"/>
          <a:chOff x="0" y="0"/>
          <a:chExt cx="0" cy="0"/>
        </a:xfrm>
      </p:grpSpPr>
      <p:cxnSp>
        <p:nvCxnSpPr>
          <p:cNvPr id="385" name="Shape 385"/>
          <p:cNvCxnSpPr/>
          <p:nvPr/>
        </p:nvCxnSpPr>
        <p:spPr>
          <a:xfrm>
            <a:off x="635000" y="635000"/>
            <a:ext cx="11734800" cy="0"/>
          </a:xfrm>
          <a:prstGeom prst="straightConnector1">
            <a:avLst/>
          </a:prstGeom>
          <a:noFill/>
          <a:ln>
            <a:noFill/>
          </a:ln>
        </p:spPr>
      </p:cxnSp>
      <p:cxnSp>
        <p:nvCxnSpPr>
          <p:cNvPr id="386" name="Shape 386"/>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87" name="Shape 387"/>
        <p:cNvGrpSpPr/>
        <p:nvPr/>
      </p:nvGrpSpPr>
      <p:grpSpPr>
        <a:xfrm>
          <a:off x="0" y="0"/>
          <a:ext cx="0" cy="0"/>
          <a:chOff x="0" y="0"/>
          <a:chExt cx="0" cy="0"/>
        </a:xfrm>
      </p:grpSpPr>
      <p:cxnSp>
        <p:nvCxnSpPr>
          <p:cNvPr id="388" name="Shape 388"/>
          <p:cNvCxnSpPr/>
          <p:nvPr/>
        </p:nvCxnSpPr>
        <p:spPr>
          <a:xfrm>
            <a:off x="635000" y="635000"/>
            <a:ext cx="11734800" cy="0"/>
          </a:xfrm>
          <a:prstGeom prst="straightConnector1">
            <a:avLst/>
          </a:prstGeom>
          <a:noFill/>
          <a:ln>
            <a:noFill/>
          </a:ln>
        </p:spPr>
      </p:cxnSp>
      <p:cxnSp>
        <p:nvCxnSpPr>
          <p:cNvPr id="389" name="Shape 389"/>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0" name="Shape 390"/>
        <p:cNvGrpSpPr/>
        <p:nvPr/>
      </p:nvGrpSpPr>
      <p:grpSpPr>
        <a:xfrm>
          <a:off x="0" y="0"/>
          <a:ext cx="0" cy="0"/>
          <a:chOff x="0" y="0"/>
          <a:chExt cx="0" cy="0"/>
        </a:xfrm>
      </p:grpSpPr>
      <p:cxnSp>
        <p:nvCxnSpPr>
          <p:cNvPr id="391" name="Shape 391"/>
          <p:cNvCxnSpPr/>
          <p:nvPr/>
        </p:nvCxnSpPr>
        <p:spPr>
          <a:xfrm>
            <a:off x="635000" y="635000"/>
            <a:ext cx="11734800" cy="0"/>
          </a:xfrm>
          <a:prstGeom prst="straightConnector1">
            <a:avLst/>
          </a:prstGeom>
          <a:noFill/>
          <a:ln>
            <a:noFill/>
          </a:ln>
        </p:spPr>
      </p:cxnSp>
      <p:cxnSp>
        <p:nvCxnSpPr>
          <p:cNvPr id="392" name="Shape 392"/>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393" name="Shape 393"/>
        <p:cNvGrpSpPr/>
        <p:nvPr/>
      </p:nvGrpSpPr>
      <p:grpSpPr>
        <a:xfrm>
          <a:off x="0" y="0"/>
          <a:ext cx="0" cy="0"/>
          <a:chOff x="0" y="0"/>
          <a:chExt cx="0" cy="0"/>
        </a:xfrm>
      </p:grpSpPr>
      <p:cxnSp>
        <p:nvCxnSpPr>
          <p:cNvPr id="394" name="Shape 394"/>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395" name="Shape 395"/>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7"/>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396" name="Shape 396"/>
        <p:cNvGrpSpPr/>
        <p:nvPr/>
      </p:nvGrpSpPr>
      <p:grpSpPr>
        <a:xfrm>
          <a:off x="0" y="0"/>
          <a:ext cx="0" cy="0"/>
          <a:chOff x="0" y="0"/>
          <a:chExt cx="0" cy="0"/>
        </a:xfrm>
      </p:grpSpPr>
      <p:cxnSp>
        <p:nvCxnSpPr>
          <p:cNvPr id="397" name="Shape 397"/>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398" name="Shape 398"/>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399" name="Shape 399"/>
          <p:cNvSpPr/>
          <p:nvPr/>
        </p:nvSpPr>
        <p:spPr>
          <a:xfrm>
            <a:off x="635000" y="2273300"/>
            <a:ext cx="11734800" cy="3809998"/>
          </a:xfrm>
          <a:prstGeom prst="rect">
            <a:avLst/>
          </a:prstGeom>
          <a:noFill/>
          <a:ln>
            <a:noFill/>
          </a:ln>
        </p:spPr>
        <p:txBody>
          <a:bodyPr anchorCtr="0" anchor="t" bIns="0" lIns="0" rIns="0" tIns="0">
            <a:noAutofit/>
          </a:bodyPr>
          <a:lstStyle/>
          <a:p>
            <a:pPr indent="-177800" lvl="1" marL="177800" marR="0" rtl="0" algn="l">
              <a:lnSpc>
                <a:spcPct val="110000"/>
              </a:lnSpc>
              <a:spcBef>
                <a:spcPts val="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0" name="Shape 400"/>
          <p:cNvSpPr/>
          <p:nvPr/>
        </p:nvSpPr>
        <p:spPr>
          <a:xfrm>
            <a:off x="635000" y="2273300"/>
            <a:ext cx="11734800" cy="3809998"/>
          </a:xfrm>
          <a:prstGeom prst="rect">
            <a:avLst/>
          </a:prstGeom>
          <a:noFill/>
          <a:ln>
            <a:noFill/>
          </a:ln>
        </p:spPr>
        <p:txBody>
          <a:bodyPr anchorCtr="0" anchor="t" bIns="0" lIns="0" rIns="0" tIns="0">
            <a:noAutofit/>
          </a:bodyPr>
          <a:lstStyle/>
          <a:p>
            <a:pPr indent="-177800" lvl="1" marL="177800" marR="0" rtl="0" algn="l">
              <a:lnSpc>
                <a:spcPct val="110000"/>
              </a:lnSpc>
              <a:spcBef>
                <a:spcPts val="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spcAft>
                <a:spcPts val="0"/>
              </a:spcAft>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406" name="Shape 406"/>
        <p:cNvGrpSpPr/>
        <p:nvPr/>
      </p:nvGrpSpPr>
      <p:grpSpPr>
        <a:xfrm>
          <a:off x="0" y="0"/>
          <a:ext cx="0" cy="0"/>
          <a:chOff x="0" y="0"/>
          <a:chExt cx="0" cy="0"/>
        </a:xfrm>
      </p:grpSpPr>
      <p:cxnSp>
        <p:nvCxnSpPr>
          <p:cNvPr id="407" name="Shape 40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408" name="Shape 40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409" name="Shape 409"/>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410" name="Shape 410"/>
        <p:cNvGrpSpPr/>
        <p:nvPr/>
      </p:nvGrpSpPr>
      <p:grpSpPr>
        <a:xfrm>
          <a:off x="0" y="0"/>
          <a:ext cx="0" cy="0"/>
          <a:chOff x="0" y="0"/>
          <a:chExt cx="0" cy="0"/>
        </a:xfrm>
      </p:grpSpPr>
      <p:cxnSp>
        <p:nvCxnSpPr>
          <p:cNvPr id="411" name="Shape 411"/>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412" name="Shape 412"/>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413" name="Shape 413"/>
        <p:cNvGrpSpPr/>
        <p:nvPr/>
      </p:nvGrpSpPr>
      <p:grpSpPr>
        <a:xfrm>
          <a:off x="0" y="0"/>
          <a:ext cx="0" cy="0"/>
          <a:chOff x="0" y="0"/>
          <a:chExt cx="0" cy="0"/>
        </a:xfrm>
      </p:grpSpPr>
      <p:sp>
        <p:nvSpPr>
          <p:cNvPr id="414" name="Shape 414"/>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415" name="Shape 415"/>
          <p:cNvSpPr txBox="1"/>
          <p:nvPr>
            <p:ph idx="1" type="body"/>
          </p:nvPr>
        </p:nvSpPr>
        <p:spPr>
          <a:xfrm>
            <a:off x="632056" y="2413000"/>
            <a:ext cx="11734800" cy="3810000"/>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416" name="Shape 416"/>
        <p:cNvGrpSpPr/>
        <p:nvPr/>
      </p:nvGrpSpPr>
      <p:grpSpPr>
        <a:xfrm>
          <a:off x="0" y="0"/>
          <a:ext cx="0" cy="0"/>
          <a:chOff x="0" y="0"/>
          <a:chExt cx="0" cy="0"/>
        </a:xfrm>
      </p:grpSpPr>
      <p:sp>
        <p:nvSpPr>
          <p:cNvPr id="417" name="Shape 417"/>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418" name="Shape 418"/>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419" name="Shape 419"/>
        <p:cNvGrpSpPr/>
        <p:nvPr/>
      </p:nvGrpSpPr>
      <p:grpSpPr>
        <a:xfrm>
          <a:off x="0" y="0"/>
          <a:ext cx="0" cy="0"/>
          <a:chOff x="0" y="0"/>
          <a:chExt cx="0" cy="0"/>
        </a:xfrm>
      </p:grpSpPr>
      <p:cxnSp>
        <p:nvCxnSpPr>
          <p:cNvPr id="420" name="Shape 420"/>
          <p:cNvCxnSpPr/>
          <p:nvPr/>
        </p:nvCxnSpPr>
        <p:spPr>
          <a:xfrm>
            <a:off x="635000" y="635000"/>
            <a:ext cx="11734800" cy="0"/>
          </a:xfrm>
          <a:prstGeom prst="straightConnector1">
            <a:avLst/>
          </a:prstGeom>
          <a:noFill/>
          <a:ln>
            <a:noFill/>
          </a:ln>
        </p:spPr>
      </p:cxnSp>
      <p:cxnSp>
        <p:nvCxnSpPr>
          <p:cNvPr id="421" name="Shape 421"/>
          <p:cNvCxnSpPr/>
          <p:nvPr/>
        </p:nvCxnSpPr>
        <p:spPr>
          <a:xfrm>
            <a:off x="635000" y="1219200"/>
            <a:ext cx="11734800" cy="0"/>
          </a:xfrm>
          <a:prstGeom prst="straightConnector1">
            <a:avLst/>
          </a:prstGeom>
          <a:noFill/>
          <a:ln>
            <a:noFill/>
          </a:ln>
        </p:spPr>
      </p:cxnSp>
      <p:cxnSp>
        <p:nvCxnSpPr>
          <p:cNvPr id="422" name="Shape 422"/>
          <p:cNvCxnSpPr/>
          <p:nvPr/>
        </p:nvCxnSpPr>
        <p:spPr>
          <a:xfrm flipH="1" rot="10800000">
            <a:off x="635000" y="2781000"/>
            <a:ext cx="3735000" cy="300"/>
          </a:xfrm>
          <a:prstGeom prst="straightConnector1">
            <a:avLst/>
          </a:prstGeom>
          <a:noFill/>
          <a:ln>
            <a:noFill/>
          </a:ln>
        </p:spPr>
      </p:cxnSp>
      <p:cxnSp>
        <p:nvCxnSpPr>
          <p:cNvPr id="423" name="Shape 423"/>
          <p:cNvCxnSpPr/>
          <p:nvPr/>
        </p:nvCxnSpPr>
        <p:spPr>
          <a:xfrm flipH="1" rot="10800000">
            <a:off x="4622800" y="2781000"/>
            <a:ext cx="7742700" cy="300"/>
          </a:xfrm>
          <a:prstGeom prst="straightConnector1">
            <a:avLst/>
          </a:prstGeom>
          <a:noFill/>
          <a:ln>
            <a:noFill/>
          </a:ln>
        </p:spPr>
      </p:cxnSp>
      <p:cxnSp>
        <p:nvCxnSpPr>
          <p:cNvPr id="424" name="Shape 424"/>
          <p:cNvCxnSpPr/>
          <p:nvPr/>
        </p:nvCxnSpPr>
        <p:spPr>
          <a:xfrm flipH="1" rot="10800000">
            <a:off x="635000" y="5752800"/>
            <a:ext cx="3735000" cy="300"/>
          </a:xfrm>
          <a:prstGeom prst="straightConnector1">
            <a:avLst/>
          </a:prstGeom>
          <a:noFill/>
          <a:ln>
            <a:noFill/>
          </a:ln>
        </p:spPr>
      </p:cxnSp>
      <p:cxnSp>
        <p:nvCxnSpPr>
          <p:cNvPr id="425" name="Shape 425"/>
          <p:cNvCxnSpPr/>
          <p:nvPr/>
        </p:nvCxnSpPr>
        <p:spPr>
          <a:xfrm>
            <a:off x="4635500" y="5753100"/>
            <a:ext cx="7731900" cy="0"/>
          </a:xfrm>
          <a:prstGeom prst="straightConnector1">
            <a:avLst/>
          </a:prstGeom>
          <a:noFill/>
          <a:ln>
            <a:noFill/>
          </a:ln>
        </p:spPr>
      </p:cxnSp>
      <p:sp>
        <p:nvSpPr>
          <p:cNvPr id="426" name="Shape 42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427" name="Shape 427"/>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428" name="Shape 428"/>
          <p:cNvSpPr/>
          <p:nvPr/>
        </p:nvSpPr>
        <p:spPr>
          <a:xfrm>
            <a:off x="4635500" y="5359400"/>
            <a:ext cx="77469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429" name="Shape 429"/>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430" name="Shape 430"/>
        <p:cNvGrpSpPr/>
        <p:nvPr/>
      </p:nvGrpSpPr>
      <p:grpSpPr>
        <a:xfrm>
          <a:off x="0" y="0"/>
          <a:ext cx="0" cy="0"/>
          <a:chOff x="0" y="0"/>
          <a:chExt cx="0" cy="0"/>
        </a:xfrm>
      </p:grpSpPr>
      <p:cxnSp>
        <p:nvCxnSpPr>
          <p:cNvPr id="431" name="Shape 431"/>
          <p:cNvCxnSpPr/>
          <p:nvPr/>
        </p:nvCxnSpPr>
        <p:spPr>
          <a:xfrm>
            <a:off x="635000" y="635000"/>
            <a:ext cx="11734800" cy="0"/>
          </a:xfrm>
          <a:prstGeom prst="straightConnector1">
            <a:avLst/>
          </a:prstGeom>
          <a:noFill/>
          <a:ln>
            <a:noFill/>
          </a:ln>
        </p:spPr>
      </p:cxnSp>
      <p:cxnSp>
        <p:nvCxnSpPr>
          <p:cNvPr id="432" name="Shape 432"/>
          <p:cNvCxnSpPr/>
          <p:nvPr/>
        </p:nvCxnSpPr>
        <p:spPr>
          <a:xfrm>
            <a:off x="635000" y="1219200"/>
            <a:ext cx="11734800" cy="0"/>
          </a:xfrm>
          <a:prstGeom prst="straightConnector1">
            <a:avLst/>
          </a:prstGeom>
          <a:noFill/>
          <a:ln>
            <a:noFill/>
          </a:ln>
        </p:spPr>
      </p:cxnSp>
      <p:cxnSp>
        <p:nvCxnSpPr>
          <p:cNvPr id="433" name="Shape 433"/>
          <p:cNvCxnSpPr/>
          <p:nvPr/>
        </p:nvCxnSpPr>
        <p:spPr>
          <a:xfrm flipH="1" rot="10800000">
            <a:off x="8623300" y="2781000"/>
            <a:ext cx="3735000" cy="300"/>
          </a:xfrm>
          <a:prstGeom prst="straightConnector1">
            <a:avLst/>
          </a:prstGeom>
          <a:noFill/>
          <a:ln>
            <a:noFill/>
          </a:ln>
        </p:spPr>
      </p:cxnSp>
      <p:cxnSp>
        <p:nvCxnSpPr>
          <p:cNvPr id="434" name="Shape 434"/>
          <p:cNvCxnSpPr/>
          <p:nvPr/>
        </p:nvCxnSpPr>
        <p:spPr>
          <a:xfrm flipH="1" rot="10800000">
            <a:off x="635000" y="2781000"/>
            <a:ext cx="7742700" cy="300"/>
          </a:xfrm>
          <a:prstGeom prst="straightConnector1">
            <a:avLst/>
          </a:prstGeom>
          <a:noFill/>
          <a:ln>
            <a:noFill/>
          </a:ln>
        </p:spPr>
      </p:cxnSp>
      <p:sp>
        <p:nvSpPr>
          <p:cNvPr id="435" name="Shape 435"/>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36" name="Shape 436"/>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37" name="Shape 437"/>
        <p:cNvGrpSpPr/>
        <p:nvPr/>
      </p:nvGrpSpPr>
      <p:grpSpPr>
        <a:xfrm>
          <a:off x="0" y="0"/>
          <a:ext cx="0" cy="0"/>
          <a:chOff x="0" y="0"/>
          <a:chExt cx="0" cy="0"/>
        </a:xfrm>
      </p:grpSpPr>
      <p:pic>
        <p:nvPicPr>
          <p:cNvPr id="438" name="Shape 438"/>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439" name="Shape 439"/>
          <p:cNvCxnSpPr/>
          <p:nvPr/>
        </p:nvCxnSpPr>
        <p:spPr>
          <a:xfrm>
            <a:off x="635000" y="635000"/>
            <a:ext cx="11734800" cy="0"/>
          </a:xfrm>
          <a:prstGeom prst="straightConnector1">
            <a:avLst/>
          </a:prstGeom>
          <a:noFill/>
          <a:ln>
            <a:noFill/>
          </a:ln>
        </p:spPr>
      </p:cxnSp>
      <p:cxnSp>
        <p:nvCxnSpPr>
          <p:cNvPr id="440" name="Shape 440"/>
          <p:cNvCxnSpPr/>
          <p:nvPr/>
        </p:nvCxnSpPr>
        <p:spPr>
          <a:xfrm>
            <a:off x="635000" y="1219200"/>
            <a:ext cx="11734800" cy="0"/>
          </a:xfrm>
          <a:prstGeom prst="straightConnector1">
            <a:avLst/>
          </a:prstGeom>
          <a:noFill/>
          <a:ln>
            <a:noFill/>
          </a:ln>
        </p:spPr>
      </p:cxnSp>
      <p:sp>
        <p:nvSpPr>
          <p:cNvPr id="441" name="Shape 441"/>
          <p:cNvSpPr txBox="1"/>
          <p:nvPr>
            <p:ph idx="1" type="body"/>
          </p:nvPr>
        </p:nvSpPr>
        <p:spPr>
          <a:xfrm>
            <a:off x="3606800" y="1803400"/>
            <a:ext cx="5829300"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42" name="Shape 442"/>
        <p:cNvGrpSpPr/>
        <p:nvPr/>
      </p:nvGrpSpPr>
      <p:grpSpPr>
        <a:xfrm>
          <a:off x="0" y="0"/>
          <a:ext cx="0" cy="0"/>
          <a:chOff x="0" y="0"/>
          <a:chExt cx="0" cy="0"/>
        </a:xfrm>
      </p:grpSpPr>
      <p:pic>
        <p:nvPicPr>
          <p:cNvPr id="443" name="Shape 443"/>
          <p:cNvPicPr preferRelativeResize="0"/>
          <p:nvPr/>
        </p:nvPicPr>
        <p:blipFill rotWithShape="1">
          <a:blip r:embed="rId2">
            <a:alphaModFix/>
          </a:blip>
          <a:srcRect b="0" l="0" r="0" t="0"/>
          <a:stretch/>
        </p:blipFill>
        <p:spPr>
          <a:xfrm>
            <a:off x="2794792" y="1556145"/>
            <a:ext cx="7328700" cy="5128500"/>
          </a:xfrm>
          <a:prstGeom prst="rect">
            <a:avLst/>
          </a:prstGeom>
          <a:noFill/>
          <a:ln>
            <a:noFill/>
          </a:ln>
        </p:spPr>
      </p:pic>
      <p:cxnSp>
        <p:nvCxnSpPr>
          <p:cNvPr id="444" name="Shape 444"/>
          <p:cNvCxnSpPr/>
          <p:nvPr/>
        </p:nvCxnSpPr>
        <p:spPr>
          <a:xfrm>
            <a:off x="635000" y="635000"/>
            <a:ext cx="11734800" cy="0"/>
          </a:xfrm>
          <a:prstGeom prst="straightConnector1">
            <a:avLst/>
          </a:prstGeom>
          <a:noFill/>
          <a:ln>
            <a:noFill/>
          </a:ln>
        </p:spPr>
      </p:cxnSp>
      <p:cxnSp>
        <p:nvCxnSpPr>
          <p:cNvPr id="445" name="Shape 445"/>
          <p:cNvCxnSpPr/>
          <p:nvPr/>
        </p:nvCxnSpPr>
        <p:spPr>
          <a:xfrm>
            <a:off x="635000" y="1219200"/>
            <a:ext cx="11734800" cy="0"/>
          </a:xfrm>
          <a:prstGeom prst="straightConnector1">
            <a:avLst/>
          </a:prstGeom>
          <a:noFill/>
          <a:ln>
            <a:noFill/>
          </a:ln>
        </p:spPr>
      </p:cxnSp>
      <p:sp>
        <p:nvSpPr>
          <p:cNvPr id="446" name="Shape 446"/>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447" name="Shape 447"/>
        <p:cNvGrpSpPr/>
        <p:nvPr/>
      </p:nvGrpSpPr>
      <p:grpSpPr>
        <a:xfrm>
          <a:off x="0" y="0"/>
          <a:ext cx="0" cy="0"/>
          <a:chOff x="0" y="0"/>
          <a:chExt cx="0" cy="0"/>
        </a:xfrm>
      </p:grpSpPr>
      <p:pic>
        <p:nvPicPr>
          <p:cNvPr id="448" name="Shape 448"/>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449" name="Shape 449"/>
          <p:cNvCxnSpPr/>
          <p:nvPr/>
        </p:nvCxnSpPr>
        <p:spPr>
          <a:xfrm>
            <a:off x="635000" y="635000"/>
            <a:ext cx="11734800" cy="0"/>
          </a:xfrm>
          <a:prstGeom prst="straightConnector1">
            <a:avLst/>
          </a:prstGeom>
          <a:noFill/>
          <a:ln>
            <a:noFill/>
          </a:ln>
        </p:spPr>
      </p:cxnSp>
      <p:cxnSp>
        <p:nvCxnSpPr>
          <p:cNvPr id="450" name="Shape 450"/>
          <p:cNvCxnSpPr/>
          <p:nvPr/>
        </p:nvCxnSpPr>
        <p:spPr>
          <a:xfrm>
            <a:off x="635000" y="1219200"/>
            <a:ext cx="11734800" cy="0"/>
          </a:xfrm>
          <a:prstGeom prst="straightConnector1">
            <a:avLst/>
          </a:prstGeom>
          <a:noFill/>
          <a:ln>
            <a:noFill/>
          </a:ln>
        </p:spPr>
      </p:cxnSp>
      <p:sp>
        <p:nvSpPr>
          <p:cNvPr id="451" name="Shape 451"/>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8" cy="32892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452" name="Shape 452"/>
        <p:cNvGrpSpPr/>
        <p:nvPr/>
      </p:nvGrpSpPr>
      <p:grpSpPr>
        <a:xfrm>
          <a:off x="0" y="0"/>
          <a:ext cx="0" cy="0"/>
          <a:chOff x="0" y="0"/>
          <a:chExt cx="0" cy="0"/>
        </a:xfrm>
      </p:grpSpPr>
      <p:pic>
        <p:nvPicPr>
          <p:cNvPr id="453" name="Shape 453"/>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454" name="Shape 454"/>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455" name="Shape 455"/>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456" name="Shape 456"/>
          <p:cNvCxnSpPr/>
          <p:nvPr/>
        </p:nvCxnSpPr>
        <p:spPr>
          <a:xfrm>
            <a:off x="635000" y="635000"/>
            <a:ext cx="11734800" cy="0"/>
          </a:xfrm>
          <a:prstGeom prst="straightConnector1">
            <a:avLst/>
          </a:prstGeom>
          <a:noFill/>
          <a:ln>
            <a:noFill/>
          </a:ln>
        </p:spPr>
      </p:cxnSp>
      <p:cxnSp>
        <p:nvCxnSpPr>
          <p:cNvPr id="457" name="Shape 457"/>
          <p:cNvCxnSpPr/>
          <p:nvPr/>
        </p:nvCxnSpPr>
        <p:spPr>
          <a:xfrm>
            <a:off x="635000" y="1219200"/>
            <a:ext cx="11734800" cy="0"/>
          </a:xfrm>
          <a:prstGeom prst="straightConnector1">
            <a:avLst/>
          </a:prstGeom>
          <a:noFill/>
          <a:ln>
            <a:noFill/>
          </a:ln>
        </p:spPr>
      </p:cxnSp>
      <p:sp>
        <p:nvSpPr>
          <p:cNvPr id="458" name="Shape 458"/>
          <p:cNvSpPr/>
          <p:nvPr/>
        </p:nvSpPr>
        <p:spPr>
          <a:xfrm>
            <a:off x="56515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459" name="Shape 459"/>
          <p:cNvSpPr/>
          <p:nvPr/>
        </p:nvSpPr>
        <p:spPr>
          <a:xfrm>
            <a:off x="91821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460" name="Shape 460"/>
          <p:cNvSpPr txBox="1"/>
          <p:nvPr>
            <p:ph idx="1" type="body"/>
          </p:nvPr>
        </p:nvSpPr>
        <p:spPr>
          <a:xfrm>
            <a:off x="1841500" y="1981200"/>
            <a:ext cx="2311500" cy="39624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461" name="Shape 461"/>
        <p:cNvGrpSpPr/>
        <p:nvPr/>
      </p:nvGrpSpPr>
      <p:grpSpPr>
        <a:xfrm>
          <a:off x="0" y="0"/>
          <a:ext cx="0" cy="0"/>
          <a:chOff x="0" y="0"/>
          <a:chExt cx="0" cy="0"/>
        </a:xfrm>
      </p:grpSpPr>
      <p:cxnSp>
        <p:nvCxnSpPr>
          <p:cNvPr id="462" name="Shape 462"/>
          <p:cNvCxnSpPr/>
          <p:nvPr/>
        </p:nvCxnSpPr>
        <p:spPr>
          <a:xfrm>
            <a:off x="635000" y="635000"/>
            <a:ext cx="11734800" cy="0"/>
          </a:xfrm>
          <a:prstGeom prst="straightConnector1">
            <a:avLst/>
          </a:prstGeom>
          <a:noFill/>
          <a:ln>
            <a:noFill/>
          </a:ln>
        </p:spPr>
      </p:cxnSp>
      <p:cxnSp>
        <p:nvCxnSpPr>
          <p:cNvPr id="463" name="Shape 463"/>
          <p:cNvCxnSpPr/>
          <p:nvPr/>
        </p:nvCxnSpPr>
        <p:spPr>
          <a:xfrm>
            <a:off x="635000" y="1219200"/>
            <a:ext cx="11734800" cy="0"/>
          </a:xfrm>
          <a:prstGeom prst="straightConnector1">
            <a:avLst/>
          </a:prstGeom>
          <a:noFill/>
          <a:ln>
            <a:noFill/>
          </a:ln>
        </p:spPr>
      </p:cxnSp>
      <p:sp>
        <p:nvSpPr>
          <p:cNvPr id="464" name="Shape 464"/>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7409003" y="2423731"/>
            <a:ext cx="3000000" cy="2999999"/>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467" name="Shape 467"/>
        <p:cNvGrpSpPr/>
        <p:nvPr/>
      </p:nvGrpSpPr>
      <p:grpSpPr>
        <a:xfrm>
          <a:off x="0" y="0"/>
          <a:ext cx="0" cy="0"/>
          <a:chOff x="0" y="0"/>
          <a:chExt cx="0" cy="0"/>
        </a:xfrm>
      </p:grpSpPr>
      <p:cxnSp>
        <p:nvCxnSpPr>
          <p:cNvPr id="468" name="Shape 468"/>
          <p:cNvCxnSpPr/>
          <p:nvPr/>
        </p:nvCxnSpPr>
        <p:spPr>
          <a:xfrm>
            <a:off x="635000" y="635000"/>
            <a:ext cx="11734800" cy="0"/>
          </a:xfrm>
          <a:prstGeom prst="straightConnector1">
            <a:avLst/>
          </a:prstGeom>
          <a:noFill/>
          <a:ln>
            <a:noFill/>
          </a:ln>
        </p:spPr>
      </p:cxnSp>
      <p:cxnSp>
        <p:nvCxnSpPr>
          <p:cNvPr id="469" name="Shape 469"/>
          <p:cNvCxnSpPr/>
          <p:nvPr/>
        </p:nvCxnSpPr>
        <p:spPr>
          <a:xfrm>
            <a:off x="635000" y="1219200"/>
            <a:ext cx="11734800" cy="0"/>
          </a:xfrm>
          <a:prstGeom prst="straightConnector1">
            <a:avLst/>
          </a:prstGeom>
          <a:noFill/>
          <a:ln>
            <a:noFill/>
          </a:ln>
        </p:spPr>
      </p:cxnSp>
      <p:grpSp>
        <p:nvGrpSpPr>
          <p:cNvPr id="470" name="Shape 470"/>
          <p:cNvGrpSpPr/>
          <p:nvPr/>
        </p:nvGrpSpPr>
        <p:grpSpPr>
          <a:xfrm>
            <a:off x="635000" y="1828800"/>
            <a:ext cx="1269900" cy="1269900"/>
            <a:chOff x="0" y="0"/>
            <a:chExt cx="1269900" cy="1269900"/>
          </a:xfrm>
        </p:grpSpPr>
        <p:pic>
          <p:nvPicPr>
            <p:cNvPr id="471" name="Shape 471"/>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472" name="Shape 472"/>
            <p:cNvSpPr/>
            <p:nvPr/>
          </p:nvSpPr>
          <p:spPr>
            <a:xfrm>
              <a:off x="889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473" name="Shape 473"/>
          <p:cNvGrpSpPr/>
          <p:nvPr/>
        </p:nvGrpSpPr>
        <p:grpSpPr>
          <a:xfrm>
            <a:off x="2159000" y="1828800"/>
            <a:ext cx="1269900" cy="1269900"/>
            <a:chOff x="0" y="0"/>
            <a:chExt cx="1269900" cy="1269900"/>
          </a:xfrm>
        </p:grpSpPr>
        <p:pic>
          <p:nvPicPr>
            <p:cNvPr id="474" name="Shape 474"/>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475" name="Shape 475"/>
            <p:cNvSpPr/>
            <p:nvPr/>
          </p:nvSpPr>
          <p:spPr>
            <a:xfrm>
              <a:off x="101600" y="3479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476" name="Shape 476"/>
          <p:cNvGrpSpPr/>
          <p:nvPr/>
        </p:nvGrpSpPr>
        <p:grpSpPr>
          <a:xfrm>
            <a:off x="635000" y="3340100"/>
            <a:ext cx="1269900" cy="1269900"/>
            <a:chOff x="0" y="0"/>
            <a:chExt cx="1269900" cy="1269900"/>
          </a:xfrm>
        </p:grpSpPr>
        <p:pic>
          <p:nvPicPr>
            <p:cNvPr id="477" name="Shape 477"/>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478" name="Shape 478"/>
            <p:cNvSpPr/>
            <p:nvPr/>
          </p:nvSpPr>
          <p:spPr>
            <a:xfrm>
              <a:off x="88900" y="3225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479" name="Shape 479"/>
          <p:cNvGrpSpPr/>
          <p:nvPr/>
        </p:nvGrpSpPr>
        <p:grpSpPr>
          <a:xfrm>
            <a:off x="2159000" y="3340100"/>
            <a:ext cx="1269900" cy="1269900"/>
            <a:chOff x="0" y="0"/>
            <a:chExt cx="1269900" cy="1269900"/>
          </a:xfrm>
        </p:grpSpPr>
        <p:pic>
          <p:nvPicPr>
            <p:cNvPr id="480" name="Shape 480"/>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481" name="Shape 481"/>
            <p:cNvSpPr/>
            <p:nvPr/>
          </p:nvSpPr>
          <p:spPr>
            <a:xfrm>
              <a:off x="1016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482" name="Shape 482"/>
          <p:cNvGrpSpPr/>
          <p:nvPr/>
        </p:nvGrpSpPr>
        <p:grpSpPr>
          <a:xfrm>
            <a:off x="635000" y="4876800"/>
            <a:ext cx="1269900" cy="1269900"/>
            <a:chOff x="0" y="0"/>
            <a:chExt cx="1269900" cy="1269900"/>
          </a:xfrm>
        </p:grpSpPr>
        <p:pic>
          <p:nvPicPr>
            <p:cNvPr id="483" name="Shape 483"/>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484" name="Shape 484"/>
            <p:cNvSpPr/>
            <p:nvPr/>
          </p:nvSpPr>
          <p:spPr>
            <a:xfrm>
              <a:off x="88900" y="3225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485" name="Shape 485"/>
          <p:cNvGrpSpPr/>
          <p:nvPr/>
        </p:nvGrpSpPr>
        <p:grpSpPr>
          <a:xfrm>
            <a:off x="2159000" y="4876800"/>
            <a:ext cx="1269900" cy="1269900"/>
            <a:chOff x="0" y="0"/>
            <a:chExt cx="1269900" cy="1269900"/>
          </a:xfrm>
        </p:grpSpPr>
        <p:pic>
          <p:nvPicPr>
            <p:cNvPr id="486" name="Shape 486"/>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487" name="Shape 487"/>
            <p:cNvSpPr/>
            <p:nvPr/>
          </p:nvSpPr>
          <p:spPr>
            <a:xfrm>
              <a:off x="101600" y="335279"/>
              <a:ext cx="1079400" cy="6756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488" name="Shape 488"/>
          <p:cNvSpPr/>
          <p:nvPr/>
        </p:nvSpPr>
        <p:spPr>
          <a:xfrm>
            <a:off x="8790781" y="1828800"/>
            <a:ext cx="3236111" cy="2032019"/>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489" name="Shape 489"/>
          <p:cNvGrpSpPr/>
          <p:nvPr/>
        </p:nvGrpSpPr>
        <p:grpSpPr>
          <a:xfrm>
            <a:off x="4051298" y="1828799"/>
            <a:ext cx="2031900" cy="2031900"/>
            <a:chOff x="0" y="0"/>
            <a:chExt cx="2031900" cy="2031900"/>
          </a:xfrm>
        </p:grpSpPr>
        <p:pic>
          <p:nvPicPr>
            <p:cNvPr id="490" name="Shape 490"/>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491" name="Shape 491"/>
            <p:cNvSpPr/>
            <p:nvPr/>
          </p:nvSpPr>
          <p:spPr>
            <a:xfrm>
              <a:off x="165100" y="1524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492" name="Shape 492"/>
            <p:cNvSpPr/>
            <p:nvPr/>
          </p:nvSpPr>
          <p:spPr>
            <a:xfrm>
              <a:off x="165100" y="4191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493" name="Shape 493"/>
          <p:cNvGrpSpPr/>
          <p:nvPr/>
        </p:nvGrpSpPr>
        <p:grpSpPr>
          <a:xfrm>
            <a:off x="6362698" y="1828799"/>
            <a:ext cx="2031900" cy="2031900"/>
            <a:chOff x="0" y="0"/>
            <a:chExt cx="2031900" cy="2031900"/>
          </a:xfrm>
        </p:grpSpPr>
        <p:pic>
          <p:nvPicPr>
            <p:cNvPr id="494" name="Shape 494"/>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495" name="Shape 495"/>
            <p:cNvSpPr/>
            <p:nvPr/>
          </p:nvSpPr>
          <p:spPr>
            <a:xfrm>
              <a:off x="177800" y="1524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496" name="Shape 496"/>
            <p:cNvSpPr/>
            <p:nvPr/>
          </p:nvSpPr>
          <p:spPr>
            <a:xfrm>
              <a:off x="177800" y="4191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497" name="Shape 497"/>
          <p:cNvGrpSpPr/>
          <p:nvPr/>
        </p:nvGrpSpPr>
        <p:grpSpPr>
          <a:xfrm>
            <a:off x="4051298" y="4114798"/>
            <a:ext cx="2031900" cy="2031900"/>
            <a:chOff x="0" y="0"/>
            <a:chExt cx="2031900" cy="2031900"/>
          </a:xfrm>
        </p:grpSpPr>
        <p:pic>
          <p:nvPicPr>
            <p:cNvPr id="498" name="Shape 498"/>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499" name="Shape 499"/>
            <p:cNvSpPr/>
            <p:nvPr/>
          </p:nvSpPr>
          <p:spPr>
            <a:xfrm>
              <a:off x="165100" y="1778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500" name="Shape 500"/>
            <p:cNvSpPr/>
            <p:nvPr/>
          </p:nvSpPr>
          <p:spPr>
            <a:xfrm>
              <a:off x="165100" y="4445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501" name="Shape 501"/>
          <p:cNvGrpSpPr/>
          <p:nvPr/>
        </p:nvGrpSpPr>
        <p:grpSpPr>
          <a:xfrm>
            <a:off x="6362698" y="4114798"/>
            <a:ext cx="2031900" cy="2031900"/>
            <a:chOff x="0" y="0"/>
            <a:chExt cx="2031900" cy="2031900"/>
          </a:xfrm>
        </p:grpSpPr>
        <p:pic>
          <p:nvPicPr>
            <p:cNvPr id="502" name="Shape 502"/>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503" name="Shape 503"/>
            <p:cNvSpPr/>
            <p:nvPr/>
          </p:nvSpPr>
          <p:spPr>
            <a:xfrm>
              <a:off x="177800" y="177800"/>
              <a:ext cx="1676400" cy="2337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504" name="Shape 504"/>
            <p:cNvSpPr/>
            <p:nvPr/>
          </p:nvSpPr>
          <p:spPr>
            <a:xfrm>
              <a:off x="177800" y="444500"/>
              <a:ext cx="1676400"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505" name="Shape 505"/>
          <p:cNvSpPr/>
          <p:nvPr/>
        </p:nvSpPr>
        <p:spPr>
          <a:xfrm>
            <a:off x="8790781" y="4114800"/>
            <a:ext cx="3236111" cy="2032019"/>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506" name="Shape 506"/>
        <p:cNvGrpSpPr/>
        <p:nvPr/>
      </p:nvGrpSpPr>
      <p:grpSpPr>
        <a:xfrm>
          <a:off x="0" y="0"/>
          <a:ext cx="0" cy="0"/>
          <a:chOff x="0" y="0"/>
          <a:chExt cx="0" cy="0"/>
        </a:xfrm>
      </p:grpSpPr>
      <p:cxnSp>
        <p:nvCxnSpPr>
          <p:cNvPr id="507" name="Shape 507"/>
          <p:cNvCxnSpPr/>
          <p:nvPr/>
        </p:nvCxnSpPr>
        <p:spPr>
          <a:xfrm>
            <a:off x="635000" y="635000"/>
            <a:ext cx="11734800" cy="0"/>
          </a:xfrm>
          <a:prstGeom prst="straightConnector1">
            <a:avLst/>
          </a:prstGeom>
          <a:noFill/>
          <a:ln>
            <a:noFill/>
          </a:ln>
        </p:spPr>
      </p:cxnSp>
      <p:cxnSp>
        <p:nvCxnSpPr>
          <p:cNvPr id="508" name="Shape 508"/>
          <p:cNvCxnSpPr/>
          <p:nvPr/>
        </p:nvCxnSpPr>
        <p:spPr>
          <a:xfrm>
            <a:off x="635000" y="1219200"/>
            <a:ext cx="11734800" cy="0"/>
          </a:xfrm>
          <a:prstGeom prst="straightConnector1">
            <a:avLst/>
          </a:prstGeom>
          <a:noFill/>
          <a:ln>
            <a:noFill/>
          </a:ln>
        </p:spPr>
      </p:cxnSp>
      <p:grpSp>
        <p:nvGrpSpPr>
          <p:cNvPr id="509" name="Shape 509"/>
          <p:cNvGrpSpPr/>
          <p:nvPr/>
        </p:nvGrpSpPr>
        <p:grpSpPr>
          <a:xfrm>
            <a:off x="1384300" y="3130550"/>
            <a:ext cx="1269900" cy="1269900"/>
            <a:chOff x="0" y="0"/>
            <a:chExt cx="1269900" cy="1269900"/>
          </a:xfrm>
        </p:grpSpPr>
        <p:pic>
          <p:nvPicPr>
            <p:cNvPr id="510" name="Shape 510"/>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511" name="Shape 511"/>
            <p:cNvSpPr/>
            <p:nvPr/>
          </p:nvSpPr>
          <p:spPr>
            <a:xfrm>
              <a:off x="88900" y="543558"/>
              <a:ext cx="1079400" cy="2337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512" name="Shape 512"/>
          <p:cNvCxnSpPr/>
          <p:nvPr/>
        </p:nvCxnSpPr>
        <p:spPr>
          <a:xfrm flipH="1" rot="10800000">
            <a:off x="3911600" y="3243397"/>
            <a:ext cx="3735000" cy="300"/>
          </a:xfrm>
          <a:prstGeom prst="straightConnector1">
            <a:avLst/>
          </a:prstGeom>
          <a:noFill/>
          <a:ln>
            <a:noFill/>
          </a:ln>
        </p:spPr>
      </p:cxnSp>
      <p:cxnSp>
        <p:nvCxnSpPr>
          <p:cNvPr id="513" name="Shape 513"/>
          <p:cNvCxnSpPr/>
          <p:nvPr/>
        </p:nvCxnSpPr>
        <p:spPr>
          <a:xfrm flipH="1" rot="10800000">
            <a:off x="3911600" y="5381314"/>
            <a:ext cx="3735000" cy="300"/>
          </a:xfrm>
          <a:prstGeom prst="straightConnector1">
            <a:avLst/>
          </a:prstGeom>
          <a:noFill/>
          <a:ln>
            <a:noFill/>
          </a:ln>
        </p:spPr>
      </p:cxnSp>
      <p:sp>
        <p:nvSpPr>
          <p:cNvPr id="514" name="Shape 514"/>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515" name="Shape 515"/>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516" name="Shape 516"/>
          <p:cNvCxnSpPr/>
          <p:nvPr/>
        </p:nvCxnSpPr>
        <p:spPr>
          <a:xfrm flipH="1" rot="10800000">
            <a:off x="3911600" y="2223000"/>
            <a:ext cx="3735000" cy="300"/>
          </a:xfrm>
          <a:prstGeom prst="straightConnector1">
            <a:avLst/>
          </a:prstGeom>
          <a:noFill/>
          <a:ln>
            <a:noFill/>
          </a:ln>
        </p:spPr>
      </p:cxnSp>
      <p:sp>
        <p:nvSpPr>
          <p:cNvPr id="517" name="Shape 517"/>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518" name="Shape 518"/>
          <p:cNvCxnSpPr/>
          <p:nvPr/>
        </p:nvCxnSpPr>
        <p:spPr>
          <a:xfrm rot="10800000">
            <a:off x="3225800" y="1803737"/>
            <a:ext cx="0" cy="4430400"/>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519" name="Shape 519"/>
        <p:cNvGrpSpPr/>
        <p:nvPr/>
      </p:nvGrpSpPr>
      <p:grpSpPr>
        <a:xfrm>
          <a:off x="0" y="0"/>
          <a:ext cx="0" cy="0"/>
          <a:chOff x="0" y="0"/>
          <a:chExt cx="0" cy="0"/>
        </a:xfrm>
      </p:grpSpPr>
      <p:cxnSp>
        <p:nvCxnSpPr>
          <p:cNvPr id="520" name="Shape 52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521" name="Shape 52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522" name="Shape 522"/>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523" name="Shape 523"/>
        <p:cNvGrpSpPr/>
        <p:nvPr/>
      </p:nvGrpSpPr>
      <p:grpSpPr>
        <a:xfrm>
          <a:off x="0" y="0"/>
          <a:ext cx="0" cy="0"/>
          <a:chOff x="0" y="0"/>
          <a:chExt cx="0" cy="0"/>
        </a:xfrm>
      </p:grpSpPr>
      <p:cxnSp>
        <p:nvCxnSpPr>
          <p:cNvPr id="524" name="Shape 524"/>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525" name="Shape 525"/>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526" name="Shape 526"/>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27" name="Shape 527"/>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528" name="Shape 528"/>
        <p:cNvGrpSpPr/>
        <p:nvPr/>
      </p:nvGrpSpPr>
      <p:grpSpPr>
        <a:xfrm>
          <a:off x="0" y="0"/>
          <a:ext cx="0" cy="0"/>
          <a:chOff x="0" y="0"/>
          <a:chExt cx="0" cy="0"/>
        </a:xfrm>
      </p:grpSpPr>
      <p:cxnSp>
        <p:nvCxnSpPr>
          <p:cNvPr id="529" name="Shape 529"/>
          <p:cNvCxnSpPr/>
          <p:nvPr/>
        </p:nvCxnSpPr>
        <p:spPr>
          <a:xfrm>
            <a:off x="635000" y="635000"/>
            <a:ext cx="11734800" cy="0"/>
          </a:xfrm>
          <a:prstGeom prst="straightConnector1">
            <a:avLst/>
          </a:prstGeom>
          <a:noFill/>
          <a:ln>
            <a:noFill/>
          </a:ln>
        </p:spPr>
      </p:cxnSp>
      <p:cxnSp>
        <p:nvCxnSpPr>
          <p:cNvPr id="530" name="Shape 530"/>
          <p:cNvCxnSpPr/>
          <p:nvPr/>
        </p:nvCxnSpPr>
        <p:spPr>
          <a:xfrm>
            <a:off x="635000" y="1219200"/>
            <a:ext cx="11734800" cy="0"/>
          </a:xfrm>
          <a:prstGeom prst="straightConnector1">
            <a:avLst/>
          </a:prstGeom>
          <a:noFill/>
          <a:ln>
            <a:noFill/>
          </a:ln>
        </p:spPr>
      </p:cxnSp>
      <p:grpSp>
        <p:nvGrpSpPr>
          <p:cNvPr id="531" name="Shape 531"/>
          <p:cNvGrpSpPr/>
          <p:nvPr/>
        </p:nvGrpSpPr>
        <p:grpSpPr>
          <a:xfrm>
            <a:off x="1384300" y="3130550"/>
            <a:ext cx="1269900" cy="1269900"/>
            <a:chOff x="0" y="0"/>
            <a:chExt cx="1269900" cy="1269900"/>
          </a:xfrm>
        </p:grpSpPr>
        <p:pic>
          <p:nvPicPr>
            <p:cNvPr id="532" name="Shape 532"/>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533" name="Shape 533"/>
            <p:cNvSpPr/>
            <p:nvPr/>
          </p:nvSpPr>
          <p:spPr>
            <a:xfrm>
              <a:off x="88900" y="543558"/>
              <a:ext cx="1079400" cy="233700"/>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534" name="Shape 534"/>
          <p:cNvCxnSpPr/>
          <p:nvPr/>
        </p:nvCxnSpPr>
        <p:spPr>
          <a:xfrm rot="10800000">
            <a:off x="3225800" y="1803737"/>
            <a:ext cx="0" cy="4430400"/>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535" name="Shape 535"/>
        <p:cNvGrpSpPr/>
        <p:nvPr/>
      </p:nvGrpSpPr>
      <p:grpSpPr>
        <a:xfrm>
          <a:off x="0" y="0"/>
          <a:ext cx="0" cy="0"/>
          <a:chOff x="0" y="0"/>
          <a:chExt cx="0" cy="0"/>
        </a:xfrm>
      </p:grpSpPr>
      <p:cxnSp>
        <p:nvCxnSpPr>
          <p:cNvPr id="536" name="Shape 536"/>
          <p:cNvCxnSpPr/>
          <p:nvPr/>
        </p:nvCxnSpPr>
        <p:spPr>
          <a:xfrm>
            <a:off x="635000" y="635000"/>
            <a:ext cx="11734800" cy="0"/>
          </a:xfrm>
          <a:prstGeom prst="straightConnector1">
            <a:avLst/>
          </a:prstGeom>
          <a:noFill/>
          <a:ln>
            <a:noFill/>
          </a:ln>
        </p:spPr>
      </p:cxnSp>
      <p:cxnSp>
        <p:nvCxnSpPr>
          <p:cNvPr id="537" name="Shape 537"/>
          <p:cNvCxnSpPr/>
          <p:nvPr/>
        </p:nvCxnSpPr>
        <p:spPr>
          <a:xfrm>
            <a:off x="635000" y="1219200"/>
            <a:ext cx="11734800" cy="0"/>
          </a:xfrm>
          <a:prstGeom prst="straightConnector1">
            <a:avLst/>
          </a:prstGeom>
          <a:noFill/>
          <a:ln>
            <a:noFill/>
          </a:ln>
        </p:spPr>
      </p:cxnSp>
      <p:cxnSp>
        <p:nvCxnSpPr>
          <p:cNvPr id="538" name="Shape 538"/>
          <p:cNvCxnSpPr/>
          <p:nvPr/>
        </p:nvCxnSpPr>
        <p:spPr>
          <a:xfrm flipH="1" rot="10800000">
            <a:off x="8623300" y="2781000"/>
            <a:ext cx="3735000" cy="300"/>
          </a:xfrm>
          <a:prstGeom prst="straightConnector1">
            <a:avLst/>
          </a:prstGeom>
          <a:noFill/>
          <a:ln>
            <a:noFill/>
          </a:ln>
        </p:spPr>
      </p:cxnSp>
      <p:cxnSp>
        <p:nvCxnSpPr>
          <p:cNvPr id="539" name="Shape 539"/>
          <p:cNvCxnSpPr/>
          <p:nvPr/>
        </p:nvCxnSpPr>
        <p:spPr>
          <a:xfrm flipH="1" rot="10800000">
            <a:off x="635000" y="2781000"/>
            <a:ext cx="7742700" cy="300"/>
          </a:xfrm>
          <a:prstGeom prst="straightConnector1">
            <a:avLst/>
          </a:prstGeom>
          <a:noFill/>
          <a:ln>
            <a:noFill/>
          </a:ln>
        </p:spPr>
      </p:cxnSp>
      <p:sp>
        <p:nvSpPr>
          <p:cNvPr id="540" name="Shape 540"/>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541" name="Shape 541"/>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542" name="Shape 542"/>
          <p:cNvSpPr txBox="1"/>
          <p:nvPr>
            <p:ph idx="12" type="sldNum"/>
          </p:nvPr>
        </p:nvSpPr>
        <p:spPr>
          <a:xfrm>
            <a:off x="12014200" y="739139"/>
            <a:ext cx="3459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543" name="Shape 543"/>
        <p:cNvGrpSpPr/>
        <p:nvPr/>
      </p:nvGrpSpPr>
      <p:grpSpPr>
        <a:xfrm>
          <a:off x="0" y="0"/>
          <a:ext cx="0" cy="0"/>
          <a:chOff x="0" y="0"/>
          <a:chExt cx="0" cy="0"/>
        </a:xfrm>
      </p:grpSpPr>
      <p:sp>
        <p:nvSpPr>
          <p:cNvPr id="544" name="Shape 544"/>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545" name="Shape 545"/>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546" name="Shape 546"/>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1"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547" name="Shape 547"/>
        <p:cNvGrpSpPr/>
        <p:nvPr/>
      </p:nvGrpSpPr>
      <p:grpSpPr>
        <a:xfrm>
          <a:off x="0" y="0"/>
          <a:ext cx="0" cy="0"/>
          <a:chOff x="0" y="0"/>
          <a:chExt cx="0" cy="0"/>
        </a:xfrm>
      </p:grpSpPr>
      <p:pic>
        <p:nvPicPr>
          <p:cNvPr id="548" name="Shape 548"/>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549" name="Shape 549"/>
          <p:cNvCxnSpPr/>
          <p:nvPr/>
        </p:nvCxnSpPr>
        <p:spPr>
          <a:xfrm>
            <a:off x="635000" y="635000"/>
            <a:ext cx="11734800" cy="0"/>
          </a:xfrm>
          <a:prstGeom prst="straightConnector1">
            <a:avLst/>
          </a:prstGeom>
          <a:noFill/>
          <a:ln>
            <a:noFill/>
          </a:ln>
        </p:spPr>
      </p:cxnSp>
      <p:cxnSp>
        <p:nvCxnSpPr>
          <p:cNvPr id="550" name="Shape 550"/>
          <p:cNvCxnSpPr/>
          <p:nvPr/>
        </p:nvCxnSpPr>
        <p:spPr>
          <a:xfrm>
            <a:off x="635000" y="1219200"/>
            <a:ext cx="11734800" cy="0"/>
          </a:xfrm>
          <a:prstGeom prst="straightConnector1">
            <a:avLst/>
          </a:prstGeom>
          <a:noFill/>
          <a:ln>
            <a:noFill/>
          </a:ln>
        </p:spPr>
      </p:cxnSp>
      <p:sp>
        <p:nvSpPr>
          <p:cNvPr id="551" name="Shape 551"/>
          <p:cNvSpPr txBox="1"/>
          <p:nvPr>
            <p:ph idx="1" type="body"/>
          </p:nvPr>
        </p:nvSpPr>
        <p:spPr>
          <a:xfrm>
            <a:off x="3606800" y="1803400"/>
            <a:ext cx="5829300"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552" name="Shape 552"/>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553" name="Shape 553"/>
        <p:cNvGrpSpPr/>
        <p:nvPr/>
      </p:nvGrpSpPr>
      <p:grpSpPr>
        <a:xfrm>
          <a:off x="0" y="0"/>
          <a:ext cx="0" cy="0"/>
          <a:chOff x="0" y="0"/>
          <a:chExt cx="0" cy="0"/>
        </a:xfrm>
      </p:grpSpPr>
      <p:pic>
        <p:nvPicPr>
          <p:cNvPr id="554" name="Shape 554"/>
          <p:cNvPicPr preferRelativeResize="0"/>
          <p:nvPr/>
        </p:nvPicPr>
        <p:blipFill rotWithShape="1">
          <a:blip r:embed="rId2">
            <a:alphaModFix/>
          </a:blip>
          <a:srcRect b="0" l="0" r="0" t="0"/>
          <a:stretch/>
        </p:blipFill>
        <p:spPr>
          <a:xfrm>
            <a:off x="2794792" y="1556145"/>
            <a:ext cx="7328700" cy="5128500"/>
          </a:xfrm>
          <a:prstGeom prst="rect">
            <a:avLst/>
          </a:prstGeom>
          <a:noFill/>
          <a:ln>
            <a:noFill/>
          </a:ln>
        </p:spPr>
      </p:pic>
      <p:cxnSp>
        <p:nvCxnSpPr>
          <p:cNvPr id="555" name="Shape 555"/>
          <p:cNvCxnSpPr/>
          <p:nvPr/>
        </p:nvCxnSpPr>
        <p:spPr>
          <a:xfrm>
            <a:off x="635000" y="635000"/>
            <a:ext cx="11734800" cy="0"/>
          </a:xfrm>
          <a:prstGeom prst="straightConnector1">
            <a:avLst/>
          </a:prstGeom>
          <a:noFill/>
          <a:ln>
            <a:noFill/>
          </a:ln>
        </p:spPr>
      </p:cxnSp>
      <p:cxnSp>
        <p:nvCxnSpPr>
          <p:cNvPr id="556" name="Shape 556"/>
          <p:cNvCxnSpPr/>
          <p:nvPr/>
        </p:nvCxnSpPr>
        <p:spPr>
          <a:xfrm>
            <a:off x="635000" y="1219200"/>
            <a:ext cx="11734800" cy="0"/>
          </a:xfrm>
          <a:prstGeom prst="straightConnector1">
            <a:avLst/>
          </a:prstGeom>
          <a:noFill/>
          <a:ln>
            <a:noFill/>
          </a:ln>
        </p:spPr>
      </p:cxnSp>
      <p:sp>
        <p:nvSpPr>
          <p:cNvPr id="557" name="Shape 557"/>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558" name="Shape 558"/>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59" name="Shape 559"/>
        <p:cNvGrpSpPr/>
        <p:nvPr/>
      </p:nvGrpSpPr>
      <p:grpSpPr>
        <a:xfrm>
          <a:off x="0" y="0"/>
          <a:ext cx="0" cy="0"/>
          <a:chOff x="0" y="0"/>
          <a:chExt cx="0" cy="0"/>
        </a:xfrm>
      </p:grpSpPr>
      <p:pic>
        <p:nvPicPr>
          <p:cNvPr id="560" name="Shape 560"/>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561" name="Shape 561"/>
          <p:cNvCxnSpPr/>
          <p:nvPr/>
        </p:nvCxnSpPr>
        <p:spPr>
          <a:xfrm>
            <a:off x="635000" y="635000"/>
            <a:ext cx="11734800" cy="0"/>
          </a:xfrm>
          <a:prstGeom prst="straightConnector1">
            <a:avLst/>
          </a:prstGeom>
          <a:noFill/>
          <a:ln>
            <a:noFill/>
          </a:ln>
        </p:spPr>
      </p:cxnSp>
      <p:cxnSp>
        <p:nvCxnSpPr>
          <p:cNvPr id="562" name="Shape 562"/>
          <p:cNvCxnSpPr/>
          <p:nvPr/>
        </p:nvCxnSpPr>
        <p:spPr>
          <a:xfrm>
            <a:off x="635000" y="1219200"/>
            <a:ext cx="11734800" cy="0"/>
          </a:xfrm>
          <a:prstGeom prst="straightConnector1">
            <a:avLst/>
          </a:prstGeom>
          <a:noFill/>
          <a:ln>
            <a:noFill/>
          </a:ln>
        </p:spPr>
      </p:cxnSp>
      <p:sp>
        <p:nvSpPr>
          <p:cNvPr id="563" name="Shape 563"/>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564" name="Shape 564"/>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5" name="Shape 565"/>
        <p:cNvGrpSpPr/>
        <p:nvPr/>
      </p:nvGrpSpPr>
      <p:grpSpPr>
        <a:xfrm>
          <a:off x="0" y="0"/>
          <a:ext cx="0" cy="0"/>
          <a:chOff x="0" y="0"/>
          <a:chExt cx="0" cy="0"/>
        </a:xfrm>
      </p:grpSpPr>
      <p:pic>
        <p:nvPicPr>
          <p:cNvPr id="566" name="Shape 566"/>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567" name="Shape 567"/>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568" name="Shape 568"/>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569" name="Shape 569"/>
          <p:cNvCxnSpPr/>
          <p:nvPr/>
        </p:nvCxnSpPr>
        <p:spPr>
          <a:xfrm>
            <a:off x="635000" y="635000"/>
            <a:ext cx="11734800" cy="0"/>
          </a:xfrm>
          <a:prstGeom prst="straightConnector1">
            <a:avLst/>
          </a:prstGeom>
          <a:noFill/>
          <a:ln>
            <a:noFill/>
          </a:ln>
        </p:spPr>
      </p:cxnSp>
      <p:cxnSp>
        <p:nvCxnSpPr>
          <p:cNvPr id="570" name="Shape 570"/>
          <p:cNvCxnSpPr/>
          <p:nvPr/>
        </p:nvCxnSpPr>
        <p:spPr>
          <a:xfrm>
            <a:off x="635000" y="1219200"/>
            <a:ext cx="11734800" cy="0"/>
          </a:xfrm>
          <a:prstGeom prst="straightConnector1">
            <a:avLst/>
          </a:prstGeom>
          <a:noFill/>
          <a:ln>
            <a:noFill/>
          </a:ln>
        </p:spPr>
      </p:cxnSp>
      <p:sp>
        <p:nvSpPr>
          <p:cNvPr id="571" name="Shape 571"/>
          <p:cNvSpPr/>
          <p:nvPr/>
        </p:nvSpPr>
        <p:spPr>
          <a:xfrm>
            <a:off x="56515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572" name="Shape 572"/>
          <p:cNvSpPr/>
          <p:nvPr/>
        </p:nvSpPr>
        <p:spPr>
          <a:xfrm>
            <a:off x="9182100" y="3835400"/>
            <a:ext cx="1707900"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573" name="Shape 573"/>
          <p:cNvSpPr txBox="1"/>
          <p:nvPr>
            <p:ph idx="1" type="body"/>
          </p:nvPr>
        </p:nvSpPr>
        <p:spPr>
          <a:xfrm>
            <a:off x="1841500" y="1981200"/>
            <a:ext cx="2311500" cy="39624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574" name="Shape 574"/>
          <p:cNvSpPr txBox="1"/>
          <p:nvPr>
            <p:ph idx="12" type="sldNum"/>
          </p:nvPr>
        </p:nvSpPr>
        <p:spPr>
          <a:xfrm>
            <a:off x="12014200" y="739139"/>
            <a:ext cx="362100" cy="426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575" name="Shape 575"/>
        <p:cNvGrpSpPr/>
        <p:nvPr/>
      </p:nvGrpSpPr>
      <p:grpSpPr>
        <a:xfrm>
          <a:off x="0" y="0"/>
          <a:ext cx="0" cy="0"/>
          <a:chOff x="0" y="0"/>
          <a:chExt cx="0" cy="0"/>
        </a:xfrm>
      </p:grpSpPr>
      <p:cxnSp>
        <p:nvCxnSpPr>
          <p:cNvPr id="576" name="Shape 57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577" name="Shape 57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578" name="Shape 578"/>
          <p:cNvSpPr/>
          <p:nvPr/>
        </p:nvSpPr>
        <p:spPr>
          <a:xfrm>
            <a:off x="635000" y="1473200"/>
            <a:ext cx="11734800" cy="14604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579" name="Shape 579"/>
          <p:cNvSpPr txBox="1"/>
          <p:nvPr>
            <p:ph idx="12" type="sldNum"/>
          </p:nvPr>
        </p:nvSpPr>
        <p:spPr>
          <a:xfrm>
            <a:off x="12030450" y="739139"/>
            <a:ext cx="345900" cy="426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580" name="Shape 580"/>
        <p:cNvGrpSpPr/>
        <p:nvPr/>
      </p:nvGrpSpPr>
      <p:grpSpPr>
        <a:xfrm>
          <a:off x="0" y="0"/>
          <a:ext cx="0" cy="0"/>
          <a:chOff x="0" y="0"/>
          <a:chExt cx="0" cy="0"/>
        </a:xfrm>
      </p:grpSpPr>
      <p:cxnSp>
        <p:nvCxnSpPr>
          <p:cNvPr id="581" name="Shape 581"/>
          <p:cNvCxnSpPr/>
          <p:nvPr/>
        </p:nvCxnSpPr>
        <p:spPr>
          <a:xfrm>
            <a:off x="635000" y="635000"/>
            <a:ext cx="11734800" cy="0"/>
          </a:xfrm>
          <a:prstGeom prst="straightConnector1">
            <a:avLst/>
          </a:prstGeom>
          <a:noFill/>
          <a:ln>
            <a:noFill/>
          </a:ln>
        </p:spPr>
      </p:cxnSp>
      <p:cxnSp>
        <p:nvCxnSpPr>
          <p:cNvPr id="582" name="Shape 582"/>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583" name="Shape 583"/>
        <p:cNvGrpSpPr/>
        <p:nvPr/>
      </p:nvGrpSpPr>
      <p:grpSpPr>
        <a:xfrm>
          <a:off x="0" y="0"/>
          <a:ext cx="0" cy="0"/>
          <a:chOff x="0" y="0"/>
          <a:chExt cx="0" cy="0"/>
        </a:xfrm>
      </p:grpSpPr>
      <p:cxnSp>
        <p:nvCxnSpPr>
          <p:cNvPr id="584" name="Shape 584"/>
          <p:cNvCxnSpPr/>
          <p:nvPr/>
        </p:nvCxnSpPr>
        <p:spPr>
          <a:xfrm>
            <a:off x="635000" y="635000"/>
            <a:ext cx="11734800" cy="0"/>
          </a:xfrm>
          <a:prstGeom prst="straightConnector1">
            <a:avLst/>
          </a:prstGeom>
          <a:noFill/>
          <a:ln>
            <a:noFill/>
          </a:ln>
        </p:spPr>
      </p:cxnSp>
      <p:cxnSp>
        <p:nvCxnSpPr>
          <p:cNvPr id="585" name="Shape 585"/>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586" name="Shape 586"/>
        <p:cNvGrpSpPr/>
        <p:nvPr/>
      </p:nvGrpSpPr>
      <p:grpSpPr>
        <a:xfrm>
          <a:off x="0" y="0"/>
          <a:ext cx="0" cy="0"/>
          <a:chOff x="0" y="0"/>
          <a:chExt cx="0" cy="0"/>
        </a:xfrm>
      </p:grpSpPr>
      <p:cxnSp>
        <p:nvCxnSpPr>
          <p:cNvPr id="587" name="Shape 587"/>
          <p:cNvCxnSpPr/>
          <p:nvPr/>
        </p:nvCxnSpPr>
        <p:spPr>
          <a:xfrm>
            <a:off x="635000" y="635000"/>
            <a:ext cx="11734800" cy="0"/>
          </a:xfrm>
          <a:prstGeom prst="straightConnector1">
            <a:avLst/>
          </a:prstGeom>
          <a:noFill/>
          <a:ln>
            <a:noFill/>
          </a:ln>
        </p:spPr>
      </p:cxnSp>
      <p:cxnSp>
        <p:nvCxnSpPr>
          <p:cNvPr id="588" name="Shape 5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589" name="Shape 589"/>
        <p:cNvGrpSpPr/>
        <p:nvPr/>
      </p:nvGrpSpPr>
      <p:grpSpPr>
        <a:xfrm>
          <a:off x="0" y="0"/>
          <a:ext cx="0" cy="0"/>
          <a:chOff x="0" y="0"/>
          <a:chExt cx="0" cy="0"/>
        </a:xfrm>
      </p:grpSpPr>
      <p:cxnSp>
        <p:nvCxnSpPr>
          <p:cNvPr id="590" name="Shape 590"/>
          <p:cNvCxnSpPr/>
          <p:nvPr/>
        </p:nvCxnSpPr>
        <p:spPr>
          <a:xfrm>
            <a:off x="635000" y="635000"/>
            <a:ext cx="11734800" cy="0"/>
          </a:xfrm>
          <a:prstGeom prst="straightConnector1">
            <a:avLst/>
          </a:prstGeom>
          <a:noFill/>
          <a:ln>
            <a:noFill/>
          </a:ln>
        </p:spPr>
      </p:cxnSp>
      <p:cxnSp>
        <p:nvCxnSpPr>
          <p:cNvPr id="591" name="Shape 5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592" name="Shape 592"/>
        <p:cNvGrpSpPr/>
        <p:nvPr/>
      </p:nvGrpSpPr>
      <p:grpSpPr>
        <a:xfrm>
          <a:off x="0" y="0"/>
          <a:ext cx="0" cy="0"/>
          <a:chOff x="0" y="0"/>
          <a:chExt cx="0" cy="0"/>
        </a:xfrm>
      </p:grpSpPr>
      <p:cxnSp>
        <p:nvCxnSpPr>
          <p:cNvPr id="593" name="Shape 593"/>
          <p:cNvCxnSpPr/>
          <p:nvPr/>
        </p:nvCxnSpPr>
        <p:spPr>
          <a:xfrm>
            <a:off x="635000" y="635000"/>
            <a:ext cx="11734800" cy="0"/>
          </a:xfrm>
          <a:prstGeom prst="straightConnector1">
            <a:avLst/>
          </a:prstGeom>
          <a:noFill/>
          <a:ln>
            <a:noFill/>
          </a:ln>
        </p:spPr>
      </p:cxnSp>
      <p:cxnSp>
        <p:nvCxnSpPr>
          <p:cNvPr id="594" name="Shape 5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8" cy="40893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317500" lvl="1" marL="6604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546100" lvl="2" marL="11176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774700" lvl="3" marL="15748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1003300" lvl="4" marL="2032000" marR="0" rtl="0" algn="l">
              <a:lnSpc>
                <a:spcPct val="100000"/>
              </a:lnSpc>
              <a:spcBef>
                <a:spcPts val="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1231900" lvl="5" marL="26543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1460500" lvl="6" marL="30099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1689100" lvl="7" marL="33655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1917700" lvl="8" marL="3721100" marR="0" rtl="0" algn="l">
              <a:lnSpc>
                <a:spcPct val="100000"/>
              </a:lnSpc>
              <a:spcBef>
                <a:spcPts val="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595" name="Shape 595"/>
        <p:cNvGrpSpPr/>
        <p:nvPr/>
      </p:nvGrpSpPr>
      <p:grpSpPr>
        <a:xfrm>
          <a:off x="0" y="0"/>
          <a:ext cx="0" cy="0"/>
          <a:chOff x="0" y="0"/>
          <a:chExt cx="0" cy="0"/>
        </a:xfrm>
      </p:grpSpPr>
      <p:cxnSp>
        <p:nvCxnSpPr>
          <p:cNvPr id="596" name="Shape 596"/>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597" name="Shape 597"/>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598" name="Shape 598"/>
        <p:cNvGrpSpPr/>
        <p:nvPr/>
      </p:nvGrpSpPr>
      <p:grpSpPr>
        <a:xfrm>
          <a:off x="0" y="0"/>
          <a:ext cx="0" cy="0"/>
          <a:chOff x="0" y="0"/>
          <a:chExt cx="0" cy="0"/>
        </a:xfrm>
      </p:grpSpPr>
      <p:cxnSp>
        <p:nvCxnSpPr>
          <p:cNvPr id="599" name="Shape 599"/>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600" name="Shape 600"/>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601" name="Shape 601"/>
          <p:cNvSpPr/>
          <p:nvPr/>
        </p:nvSpPr>
        <p:spPr>
          <a:xfrm>
            <a:off x="635000" y="2273300"/>
            <a:ext cx="11734800" cy="3810000"/>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02" name="Shape 602"/>
          <p:cNvSpPr/>
          <p:nvPr/>
        </p:nvSpPr>
        <p:spPr>
          <a:xfrm>
            <a:off x="635000" y="2273300"/>
            <a:ext cx="11734800" cy="3810000"/>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608" name="Shape 608"/>
        <p:cNvGrpSpPr/>
        <p:nvPr/>
      </p:nvGrpSpPr>
      <p:grpSpPr>
        <a:xfrm>
          <a:off x="0" y="0"/>
          <a:ext cx="0" cy="0"/>
          <a:chOff x="0" y="0"/>
          <a:chExt cx="0" cy="0"/>
        </a:xfrm>
      </p:grpSpPr>
      <p:cxnSp>
        <p:nvCxnSpPr>
          <p:cNvPr id="609" name="Shape 609"/>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610" name="Shape 610"/>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611" name="Shape 611"/>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612" name="Shape 612"/>
        <p:cNvGrpSpPr/>
        <p:nvPr/>
      </p:nvGrpSpPr>
      <p:grpSpPr>
        <a:xfrm>
          <a:off x="0" y="0"/>
          <a:ext cx="0" cy="0"/>
          <a:chOff x="0" y="0"/>
          <a:chExt cx="0" cy="0"/>
        </a:xfrm>
      </p:grpSpPr>
      <p:cxnSp>
        <p:nvCxnSpPr>
          <p:cNvPr id="613" name="Shape 6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614" name="Shape 6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615" name="Shape 615"/>
        <p:cNvGrpSpPr/>
        <p:nvPr/>
      </p:nvGrpSpPr>
      <p:grpSpPr>
        <a:xfrm>
          <a:off x="0" y="0"/>
          <a:ext cx="0" cy="0"/>
          <a:chOff x="0" y="0"/>
          <a:chExt cx="0" cy="0"/>
        </a:xfrm>
      </p:grpSpPr>
      <p:sp>
        <p:nvSpPr>
          <p:cNvPr id="616" name="Shape 616"/>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617" name="Shape 617"/>
          <p:cNvSpPr txBox="1"/>
          <p:nvPr>
            <p:ph idx="1" type="body"/>
          </p:nvPr>
        </p:nvSpPr>
        <p:spPr>
          <a:xfrm>
            <a:off x="632056" y="2413000"/>
            <a:ext cx="11734800" cy="3810000"/>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618" name="Shape 618"/>
        <p:cNvGrpSpPr/>
        <p:nvPr/>
      </p:nvGrpSpPr>
      <p:grpSpPr>
        <a:xfrm>
          <a:off x="0" y="0"/>
          <a:ext cx="0" cy="0"/>
          <a:chOff x="0" y="0"/>
          <a:chExt cx="0" cy="0"/>
        </a:xfrm>
      </p:grpSpPr>
      <p:sp>
        <p:nvSpPr>
          <p:cNvPr id="619" name="Shape 619"/>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620" name="Shape 620"/>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621" name="Shape 621"/>
        <p:cNvGrpSpPr/>
        <p:nvPr/>
      </p:nvGrpSpPr>
      <p:grpSpPr>
        <a:xfrm>
          <a:off x="0" y="0"/>
          <a:ext cx="0" cy="0"/>
          <a:chOff x="0" y="0"/>
          <a:chExt cx="0" cy="0"/>
        </a:xfrm>
      </p:grpSpPr>
      <p:cxnSp>
        <p:nvCxnSpPr>
          <p:cNvPr id="622" name="Shape 622"/>
          <p:cNvCxnSpPr/>
          <p:nvPr/>
        </p:nvCxnSpPr>
        <p:spPr>
          <a:xfrm>
            <a:off x="635000" y="635000"/>
            <a:ext cx="11734800" cy="0"/>
          </a:xfrm>
          <a:prstGeom prst="straightConnector1">
            <a:avLst/>
          </a:prstGeom>
          <a:noFill/>
          <a:ln>
            <a:noFill/>
          </a:ln>
        </p:spPr>
      </p:cxnSp>
      <p:cxnSp>
        <p:nvCxnSpPr>
          <p:cNvPr id="623" name="Shape 623"/>
          <p:cNvCxnSpPr/>
          <p:nvPr/>
        </p:nvCxnSpPr>
        <p:spPr>
          <a:xfrm>
            <a:off x="635000" y="1219200"/>
            <a:ext cx="11734800" cy="0"/>
          </a:xfrm>
          <a:prstGeom prst="straightConnector1">
            <a:avLst/>
          </a:prstGeom>
          <a:noFill/>
          <a:ln>
            <a:noFill/>
          </a:ln>
        </p:spPr>
      </p:cxnSp>
      <p:cxnSp>
        <p:nvCxnSpPr>
          <p:cNvPr id="624" name="Shape 624"/>
          <p:cNvCxnSpPr/>
          <p:nvPr/>
        </p:nvCxnSpPr>
        <p:spPr>
          <a:xfrm flipH="1" rot="10800000">
            <a:off x="635000" y="2781000"/>
            <a:ext cx="3735000" cy="300"/>
          </a:xfrm>
          <a:prstGeom prst="straightConnector1">
            <a:avLst/>
          </a:prstGeom>
          <a:noFill/>
          <a:ln>
            <a:noFill/>
          </a:ln>
        </p:spPr>
      </p:cxnSp>
      <p:cxnSp>
        <p:nvCxnSpPr>
          <p:cNvPr id="625" name="Shape 625"/>
          <p:cNvCxnSpPr/>
          <p:nvPr/>
        </p:nvCxnSpPr>
        <p:spPr>
          <a:xfrm flipH="1" rot="10800000">
            <a:off x="4622800" y="2781000"/>
            <a:ext cx="7742700" cy="300"/>
          </a:xfrm>
          <a:prstGeom prst="straightConnector1">
            <a:avLst/>
          </a:prstGeom>
          <a:noFill/>
          <a:ln>
            <a:noFill/>
          </a:ln>
        </p:spPr>
      </p:cxnSp>
      <p:cxnSp>
        <p:nvCxnSpPr>
          <p:cNvPr id="626" name="Shape 626"/>
          <p:cNvCxnSpPr/>
          <p:nvPr/>
        </p:nvCxnSpPr>
        <p:spPr>
          <a:xfrm flipH="1" rot="10800000">
            <a:off x="635000" y="5752800"/>
            <a:ext cx="3735000" cy="300"/>
          </a:xfrm>
          <a:prstGeom prst="straightConnector1">
            <a:avLst/>
          </a:prstGeom>
          <a:noFill/>
          <a:ln>
            <a:noFill/>
          </a:ln>
        </p:spPr>
      </p:cxnSp>
      <p:cxnSp>
        <p:nvCxnSpPr>
          <p:cNvPr id="627" name="Shape 627"/>
          <p:cNvCxnSpPr/>
          <p:nvPr/>
        </p:nvCxnSpPr>
        <p:spPr>
          <a:xfrm>
            <a:off x="4635500" y="5753100"/>
            <a:ext cx="7731900" cy="0"/>
          </a:xfrm>
          <a:prstGeom prst="straightConnector1">
            <a:avLst/>
          </a:prstGeom>
          <a:noFill/>
          <a:ln>
            <a:noFill/>
          </a:ln>
        </p:spPr>
      </p:cxnSp>
      <p:sp>
        <p:nvSpPr>
          <p:cNvPr id="628" name="Shape 628"/>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629" name="Shape 629"/>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630" name="Shape 630"/>
          <p:cNvSpPr/>
          <p:nvPr/>
        </p:nvSpPr>
        <p:spPr>
          <a:xfrm>
            <a:off x="4635500" y="5359400"/>
            <a:ext cx="77469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631" name="Shape 631"/>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632" name="Shape 632"/>
        <p:cNvGrpSpPr/>
        <p:nvPr/>
      </p:nvGrpSpPr>
      <p:grpSpPr>
        <a:xfrm>
          <a:off x="0" y="0"/>
          <a:ext cx="0" cy="0"/>
          <a:chOff x="0" y="0"/>
          <a:chExt cx="0" cy="0"/>
        </a:xfrm>
      </p:grpSpPr>
      <p:cxnSp>
        <p:nvCxnSpPr>
          <p:cNvPr id="633" name="Shape 633"/>
          <p:cNvCxnSpPr/>
          <p:nvPr/>
        </p:nvCxnSpPr>
        <p:spPr>
          <a:xfrm>
            <a:off x="635000" y="635000"/>
            <a:ext cx="11734800" cy="0"/>
          </a:xfrm>
          <a:prstGeom prst="straightConnector1">
            <a:avLst/>
          </a:prstGeom>
          <a:noFill/>
          <a:ln>
            <a:noFill/>
          </a:ln>
        </p:spPr>
      </p:cxnSp>
      <p:cxnSp>
        <p:nvCxnSpPr>
          <p:cNvPr id="634" name="Shape 634"/>
          <p:cNvCxnSpPr/>
          <p:nvPr/>
        </p:nvCxnSpPr>
        <p:spPr>
          <a:xfrm>
            <a:off x="635000" y="1219200"/>
            <a:ext cx="11734800" cy="0"/>
          </a:xfrm>
          <a:prstGeom prst="straightConnector1">
            <a:avLst/>
          </a:prstGeom>
          <a:noFill/>
          <a:ln>
            <a:noFill/>
          </a:ln>
        </p:spPr>
      </p:cxnSp>
      <p:cxnSp>
        <p:nvCxnSpPr>
          <p:cNvPr id="635" name="Shape 635"/>
          <p:cNvCxnSpPr/>
          <p:nvPr/>
        </p:nvCxnSpPr>
        <p:spPr>
          <a:xfrm flipH="1" rot="10800000">
            <a:off x="8623300" y="2781000"/>
            <a:ext cx="3735000" cy="300"/>
          </a:xfrm>
          <a:prstGeom prst="straightConnector1">
            <a:avLst/>
          </a:prstGeom>
          <a:noFill/>
          <a:ln>
            <a:noFill/>
          </a:ln>
        </p:spPr>
      </p:cxnSp>
      <p:cxnSp>
        <p:nvCxnSpPr>
          <p:cNvPr id="636" name="Shape 636"/>
          <p:cNvCxnSpPr/>
          <p:nvPr/>
        </p:nvCxnSpPr>
        <p:spPr>
          <a:xfrm flipH="1" rot="10800000">
            <a:off x="635000" y="2781000"/>
            <a:ext cx="7742700" cy="300"/>
          </a:xfrm>
          <a:prstGeom prst="straightConnector1">
            <a:avLst/>
          </a:prstGeom>
          <a:noFill/>
          <a:ln>
            <a:noFill/>
          </a:ln>
        </p:spPr>
      </p:cxnSp>
      <p:sp>
        <p:nvSpPr>
          <p:cNvPr id="637" name="Shape 637"/>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638" name="Shape 638"/>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639" name="Shape 639"/>
        <p:cNvGrpSpPr/>
        <p:nvPr/>
      </p:nvGrpSpPr>
      <p:grpSpPr>
        <a:xfrm>
          <a:off x="0" y="0"/>
          <a:ext cx="0" cy="0"/>
          <a:chOff x="0" y="0"/>
          <a:chExt cx="0" cy="0"/>
        </a:xfrm>
      </p:grpSpPr>
      <p:pic>
        <p:nvPicPr>
          <p:cNvPr id="640" name="Shape 640"/>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641" name="Shape 641"/>
          <p:cNvCxnSpPr/>
          <p:nvPr/>
        </p:nvCxnSpPr>
        <p:spPr>
          <a:xfrm>
            <a:off x="635000" y="635000"/>
            <a:ext cx="11734800" cy="0"/>
          </a:xfrm>
          <a:prstGeom prst="straightConnector1">
            <a:avLst/>
          </a:prstGeom>
          <a:noFill/>
          <a:ln>
            <a:noFill/>
          </a:ln>
        </p:spPr>
      </p:cxnSp>
      <p:cxnSp>
        <p:nvCxnSpPr>
          <p:cNvPr id="642" name="Shape 642"/>
          <p:cNvCxnSpPr/>
          <p:nvPr/>
        </p:nvCxnSpPr>
        <p:spPr>
          <a:xfrm>
            <a:off x="635000" y="1219200"/>
            <a:ext cx="11734800" cy="0"/>
          </a:xfrm>
          <a:prstGeom prst="straightConnector1">
            <a:avLst/>
          </a:prstGeom>
          <a:noFill/>
          <a:ln>
            <a:noFill/>
          </a:ln>
        </p:spPr>
      </p:cxnSp>
      <p:sp>
        <p:nvSpPr>
          <p:cNvPr id="643" name="Shape 643"/>
          <p:cNvSpPr txBox="1"/>
          <p:nvPr>
            <p:ph idx="1" type="body"/>
          </p:nvPr>
        </p:nvSpPr>
        <p:spPr>
          <a:xfrm>
            <a:off x="3606800" y="1803400"/>
            <a:ext cx="5829300"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644" name="Shape 644"/>
        <p:cNvGrpSpPr/>
        <p:nvPr/>
      </p:nvGrpSpPr>
      <p:grpSpPr>
        <a:xfrm>
          <a:off x="0" y="0"/>
          <a:ext cx="0" cy="0"/>
          <a:chOff x="0" y="0"/>
          <a:chExt cx="0" cy="0"/>
        </a:xfrm>
      </p:grpSpPr>
      <p:pic>
        <p:nvPicPr>
          <p:cNvPr id="645" name="Shape 645"/>
          <p:cNvPicPr preferRelativeResize="0"/>
          <p:nvPr/>
        </p:nvPicPr>
        <p:blipFill rotWithShape="1">
          <a:blip r:embed="rId2">
            <a:alphaModFix/>
          </a:blip>
          <a:srcRect b="0" l="0" r="0" t="0"/>
          <a:stretch/>
        </p:blipFill>
        <p:spPr>
          <a:xfrm>
            <a:off x="2794792" y="1556145"/>
            <a:ext cx="7328700" cy="5128500"/>
          </a:xfrm>
          <a:prstGeom prst="rect">
            <a:avLst/>
          </a:prstGeom>
          <a:noFill/>
          <a:ln>
            <a:noFill/>
          </a:ln>
        </p:spPr>
      </p:pic>
      <p:cxnSp>
        <p:nvCxnSpPr>
          <p:cNvPr id="646" name="Shape 646"/>
          <p:cNvCxnSpPr/>
          <p:nvPr/>
        </p:nvCxnSpPr>
        <p:spPr>
          <a:xfrm>
            <a:off x="635000" y="635000"/>
            <a:ext cx="11734800" cy="0"/>
          </a:xfrm>
          <a:prstGeom prst="straightConnector1">
            <a:avLst/>
          </a:prstGeom>
          <a:noFill/>
          <a:ln>
            <a:noFill/>
          </a:ln>
        </p:spPr>
      </p:cxnSp>
      <p:cxnSp>
        <p:nvCxnSpPr>
          <p:cNvPr id="647" name="Shape 647"/>
          <p:cNvCxnSpPr/>
          <p:nvPr/>
        </p:nvCxnSpPr>
        <p:spPr>
          <a:xfrm>
            <a:off x="635000" y="1219200"/>
            <a:ext cx="11734800" cy="0"/>
          </a:xfrm>
          <a:prstGeom prst="straightConnector1">
            <a:avLst/>
          </a:prstGeom>
          <a:noFill/>
          <a:ln>
            <a:noFill/>
          </a:ln>
        </p:spPr>
      </p:cxnSp>
      <p:sp>
        <p:nvSpPr>
          <p:cNvPr id="648" name="Shape 648"/>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1" Type="http://schemas.openxmlformats.org/officeDocument/2006/relationships/slideLayout" Target="../slideLayouts/slideLayout60.xml"/><Relationship Id="rId30" Type="http://schemas.openxmlformats.org/officeDocument/2006/relationships/slideLayout" Target="../slideLayouts/slideLayout59.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32" Type="http://schemas.openxmlformats.org/officeDocument/2006/relationships/theme" Target="../theme/theme4.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80.xml"/><Relationship Id="rId22" Type="http://schemas.openxmlformats.org/officeDocument/2006/relationships/slideLayout" Target="../slideLayouts/slideLayout82.xml"/><Relationship Id="rId21" Type="http://schemas.openxmlformats.org/officeDocument/2006/relationships/slideLayout" Target="../slideLayouts/slideLayout81.xml"/><Relationship Id="rId24" Type="http://schemas.openxmlformats.org/officeDocument/2006/relationships/slideLayout" Target="../slideLayouts/slideLayout84.xml"/><Relationship Id="rId23" Type="http://schemas.openxmlformats.org/officeDocument/2006/relationships/slideLayout" Target="../slideLayouts/slideLayout83.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26" Type="http://schemas.openxmlformats.org/officeDocument/2006/relationships/slideLayout" Target="../slideLayouts/slideLayout86.xml"/><Relationship Id="rId25" Type="http://schemas.openxmlformats.org/officeDocument/2006/relationships/slideLayout" Target="../slideLayouts/slideLayout85.xml"/><Relationship Id="rId28" Type="http://schemas.openxmlformats.org/officeDocument/2006/relationships/slideLayout" Target="../slideLayouts/slideLayout88.xml"/><Relationship Id="rId27" Type="http://schemas.openxmlformats.org/officeDocument/2006/relationships/slideLayout" Target="../slideLayouts/slideLayout87.xml"/><Relationship Id="rId5" Type="http://schemas.openxmlformats.org/officeDocument/2006/relationships/slideLayout" Target="../slideLayouts/slideLayout65.xml"/><Relationship Id="rId6" Type="http://schemas.openxmlformats.org/officeDocument/2006/relationships/slideLayout" Target="../slideLayouts/slideLayout66.xml"/><Relationship Id="rId29" Type="http://schemas.openxmlformats.org/officeDocument/2006/relationships/slideLayout" Target="../slideLayouts/slideLayout89.xml"/><Relationship Id="rId7" Type="http://schemas.openxmlformats.org/officeDocument/2006/relationships/slideLayout" Target="../slideLayouts/slideLayout67.xml"/><Relationship Id="rId8" Type="http://schemas.openxmlformats.org/officeDocument/2006/relationships/slideLayout" Target="../slideLayouts/slideLayout68.xml"/><Relationship Id="rId31" Type="http://schemas.openxmlformats.org/officeDocument/2006/relationships/slideLayout" Target="../slideLayouts/slideLayout91.xml"/><Relationship Id="rId30" Type="http://schemas.openxmlformats.org/officeDocument/2006/relationships/slideLayout" Target="../slideLayouts/slideLayout90.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32" Type="http://schemas.openxmlformats.org/officeDocument/2006/relationships/theme" Target="../theme/theme3.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7" Type="http://schemas.openxmlformats.org/officeDocument/2006/relationships/slideLayout" Target="../slideLayouts/slideLayout77.xml"/><Relationship Id="rId16" Type="http://schemas.openxmlformats.org/officeDocument/2006/relationships/slideLayout" Target="../slideLayouts/slideLayout76.xml"/><Relationship Id="rId19" Type="http://schemas.openxmlformats.org/officeDocument/2006/relationships/slideLayout" Target="../slideLayouts/slideLayout79.xml"/><Relationship Id="rId1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11.xml"/><Relationship Id="rId22" Type="http://schemas.openxmlformats.org/officeDocument/2006/relationships/slideLayout" Target="../slideLayouts/slideLayout113.xml"/><Relationship Id="rId21" Type="http://schemas.openxmlformats.org/officeDocument/2006/relationships/slideLayout" Target="../slideLayouts/slideLayout112.xml"/><Relationship Id="rId24" Type="http://schemas.openxmlformats.org/officeDocument/2006/relationships/slideLayout" Target="../slideLayouts/slideLayout115.xml"/><Relationship Id="rId23" Type="http://schemas.openxmlformats.org/officeDocument/2006/relationships/slideLayout" Target="../slideLayouts/slideLayout114.xml"/><Relationship Id="rId1" Type="http://schemas.openxmlformats.org/officeDocument/2006/relationships/slideLayout" Target="../slideLayouts/slideLayout92.xml"/><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26" Type="http://schemas.openxmlformats.org/officeDocument/2006/relationships/slideLayout" Target="../slideLayouts/slideLayout117.xml"/><Relationship Id="rId25" Type="http://schemas.openxmlformats.org/officeDocument/2006/relationships/slideLayout" Target="../slideLayouts/slideLayout116.xml"/><Relationship Id="rId28" Type="http://schemas.openxmlformats.org/officeDocument/2006/relationships/slideLayout" Target="../slideLayouts/slideLayout119.xml"/><Relationship Id="rId27" Type="http://schemas.openxmlformats.org/officeDocument/2006/relationships/slideLayout" Target="../slideLayouts/slideLayout118.xml"/><Relationship Id="rId5" Type="http://schemas.openxmlformats.org/officeDocument/2006/relationships/slideLayout" Target="../slideLayouts/slideLayout96.xml"/><Relationship Id="rId6" Type="http://schemas.openxmlformats.org/officeDocument/2006/relationships/slideLayout" Target="../slideLayouts/slideLayout97.xml"/><Relationship Id="rId29" Type="http://schemas.openxmlformats.org/officeDocument/2006/relationships/slideLayout" Target="../slideLayouts/slideLayout120.xml"/><Relationship Id="rId7" Type="http://schemas.openxmlformats.org/officeDocument/2006/relationships/slideLayout" Target="../slideLayouts/slideLayout98.xml"/><Relationship Id="rId8" Type="http://schemas.openxmlformats.org/officeDocument/2006/relationships/slideLayout" Target="../slideLayouts/slideLayout99.xml"/><Relationship Id="rId31" Type="http://schemas.openxmlformats.org/officeDocument/2006/relationships/slideLayout" Target="../slideLayouts/slideLayout122.xml"/><Relationship Id="rId30" Type="http://schemas.openxmlformats.org/officeDocument/2006/relationships/slideLayout" Target="../slideLayouts/slideLayout121.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32" Type="http://schemas.openxmlformats.org/officeDocument/2006/relationships/theme" Target="../theme/theme5.xml"/><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5" Type="http://schemas.openxmlformats.org/officeDocument/2006/relationships/slideLayout" Target="../slideLayouts/slideLayout106.xml"/><Relationship Id="rId14" Type="http://schemas.openxmlformats.org/officeDocument/2006/relationships/slideLayout" Target="../slideLayouts/slideLayout105.xml"/><Relationship Id="rId17" Type="http://schemas.openxmlformats.org/officeDocument/2006/relationships/slideLayout" Target="../slideLayouts/slideLayout108.xml"/><Relationship Id="rId16" Type="http://schemas.openxmlformats.org/officeDocument/2006/relationships/slideLayout" Target="../slideLayouts/slideLayout107.xml"/><Relationship Id="rId19" Type="http://schemas.openxmlformats.org/officeDocument/2006/relationships/slideLayout" Target="../slideLayouts/slideLayout110.xml"/><Relationship Id="rId1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9" name="Shape 9"/>
          <p:cNvSpPr txBox="1"/>
          <p:nvPr>
            <p:ph idx="1" type="body"/>
          </p:nvPr>
        </p:nvSpPr>
        <p:spPr>
          <a:xfrm>
            <a:off x="632056" y="2413000"/>
            <a:ext cx="11734801" cy="380999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6604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0" lvl="2" marL="11176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0" lvl="3" marL="15748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0" lvl="4" marL="20320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0" lvl="5" marL="26543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0" lvl="6" marL="30099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0" lvl="7" marL="33655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0" lvl="8" marL="37211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1" name="Shape 201"/>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02" name="Shape 202"/>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228600" lvl="1" marL="0" marR="0" rtl="0" algn="l">
              <a:lnSpc>
                <a:spcPct val="92592"/>
              </a:lnSpc>
              <a:spcBef>
                <a:spcPts val="0"/>
              </a:spcBef>
              <a:buNone/>
              <a:defRPr sz="1800"/>
            </a:lvl2pPr>
            <a:lvl3pPr indent="457200" lvl="2" marL="0" marR="0" rtl="0" algn="l">
              <a:lnSpc>
                <a:spcPct val="92592"/>
              </a:lnSpc>
              <a:spcBef>
                <a:spcPts val="0"/>
              </a:spcBef>
              <a:buNone/>
              <a:defRPr sz="1800"/>
            </a:lvl3pPr>
            <a:lvl4pPr indent="685800" lvl="3" marL="0" marR="0" rtl="0" algn="l">
              <a:lnSpc>
                <a:spcPct val="92592"/>
              </a:lnSpc>
              <a:spcBef>
                <a:spcPts val="0"/>
              </a:spcBef>
              <a:buNone/>
              <a:defRPr sz="1800"/>
            </a:lvl4pPr>
            <a:lvl5pPr indent="914400" lvl="4" marL="0" marR="0" rtl="0" algn="l">
              <a:lnSpc>
                <a:spcPct val="92592"/>
              </a:lnSpc>
              <a:spcBef>
                <a:spcPts val="0"/>
              </a:spcBef>
              <a:buNone/>
              <a:defRPr sz="1800"/>
            </a:lvl5pPr>
            <a:lvl6pPr indent="1143000" lvl="5" marL="0" marR="0" rtl="0" algn="l">
              <a:lnSpc>
                <a:spcPct val="92592"/>
              </a:lnSpc>
              <a:spcBef>
                <a:spcPts val="0"/>
              </a:spcBef>
              <a:buNone/>
              <a:defRPr sz="1800"/>
            </a:lvl6pPr>
            <a:lvl7pPr indent="1371600" lvl="6" marL="0" marR="0" rtl="0" algn="l">
              <a:lnSpc>
                <a:spcPct val="92592"/>
              </a:lnSpc>
              <a:spcBef>
                <a:spcPts val="0"/>
              </a:spcBef>
              <a:buNone/>
              <a:defRPr sz="1800"/>
            </a:lvl7pPr>
            <a:lvl8pPr indent="1600200" lvl="7" marL="0" marR="0" rtl="0" algn="l">
              <a:lnSpc>
                <a:spcPct val="92592"/>
              </a:lnSpc>
              <a:spcBef>
                <a:spcPts val="0"/>
              </a:spcBef>
              <a:buNone/>
              <a:defRPr sz="1800"/>
            </a:lvl8pPr>
            <a:lvl9pPr indent="1828800" lvl="8" marL="0" marR="0" rtl="0" algn="l">
              <a:lnSpc>
                <a:spcPct val="92592"/>
              </a:lnSpc>
              <a:spcBef>
                <a:spcPts val="0"/>
              </a:spcBef>
              <a:buNone/>
              <a:defRPr sz="1800"/>
            </a:lvl9pPr>
          </a:lstStyle>
          <a:p/>
        </p:txBody>
      </p:sp>
      <p:sp>
        <p:nvSpPr>
          <p:cNvPr id="203" name="Shape 203"/>
          <p:cNvSpPr txBox="1"/>
          <p:nvPr>
            <p:ph idx="1" type="body"/>
          </p:nvPr>
        </p:nvSpPr>
        <p:spPr>
          <a:xfrm>
            <a:off x="632056" y="2413000"/>
            <a:ext cx="11734800" cy="380999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6604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2pPr>
            <a:lvl3pPr indent="0" lvl="2" marL="11176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3pPr>
            <a:lvl4pPr indent="0" lvl="3" marL="15748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4pPr>
            <a:lvl5pPr indent="0" lvl="4" marL="2032000" marR="0" rtl="0" algn="l">
              <a:lnSpc>
                <a:spcPct val="100000"/>
              </a:lnSpc>
              <a:spcBef>
                <a:spcPts val="1000"/>
              </a:spcBef>
              <a:spcAft>
                <a:spcPts val="0"/>
              </a:spcAft>
              <a:buClr>
                <a:srgbClr val="000000"/>
              </a:buClr>
              <a:buSzPct val="100000"/>
              <a:buFont typeface="Merriweather Sans"/>
              <a:buChar char="‣"/>
              <a:defRPr b="0" i="0" sz="1400" u="none" cap="none" strike="noStrike">
                <a:solidFill>
                  <a:srgbClr val="000000"/>
                </a:solidFill>
                <a:latin typeface="Arial"/>
                <a:ea typeface="Arial"/>
                <a:cs typeface="Arial"/>
                <a:sym typeface="Arial"/>
              </a:defRPr>
            </a:lvl5pPr>
            <a:lvl6pPr indent="0" lvl="5" marL="26543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6pPr>
            <a:lvl7pPr indent="0" lvl="6" marL="30099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7pPr>
            <a:lvl8pPr indent="0" lvl="7" marL="33655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8pPr>
            <a:lvl9pPr indent="0" lvl="8" marL="3721100" marR="0" rtl="0" algn="l">
              <a:lnSpc>
                <a:spcPct val="100000"/>
              </a:lnSpc>
              <a:spcBef>
                <a:spcPts val="1000"/>
              </a:spcBef>
              <a:spcAft>
                <a:spcPts val="0"/>
              </a:spcAft>
              <a:buClr>
                <a:srgbClr val="000000"/>
              </a:buClr>
              <a:buSzPct val="100000"/>
              <a:buFont typeface="Arial"/>
              <a:buChar char="•"/>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404" name="Shape 404"/>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405" name="Shape 405"/>
          <p:cNvSpPr txBox="1"/>
          <p:nvPr>
            <p:ph idx="1" type="body"/>
          </p:nvPr>
        </p:nvSpPr>
        <p:spPr>
          <a:xfrm>
            <a:off x="632056" y="2413000"/>
            <a:ext cx="11734800" cy="3810000"/>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03" name="Shape 603"/>
        <p:cNvGrpSpPr/>
        <p:nvPr/>
      </p:nvGrpSpPr>
      <p:grpSpPr>
        <a:xfrm>
          <a:off x="0" y="0"/>
          <a:ext cx="0" cy="0"/>
          <a:chOff x="0" y="0"/>
          <a:chExt cx="0" cy="0"/>
        </a:xfrm>
      </p:grpSpPr>
      <p:cxnSp>
        <p:nvCxnSpPr>
          <p:cNvPr id="604" name="Shape 604"/>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605" name="Shape 605"/>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606" name="Shape 606"/>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607" name="Shape 607"/>
          <p:cNvSpPr txBox="1"/>
          <p:nvPr>
            <p:ph idx="1" type="body"/>
          </p:nvPr>
        </p:nvSpPr>
        <p:spPr>
          <a:xfrm>
            <a:off x="632056" y="2413000"/>
            <a:ext cx="11734800" cy="3810000"/>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3.xml"/><Relationship Id="rId3"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5.xml"/><Relationship Id="rId3"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9.xml"/><Relationship Id="rId3"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32.xml"/><Relationship Id="rId3"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x="0" y="0"/>
          <a:ext cx="0" cy="0"/>
          <a:chOff x="0" y="0"/>
          <a:chExt cx="0" cy="0"/>
        </a:xfrm>
      </p:grpSpPr>
      <p:sp>
        <p:nvSpPr>
          <p:cNvPr id="809" name="Shape 809"/>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spcAft>
                <a:spcPts val="0"/>
              </a:spcAft>
              <a:buClr>
                <a:srgbClr val="FFFFFF"/>
              </a:buClr>
              <a:buSzPct val="25000"/>
              <a:buFont typeface="Oswald"/>
              <a:buNone/>
            </a:pPr>
            <a:r>
              <a:rPr b="1" i="0" lang="en-US" sz="9600" u="none" cap="none" strike="noStrike">
                <a:solidFill>
                  <a:srgbClr val="FFFFFF"/>
                </a:solidFill>
                <a:latin typeface="Oswald"/>
                <a:ea typeface="Oswald"/>
                <a:cs typeface="Oswald"/>
                <a:sym typeface="Oswald"/>
              </a:rPr>
              <a:t>DECISION TREES AND RANDOM FOREST</a:t>
            </a:r>
            <a:r>
              <a:rPr b="1" lang="en-US" sz="9600">
                <a:solidFill>
                  <a:srgbClr val="FFFFFF"/>
                </a:solidFill>
                <a:latin typeface="Oswald"/>
                <a:ea typeface="Oswald"/>
                <a:cs typeface="Oswald"/>
                <a:sym typeface="Oswald"/>
              </a:rPr>
              <a:t>S</a:t>
            </a:r>
          </a:p>
        </p:txBody>
      </p:sp>
      <p:sp>
        <p:nvSpPr>
          <p:cNvPr id="810" name="Shape 810"/>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spcAft>
                <a:spcPts val="0"/>
              </a:spcAft>
              <a:buClr>
                <a:srgbClr val="E52123"/>
              </a:buClr>
              <a:buSzPct val="25000"/>
              <a:buFont typeface="Georgia"/>
              <a:buNone/>
            </a:pPr>
            <a:r>
              <a:rPr b="0" i="1" lang="en-US" sz="2800" u="none" cap="none" strike="noStrike">
                <a:solidFill>
                  <a:srgbClr val="E52123"/>
                </a:solidFill>
                <a:latin typeface="Georgia"/>
                <a:ea typeface="Georgia"/>
                <a:cs typeface="Georgia"/>
                <a:sym typeface="Georgia"/>
              </a:rPr>
              <a:t>Ivan Hernandez, PhD</a:t>
            </a:r>
          </a:p>
          <a:p>
            <a:pPr indent="0" lvl="0" marL="0" marR="0" rtl="0" algn="l">
              <a:lnSpc>
                <a:spcPct val="121428"/>
              </a:lnSpc>
              <a:spcBef>
                <a:spcPts val="0"/>
              </a:spcBef>
              <a:spcAft>
                <a:spcPts val="0"/>
              </a:spcAft>
              <a:buClr>
                <a:srgbClr val="EAEAEA"/>
              </a:buClr>
              <a:buFont typeface="Georgia"/>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2" name="Shape 932"/>
        <p:cNvGrpSpPr/>
        <p:nvPr/>
      </p:nvGrpSpPr>
      <p:grpSpPr>
        <a:xfrm>
          <a:off x="0" y="0"/>
          <a:ext cx="0" cy="0"/>
          <a:chOff x="0" y="0"/>
          <a:chExt cx="0" cy="0"/>
        </a:xfrm>
      </p:grpSpPr>
      <p:sp>
        <p:nvSpPr>
          <p:cNvPr id="933" name="Shape 933"/>
          <p:cNvSpPr txBox="1"/>
          <p:nvPr>
            <p:ph idx="1" type="body"/>
          </p:nvPr>
        </p:nvSpPr>
        <p:spPr>
          <a:xfrm>
            <a:off x="634999" y="1301275"/>
            <a:ext cx="11337300" cy="3810000"/>
          </a:xfrm>
          <a:prstGeom prst="rect">
            <a:avLst/>
          </a:prstGeom>
          <a:noFill/>
          <a:ln>
            <a:noFill/>
          </a:ln>
        </p:spPr>
        <p:txBody>
          <a:bodyPr anchorCtr="0" anchor="t" bIns="0" lIns="0" rIns="0" tIns="0">
            <a:noAutofit/>
          </a:bodyPr>
          <a:lstStyle/>
          <a:p>
            <a:pPr indent="-203200" lvl="0" marL="203200" marR="0" rtl="0" algn="l">
              <a:lnSpc>
                <a:spcPct val="100000"/>
              </a:lnSpc>
              <a:spcBef>
                <a:spcPts val="0"/>
              </a:spcBef>
              <a:spcAft>
                <a:spcPts val="0"/>
              </a:spcAft>
              <a:buClr>
                <a:srgbClr val="000000"/>
              </a:buClr>
              <a:buSzPct val="107692"/>
              <a:buFont typeface="Georgia"/>
              <a:buNone/>
            </a:pPr>
            <a:r>
              <a:t/>
            </a:r>
            <a:endParaRPr b="0" i="1" sz="2600" u="none" cap="none" strike="noStrike">
              <a:solidFill>
                <a:srgbClr val="000000"/>
              </a:solidFill>
              <a:latin typeface="Georgia"/>
              <a:ea typeface="Georgia"/>
              <a:cs typeface="Georgia"/>
              <a:sym typeface="Georgia"/>
            </a:endParaRPr>
          </a:p>
          <a:p>
            <a:pPr indent="-190500" lvl="0" marL="203200" rtl="0">
              <a:spcBef>
                <a:spcPts val="0"/>
              </a:spcBef>
              <a:buClr>
                <a:schemeClr val="dk1"/>
              </a:buClr>
              <a:buSzPct val="100000"/>
              <a:buFont typeface="Georgia"/>
              <a:buChar char="‣"/>
            </a:pPr>
            <a:r>
              <a:rPr lang="en-US" sz="2600">
                <a:solidFill>
                  <a:schemeClr val="dk1"/>
                </a:solidFill>
                <a:latin typeface="Georgia"/>
                <a:ea typeface="Georgia"/>
                <a:cs typeface="Georgia"/>
                <a:sym typeface="Georgia"/>
              </a:rPr>
              <a:t>Decision trees are </a:t>
            </a:r>
            <a:r>
              <a:rPr i="1" lang="en-US" sz="2600">
                <a:solidFill>
                  <a:schemeClr val="dk1"/>
                </a:solidFill>
                <a:latin typeface="Georgia"/>
                <a:ea typeface="Georgia"/>
                <a:cs typeface="Georgia"/>
                <a:sym typeface="Georgia"/>
              </a:rPr>
              <a:t>non-linear</a:t>
            </a:r>
            <a:r>
              <a:rPr lang="en-US" sz="2600">
                <a:solidFill>
                  <a:schemeClr val="dk1"/>
                </a:solidFill>
                <a:latin typeface="Georgia"/>
                <a:ea typeface="Georgia"/>
                <a:cs typeface="Georgia"/>
                <a:sym typeface="Georgia"/>
              </a:rPr>
              <a:t>, an advantage over logistic regression.</a:t>
            </a:r>
          </a:p>
          <a:p>
            <a:pPr lvl="0" rtl="0">
              <a:spcBef>
                <a:spcPts val="0"/>
              </a:spcBef>
              <a:buSzPct val="42307"/>
              <a:buFont typeface="Arial"/>
              <a:buNone/>
            </a:pPr>
            <a:r>
              <a:t/>
            </a:r>
            <a:endParaRPr sz="2600">
              <a:solidFill>
                <a:schemeClr val="dk1"/>
              </a:solidFill>
              <a:latin typeface="Georgia"/>
              <a:ea typeface="Georgia"/>
              <a:cs typeface="Georgia"/>
              <a:sym typeface="Georgia"/>
            </a:endParaRPr>
          </a:p>
          <a:p>
            <a:pPr indent="-190500" lvl="0" marL="203200" rtl="0">
              <a:spcBef>
                <a:spcPts val="0"/>
              </a:spcBef>
              <a:buClr>
                <a:schemeClr val="dk1"/>
              </a:buClr>
              <a:buSzPct val="100000"/>
              <a:buFont typeface="Georgia"/>
              <a:buChar char="‣"/>
            </a:pPr>
            <a:r>
              <a:rPr lang="en-US" sz="2600">
                <a:solidFill>
                  <a:schemeClr val="dk1"/>
                </a:solidFill>
                <a:latin typeface="Georgia"/>
                <a:ea typeface="Georgia"/>
                <a:cs typeface="Georgia"/>
                <a:sym typeface="Georgia"/>
              </a:rPr>
              <a:t>A </a:t>
            </a:r>
            <a:r>
              <a:rPr i="1" lang="en-US" sz="2600">
                <a:solidFill>
                  <a:schemeClr val="dk1"/>
                </a:solidFill>
                <a:latin typeface="Georgia"/>
                <a:ea typeface="Georgia"/>
                <a:cs typeface="Georgia"/>
                <a:sym typeface="Georgia"/>
              </a:rPr>
              <a:t>linear</a:t>
            </a:r>
            <a:r>
              <a:rPr lang="en-US" sz="2600">
                <a:solidFill>
                  <a:schemeClr val="dk1"/>
                </a:solidFill>
                <a:latin typeface="Georgia"/>
                <a:ea typeface="Georgia"/>
                <a:cs typeface="Georgia"/>
                <a:sym typeface="Georgia"/>
              </a:rPr>
              <a:t> model is one in which a change in an input variable has a constant change on the output variable.</a:t>
            </a:r>
          </a:p>
          <a:p>
            <a:pPr lvl="0" rtl="0">
              <a:spcBef>
                <a:spcPts val="0"/>
              </a:spcBef>
              <a:buNone/>
            </a:pPr>
            <a:r>
              <a:t/>
            </a:r>
            <a:endParaRPr sz="2600">
              <a:solidFill>
                <a:schemeClr val="dk1"/>
              </a:solidFill>
              <a:latin typeface="Georgia"/>
              <a:ea typeface="Georgia"/>
              <a:cs typeface="Georgia"/>
              <a:sym typeface="Georgia"/>
            </a:endParaRPr>
          </a:p>
          <a:p>
            <a:pPr indent="-190500" lvl="0" marL="203200" rtl="0">
              <a:spcBef>
                <a:spcPts val="0"/>
              </a:spcBef>
              <a:buClr>
                <a:schemeClr val="dk1"/>
              </a:buClr>
              <a:buSzPct val="100000"/>
              <a:buFont typeface="Georgia"/>
              <a:buChar char="‣"/>
            </a:pPr>
            <a:r>
              <a:rPr lang="en-US" sz="2600">
                <a:solidFill>
                  <a:schemeClr val="dk1"/>
                </a:solidFill>
                <a:latin typeface="Georgia"/>
                <a:ea typeface="Georgia"/>
                <a:cs typeface="Georgia"/>
                <a:sym typeface="Georgia"/>
              </a:rPr>
              <a:t> Example:</a:t>
            </a:r>
          </a:p>
          <a:p>
            <a:pPr lvl="1" rtl="0">
              <a:spcBef>
                <a:spcPts val="0"/>
              </a:spcBef>
              <a:buClr>
                <a:schemeClr val="dk1"/>
              </a:buClr>
              <a:buSzPct val="100000"/>
              <a:buFont typeface="Georgia"/>
            </a:pPr>
            <a:r>
              <a:rPr lang="en-US" sz="2600">
                <a:solidFill>
                  <a:schemeClr val="dk1"/>
                </a:solidFill>
                <a:latin typeface="Georgia"/>
                <a:ea typeface="Georgia"/>
                <a:cs typeface="Georgia"/>
                <a:sym typeface="Georgia"/>
              </a:rPr>
              <a:t>Logistic regression tries to find a constant relationship between a predictor and the probability of category membership</a:t>
            </a:r>
          </a:p>
          <a:p>
            <a:pPr lvl="2">
              <a:spcBef>
                <a:spcPts val="0"/>
              </a:spcBef>
              <a:buClr>
                <a:schemeClr val="dk1"/>
              </a:buClr>
              <a:buSzPct val="100000"/>
              <a:buFont typeface="Georgia"/>
            </a:pPr>
            <a:r>
              <a:rPr lang="en-US" sz="2600">
                <a:solidFill>
                  <a:schemeClr val="dk1"/>
                </a:solidFill>
                <a:latin typeface="Georgia"/>
                <a:ea typeface="Georgia"/>
                <a:cs typeface="Georgia"/>
                <a:sym typeface="Georgia"/>
              </a:rPr>
              <a:t>“The odds of surviving multiply by 2.1 for every 1 unit increase in income”</a:t>
            </a:r>
          </a:p>
          <a:p>
            <a:pPr indent="0" lvl="0" marL="914400" rtl="0">
              <a:spcBef>
                <a:spcPts val="0"/>
              </a:spcBef>
              <a:buNone/>
            </a:pPr>
            <a:r>
              <a:t/>
            </a:r>
            <a:endParaRPr sz="2600">
              <a:solidFill>
                <a:schemeClr val="dk1"/>
              </a:solidFill>
              <a:latin typeface="Georgia"/>
              <a:ea typeface="Georgia"/>
              <a:cs typeface="Georgia"/>
              <a:sym typeface="Georgia"/>
            </a:endParaRPr>
          </a:p>
          <a:p>
            <a:pPr lvl="1" rtl="0">
              <a:spcBef>
                <a:spcPts val="0"/>
              </a:spcBef>
              <a:buClr>
                <a:schemeClr val="dk1"/>
              </a:buClr>
              <a:buSzPct val="100000"/>
              <a:buFont typeface="Georgia"/>
            </a:pPr>
            <a:r>
              <a:rPr lang="en-US" sz="2600">
                <a:solidFill>
                  <a:schemeClr val="dk1"/>
                </a:solidFill>
                <a:latin typeface="Georgia"/>
                <a:ea typeface="Georgia"/>
                <a:cs typeface="Georgia"/>
                <a:sym typeface="Georgia"/>
              </a:rPr>
              <a:t>Decision trees allow for exceptions (NOT constant): Making income above 30,000 makes you more likely to survive, unless your income is below $5,000 - super poor</a:t>
            </a:r>
          </a:p>
        </p:txBody>
      </p:sp>
      <p:sp>
        <p:nvSpPr>
          <p:cNvPr id="934" name="Shape 9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DECISION TREES </a:t>
            </a:r>
            <a:r>
              <a:rPr b="1" lang="en-US" sz="3200">
                <a:latin typeface="Oswald"/>
                <a:ea typeface="Oswald"/>
                <a:cs typeface="Oswald"/>
                <a:sym typeface="Oswald"/>
              </a:rPr>
              <a:t>VS LOGISTIC REGRESSION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idx="1" type="body"/>
          </p:nvPr>
        </p:nvSpPr>
        <p:spPr>
          <a:xfrm>
            <a:off x="634999" y="1301275"/>
            <a:ext cx="11337300" cy="3810000"/>
          </a:xfrm>
          <a:prstGeom prst="rect">
            <a:avLst/>
          </a:prstGeom>
          <a:noFill/>
          <a:ln>
            <a:noFill/>
          </a:ln>
        </p:spPr>
        <p:txBody>
          <a:bodyPr anchorCtr="0" anchor="t" bIns="0" lIns="0" rIns="0" tIns="0">
            <a:noAutofit/>
          </a:bodyPr>
          <a:lstStyle/>
          <a:p>
            <a:pPr indent="-203200" lvl="0" marL="203200" marR="0" rtl="0" algn="l">
              <a:lnSpc>
                <a:spcPct val="100000"/>
              </a:lnSpc>
              <a:spcBef>
                <a:spcPts val="0"/>
              </a:spcBef>
              <a:spcAft>
                <a:spcPts val="0"/>
              </a:spcAft>
              <a:buClr>
                <a:srgbClr val="000000"/>
              </a:buClr>
              <a:buSzPct val="107692"/>
              <a:buFont typeface="Georgia"/>
              <a:buNone/>
            </a:pPr>
            <a:r>
              <a:t/>
            </a:r>
            <a:endParaRPr b="0" i="1" sz="2600" u="none" cap="none" strike="noStrike">
              <a:solidFill>
                <a:srgbClr val="000000"/>
              </a:solidFill>
              <a:latin typeface="Georgia"/>
              <a:ea typeface="Georgia"/>
              <a:cs typeface="Georgia"/>
              <a:sym typeface="Georgia"/>
            </a:endParaRPr>
          </a:p>
          <a:p>
            <a:pPr indent="-190500" lvl="0" marL="203200" rtl="0">
              <a:spcBef>
                <a:spcPts val="0"/>
              </a:spcBef>
              <a:buClr>
                <a:schemeClr val="dk1"/>
              </a:buClr>
              <a:buSzPct val="100000"/>
              <a:buFont typeface="Georgia"/>
              <a:buChar char="‣"/>
            </a:pPr>
            <a:r>
              <a:rPr b="1" lang="en-US" sz="2600">
                <a:solidFill>
                  <a:schemeClr val="dk1"/>
                </a:solidFill>
                <a:latin typeface="Georgia"/>
                <a:ea typeface="Georgia"/>
                <a:cs typeface="Georgia"/>
                <a:sym typeface="Georgia"/>
              </a:rPr>
              <a:t>Interactions:</a:t>
            </a:r>
          </a:p>
          <a:p>
            <a:pPr lvl="1" rtl="0">
              <a:spcBef>
                <a:spcPts val="0"/>
              </a:spcBef>
              <a:buClr>
                <a:schemeClr val="dk1"/>
              </a:buClr>
              <a:buSzPct val="100000"/>
              <a:buFont typeface="Georgia"/>
            </a:pPr>
            <a:r>
              <a:rPr lang="en-US" sz="2600">
                <a:solidFill>
                  <a:schemeClr val="dk1"/>
                </a:solidFill>
                <a:latin typeface="Georgia"/>
                <a:ea typeface="Georgia"/>
                <a:cs typeface="Georgia"/>
                <a:sym typeface="Georgia"/>
              </a:rPr>
              <a:t>Whether a variable has an effect depends on the level of another variable</a:t>
            </a:r>
          </a:p>
          <a:p>
            <a:pPr lvl="1">
              <a:spcBef>
                <a:spcPts val="0"/>
              </a:spcBef>
              <a:buClr>
                <a:schemeClr val="dk1"/>
              </a:buClr>
              <a:buSzPct val="100000"/>
              <a:buFont typeface="Georgia"/>
            </a:pPr>
            <a:r>
              <a:rPr lang="en-US" sz="2600">
                <a:solidFill>
                  <a:schemeClr val="dk1"/>
                </a:solidFill>
                <a:latin typeface="Georgia"/>
                <a:ea typeface="Georgia"/>
                <a:cs typeface="Georgia"/>
                <a:sym typeface="Georgia"/>
              </a:rPr>
              <a:t>Whether air conditioning makes me happy (coefficient of AC on Happiness), depends on the temperature outside</a:t>
            </a:r>
          </a:p>
          <a:p>
            <a:pPr lvl="1">
              <a:spcBef>
                <a:spcPts val="0"/>
              </a:spcBef>
              <a:buClr>
                <a:schemeClr val="dk1"/>
              </a:buClr>
              <a:buSzPct val="100000"/>
              <a:buFont typeface="Georgia"/>
            </a:pPr>
            <a:r>
              <a:rPr lang="en-US" sz="2600">
                <a:solidFill>
                  <a:schemeClr val="dk1"/>
                </a:solidFill>
                <a:latin typeface="Georgia"/>
                <a:ea typeface="Georgia"/>
                <a:cs typeface="Georgia"/>
                <a:sym typeface="Georgia"/>
              </a:rPr>
              <a:t>We could do this in regression by multiplying two predictors, but we had to explicitly think of those cases</a:t>
            </a:r>
          </a:p>
          <a:p>
            <a:pPr indent="0" lvl="0" marL="457200" rtl="0">
              <a:spcBef>
                <a:spcPts val="0"/>
              </a:spcBef>
              <a:buNone/>
            </a:pPr>
            <a:r>
              <a:t/>
            </a:r>
            <a:endParaRPr sz="2600">
              <a:solidFill>
                <a:schemeClr val="dk1"/>
              </a:solidFill>
              <a:latin typeface="Georgia"/>
              <a:ea typeface="Georgia"/>
              <a:cs typeface="Georgia"/>
              <a:sym typeface="Georgia"/>
            </a:endParaRPr>
          </a:p>
          <a:p>
            <a:pPr indent="-190500" lvl="0" marL="203200" rtl="0">
              <a:spcBef>
                <a:spcPts val="0"/>
              </a:spcBef>
              <a:buClr>
                <a:schemeClr val="dk1"/>
              </a:buClr>
              <a:buSzPct val="100000"/>
              <a:buFont typeface="Georgia"/>
              <a:buChar char="‣"/>
            </a:pPr>
            <a:r>
              <a:rPr lang="en-US" sz="2600">
                <a:solidFill>
                  <a:schemeClr val="dk1"/>
                </a:solidFill>
                <a:latin typeface="Georgia"/>
                <a:ea typeface="Georgia"/>
                <a:cs typeface="Georgia"/>
                <a:sym typeface="Georgia"/>
              </a:rPr>
              <a:t>Decision trees automatically contain interaction of features, since each question is dependent on the last.</a:t>
            </a:r>
          </a:p>
          <a:p>
            <a:pPr lvl="1" rtl="0">
              <a:spcBef>
                <a:spcPts val="0"/>
              </a:spcBef>
              <a:buClr>
                <a:schemeClr val="dk1"/>
              </a:buClr>
              <a:buSzPct val="100000"/>
              <a:buFont typeface="Georgia"/>
            </a:pPr>
            <a:r>
              <a:rPr lang="en-US" sz="2600">
                <a:solidFill>
                  <a:schemeClr val="dk1"/>
                </a:solidFill>
                <a:latin typeface="Georgia"/>
                <a:ea typeface="Georgia"/>
                <a:cs typeface="Georgia"/>
                <a:sym typeface="Georgia"/>
              </a:rPr>
              <a:t>If this -&gt; then that</a:t>
            </a:r>
          </a:p>
          <a:p>
            <a:pPr lvl="1" rtl="0">
              <a:spcBef>
                <a:spcPts val="0"/>
              </a:spcBef>
              <a:buClr>
                <a:schemeClr val="dk1"/>
              </a:buClr>
              <a:buSzPct val="100000"/>
              <a:buFont typeface="Georgia"/>
            </a:pPr>
            <a:r>
              <a:rPr lang="en-US" sz="2600">
                <a:solidFill>
                  <a:schemeClr val="dk1"/>
                </a:solidFill>
                <a:latin typeface="Georgia"/>
                <a:ea typeface="Georgia"/>
                <a:cs typeface="Georgia"/>
                <a:sym typeface="Georgia"/>
              </a:rPr>
              <a:t>If the temperature outside is hot, then if the AC is on, I’ll be happy. If the temperature outside is cold, then if the AC is off, I’ll be happy</a:t>
            </a:r>
          </a:p>
        </p:txBody>
      </p:sp>
      <p:sp>
        <p:nvSpPr>
          <p:cNvPr id="940" name="Shape 9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DECISION TREES </a:t>
            </a:r>
            <a:r>
              <a:rPr b="1" lang="en-US" sz="3200">
                <a:latin typeface="Oswald"/>
                <a:ea typeface="Oswald"/>
                <a:cs typeface="Oswald"/>
                <a:sym typeface="Oswald"/>
              </a:rPr>
              <a:t>VS LOGISTIC REGRESSION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INTRODUCTION</a:t>
            </a:r>
          </a:p>
        </p:txBody>
      </p:sp>
      <p:sp>
        <p:nvSpPr>
          <p:cNvPr id="946" name="Shape 946"/>
          <p:cNvSpPr/>
          <p:nvPr/>
        </p:nvSpPr>
        <p:spPr>
          <a:xfrm>
            <a:off x="635000" y="1473200"/>
            <a:ext cx="11734800" cy="2806800"/>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000000"/>
              </a:buClr>
              <a:buFont typeface="Arial"/>
              <a:buNone/>
            </a:pPr>
            <a:r>
              <a:t/>
            </a:r>
            <a:endParaRPr b="0" i="0" sz="1400" u="none" cap="none" strike="noStrike">
              <a:solidFill>
                <a:srgbClr val="000000"/>
              </a:solidFill>
              <a:latin typeface="Oswald"/>
              <a:ea typeface="Oswald"/>
              <a:cs typeface="Oswald"/>
              <a:sym typeface="Oswald"/>
            </a:endParaRPr>
          </a:p>
          <a:p>
            <a:pPr indent="0" lvl="0" marL="0" marR="0" rtl="0" algn="l">
              <a:lnSpc>
                <a:spcPct val="88333"/>
              </a:lnSpc>
              <a:spcBef>
                <a:spcPts val="0"/>
              </a:spcBef>
              <a:spcAft>
                <a:spcPts val="0"/>
              </a:spcAft>
              <a:buClr>
                <a:srgbClr val="FFFFFF"/>
              </a:buClr>
              <a:buSzPct val="25000"/>
              <a:buFont typeface="Oswald"/>
              <a:buNone/>
            </a:pPr>
            <a:r>
              <a:rPr b="1" lang="en-US" sz="9600">
                <a:solidFill>
                  <a:srgbClr val="FFFFFF"/>
                </a:solidFill>
                <a:latin typeface="Oswald"/>
                <a:ea typeface="Oswald"/>
                <a:cs typeface="Oswald"/>
                <a:sym typeface="Oswald"/>
              </a:rPr>
              <a:t>BUILDING </a:t>
            </a:r>
          </a:p>
          <a:p>
            <a:pPr indent="0" lvl="0" marL="0" marR="0" rtl="0" algn="l">
              <a:lnSpc>
                <a:spcPct val="88333"/>
              </a:lnSpc>
              <a:spcBef>
                <a:spcPts val="0"/>
              </a:spcBef>
              <a:spcAft>
                <a:spcPts val="0"/>
              </a:spcAft>
              <a:buClr>
                <a:srgbClr val="FFFFFF"/>
              </a:buClr>
              <a:buSzPct val="25000"/>
              <a:buFont typeface="Oswald"/>
              <a:buNone/>
            </a:pPr>
            <a:r>
              <a:rPr b="1" i="0" lang="en-US" sz="9600" u="none" cap="none" strike="noStrike">
                <a:solidFill>
                  <a:srgbClr val="FFFFFF"/>
                </a:solidFill>
                <a:latin typeface="Oswald"/>
                <a:ea typeface="Oswald"/>
                <a:cs typeface="Oswald"/>
                <a:sym typeface="Oswald"/>
              </a:rPr>
              <a:t>DECISION TREES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0" name="Shape 950"/>
        <p:cNvGrpSpPr/>
        <p:nvPr/>
      </p:nvGrpSpPr>
      <p:grpSpPr>
        <a:xfrm>
          <a:off x="0" y="0"/>
          <a:ext cx="0" cy="0"/>
          <a:chOff x="0" y="0"/>
          <a:chExt cx="0" cy="0"/>
        </a:xfrm>
      </p:grpSpPr>
      <p:sp>
        <p:nvSpPr>
          <p:cNvPr id="951" name="Shape 951"/>
          <p:cNvSpPr txBox="1"/>
          <p:nvPr>
            <p:ph idx="1" type="body"/>
          </p:nvPr>
        </p:nvSpPr>
        <p:spPr>
          <a:xfrm>
            <a:off x="635000" y="1292775"/>
            <a:ext cx="9250871" cy="5925600"/>
          </a:xfrm>
          <a:prstGeom prst="rect">
            <a:avLst/>
          </a:prstGeom>
          <a:noFill/>
          <a:ln>
            <a:noFill/>
          </a:ln>
        </p:spPr>
        <p:txBody>
          <a:bodyPr anchorCtr="0" anchor="t" bIns="0" lIns="0" rIns="0" tIns="0">
            <a:noAutofit/>
          </a:bodyPr>
          <a:lstStyle/>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Pick a categorical outcome you are interested in knowing.</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Consider the features that could predict an outcome.</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Consider what questions to ask about those features.</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66700" lvl="1" marL="8636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A good question will be one that best segregates the  different groups and then narrows in on the correct answer.</a:t>
            </a:r>
          </a:p>
          <a:p>
            <a:pPr indent="-266700" lvl="1" marL="8636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Decide when to stop asking questions</a:t>
            </a:r>
          </a:p>
          <a:p>
            <a:pPr indent="-266700" lvl="1" marL="8636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p:txBody>
      </p:sp>
      <p:sp>
        <p:nvSpPr>
          <p:cNvPr id="952" name="Shape 9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x="0" y="0"/>
          <a:ext cx="0" cy="0"/>
          <a:chOff x="0" y="0"/>
          <a:chExt cx="0" cy="0"/>
        </a:xfrm>
      </p:grpSpPr>
      <p:sp>
        <p:nvSpPr>
          <p:cNvPr id="957" name="Shape 957"/>
          <p:cNvSpPr txBox="1"/>
          <p:nvPr>
            <p:ph idx="1" type="body"/>
          </p:nvPr>
        </p:nvSpPr>
        <p:spPr>
          <a:xfrm>
            <a:off x="8275635" y="4860096"/>
            <a:ext cx="3925053" cy="51911"/>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Georgia"/>
              <a:buNone/>
            </a:pPr>
            <a:r>
              <a:rPr b="0" i="1" lang="en-US" sz="2000" u="none" cap="none" strike="noStrike">
                <a:solidFill>
                  <a:srgbClr val="000000"/>
                </a:solidFill>
                <a:latin typeface="Georgia"/>
                <a:ea typeface="Georgia"/>
                <a:cs typeface="Georgia"/>
                <a:sym typeface="Georgia"/>
              </a:rPr>
              <a:t>Tip: Think of the decision rule like drawing a long line at a specific value on the axis that splits the data into distinct groups</a:t>
            </a:r>
          </a:p>
        </p:txBody>
      </p:sp>
      <p:sp>
        <p:nvSpPr>
          <p:cNvPr id="958" name="Shape 9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cxnSp>
        <p:nvCxnSpPr>
          <p:cNvPr id="959" name="Shape 959"/>
          <p:cNvCxnSpPr/>
          <p:nvPr/>
        </p:nvCxnSpPr>
        <p:spPr>
          <a:xfrm rot="10800000">
            <a:off x="949181"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960" name="Shape 960"/>
          <p:cNvSpPr txBox="1"/>
          <p:nvPr/>
        </p:nvSpPr>
        <p:spPr>
          <a:xfrm>
            <a:off x="3197741" y="6235341"/>
            <a:ext cx="186461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Rank on Google </a:t>
            </a:r>
          </a:p>
        </p:txBody>
      </p:sp>
      <p:sp>
        <p:nvSpPr>
          <p:cNvPr id="961" name="Shape 961"/>
          <p:cNvSpPr txBox="1"/>
          <p:nvPr/>
        </p:nvSpPr>
        <p:spPr>
          <a:xfrm>
            <a:off x="1376870" y="5765178"/>
            <a:ext cx="560602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1     5     10     15    20     25     30     35     40     45     50   </a:t>
            </a:r>
          </a:p>
        </p:txBody>
      </p:sp>
      <p:cxnSp>
        <p:nvCxnSpPr>
          <p:cNvPr id="962" name="Shape 962"/>
          <p:cNvCxnSpPr/>
          <p:nvPr/>
        </p:nvCxnSpPr>
        <p:spPr>
          <a:xfrm flipH="1">
            <a:off x="1342365" y="2629742"/>
            <a:ext cx="13904" cy="3502512"/>
          </a:xfrm>
          <a:prstGeom prst="straightConnector1">
            <a:avLst/>
          </a:prstGeom>
          <a:noFill/>
          <a:ln cap="flat" cmpd="sng" w="9525">
            <a:solidFill>
              <a:srgbClr val="0062BF"/>
            </a:solidFill>
            <a:prstDash val="solid"/>
            <a:round/>
            <a:headEnd len="med" w="med" type="none"/>
            <a:tailEnd len="med" w="med" type="none"/>
          </a:ln>
        </p:spPr>
      </p:cxnSp>
      <p:sp>
        <p:nvSpPr>
          <p:cNvPr id="963" name="Shape 963"/>
          <p:cNvSpPr txBox="1"/>
          <p:nvPr/>
        </p:nvSpPr>
        <p:spPr>
          <a:xfrm>
            <a:off x="1747048" y="367485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4" name="Shape 964"/>
          <p:cNvSpPr txBox="1"/>
          <p:nvPr/>
        </p:nvSpPr>
        <p:spPr>
          <a:xfrm>
            <a:off x="2318383" y="4380998"/>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5" name="Shape 965"/>
          <p:cNvSpPr txBox="1"/>
          <p:nvPr/>
        </p:nvSpPr>
        <p:spPr>
          <a:xfrm>
            <a:off x="2233210" y="33160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6" name="Shape 966"/>
          <p:cNvSpPr txBox="1"/>
          <p:nvPr/>
        </p:nvSpPr>
        <p:spPr>
          <a:xfrm>
            <a:off x="1747048" y="461875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7" name="Shape 967"/>
          <p:cNvSpPr txBox="1"/>
          <p:nvPr/>
        </p:nvSpPr>
        <p:spPr>
          <a:xfrm>
            <a:off x="2750890" y="371853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8" name="Shape 968"/>
          <p:cNvSpPr txBox="1"/>
          <p:nvPr/>
        </p:nvSpPr>
        <p:spPr>
          <a:xfrm>
            <a:off x="3319541" y="45395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69" name="Shape 969"/>
          <p:cNvSpPr txBox="1"/>
          <p:nvPr/>
        </p:nvSpPr>
        <p:spPr>
          <a:xfrm>
            <a:off x="3271553" y="344401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70" name="Shape 970"/>
          <p:cNvSpPr txBox="1"/>
          <p:nvPr/>
        </p:nvSpPr>
        <p:spPr>
          <a:xfrm>
            <a:off x="2764269" y="297585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71" name="Shape 971"/>
          <p:cNvSpPr txBox="1"/>
          <p:nvPr/>
        </p:nvSpPr>
        <p:spPr>
          <a:xfrm>
            <a:off x="4953803" y="4136032"/>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2" name="Shape 972"/>
          <p:cNvSpPr txBox="1"/>
          <p:nvPr/>
        </p:nvSpPr>
        <p:spPr>
          <a:xfrm>
            <a:off x="4447541" y="45976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3" name="Shape 973"/>
          <p:cNvSpPr txBox="1"/>
          <p:nvPr/>
        </p:nvSpPr>
        <p:spPr>
          <a:xfrm>
            <a:off x="3845932" y="2745024"/>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4" name="Shape 974"/>
          <p:cNvSpPr txBox="1"/>
          <p:nvPr/>
        </p:nvSpPr>
        <p:spPr>
          <a:xfrm>
            <a:off x="5354876" y="3181133"/>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5" name="Shape 975"/>
          <p:cNvSpPr txBox="1"/>
          <p:nvPr/>
        </p:nvSpPr>
        <p:spPr>
          <a:xfrm>
            <a:off x="4522028" y="3343137"/>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6" name="Shape 976"/>
          <p:cNvSpPr txBox="1"/>
          <p:nvPr/>
        </p:nvSpPr>
        <p:spPr>
          <a:xfrm>
            <a:off x="5377628" y="48600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7" name="Shape 977"/>
          <p:cNvSpPr txBox="1"/>
          <p:nvPr/>
        </p:nvSpPr>
        <p:spPr>
          <a:xfrm>
            <a:off x="4046469" y="3919333"/>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978" name="Shape 978"/>
          <p:cNvSpPr txBox="1"/>
          <p:nvPr/>
        </p:nvSpPr>
        <p:spPr>
          <a:xfrm rot="-5400000">
            <a:off x="-423122" y="3938871"/>
            <a:ext cx="3055645"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a:t>
            </a:r>
          </a:p>
        </p:txBody>
      </p:sp>
      <p:sp>
        <p:nvSpPr>
          <p:cNvPr id="979" name="Shape 979"/>
          <p:cNvSpPr txBox="1"/>
          <p:nvPr/>
        </p:nvSpPr>
        <p:spPr>
          <a:xfrm rot="-5400000">
            <a:off x="-442276" y="3984730"/>
            <a:ext cx="22461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Website Age (Years)</a:t>
            </a:r>
          </a:p>
        </p:txBody>
      </p:sp>
      <p:sp>
        <p:nvSpPr>
          <p:cNvPr id="980" name="Shape 980"/>
          <p:cNvSpPr txBox="1"/>
          <p:nvPr/>
        </p:nvSpPr>
        <p:spPr>
          <a:xfrm>
            <a:off x="8275635" y="1554699"/>
            <a:ext cx="4053936" cy="230832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2400" u="none" cap="none" strike="noStrike">
                <a:solidFill>
                  <a:srgbClr val="000000"/>
                </a:solidFill>
                <a:latin typeface="Georgia"/>
                <a:ea typeface="Georgia"/>
                <a:cs typeface="Georgia"/>
                <a:sym typeface="Georgia"/>
              </a:rPr>
              <a:t>What if-then rule best separates the data into the two possible categories (i.e., “if the site is X, then I’m pretty sure it is safe”)</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Georgia"/>
              <a:ea typeface="Georgia"/>
              <a:cs typeface="Georgia"/>
              <a:sym typeface="Georgia"/>
            </a:endParaRPr>
          </a:p>
        </p:txBody>
      </p:sp>
      <p:sp>
        <p:nvSpPr>
          <p:cNvPr id="981" name="Shape 981"/>
          <p:cNvSpPr txBox="1"/>
          <p:nvPr/>
        </p:nvSpPr>
        <p:spPr>
          <a:xfrm>
            <a:off x="635006" y="1301275"/>
            <a:ext cx="11734800" cy="38099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Example: Picking the right question:</a:t>
            </a: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Georgia"/>
              <a:ea typeface="Georgia"/>
              <a:cs typeface="Georgia"/>
              <a:sym typeface="Georgia"/>
            </a:endParaRPr>
          </a:p>
        </p:txBody>
      </p:sp>
      <p:sp>
        <p:nvSpPr>
          <p:cNvPr id="982" name="Shape 982"/>
          <p:cNvSpPr txBox="1"/>
          <p:nvPr/>
        </p:nvSpPr>
        <p:spPr>
          <a:xfrm>
            <a:off x="5371319" y="2338433"/>
            <a:ext cx="2262299" cy="708000"/>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000" u="none" cap="none" strike="noStrike">
                <a:solidFill>
                  <a:srgbClr val="E51B24"/>
                </a:solidFill>
                <a:latin typeface="Georgia"/>
                <a:ea typeface="Georgia"/>
                <a:cs typeface="Georgia"/>
                <a:sym typeface="Georgia"/>
              </a:rPr>
              <a:t>R = Risky Website</a:t>
            </a:r>
          </a:p>
          <a:p>
            <a:pPr indent="0" lvl="0" marL="0" marR="0" rtl="0" algn="l">
              <a:lnSpc>
                <a:spcPct val="100000"/>
              </a:lnSpc>
              <a:spcBef>
                <a:spcPts val="0"/>
              </a:spcBef>
              <a:spcAft>
                <a:spcPts val="0"/>
              </a:spcAft>
              <a:buClr>
                <a:srgbClr val="1ECAC7"/>
              </a:buClr>
              <a:buSzPct val="25000"/>
              <a:buFont typeface="Georgia"/>
              <a:buNone/>
            </a:pPr>
            <a:r>
              <a:rPr b="0" i="0" lang="en-US" sz="2000" u="none" cap="none" strike="noStrike">
                <a:solidFill>
                  <a:srgbClr val="1ECAC7"/>
                </a:solidFill>
                <a:latin typeface="Georgia"/>
                <a:ea typeface="Georgia"/>
                <a:cs typeface="Georgia"/>
                <a:sym typeface="Georgia"/>
              </a:rPr>
              <a:t>S = Safe Website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txBox="1"/>
          <p:nvPr>
            <p:ph idx="1" type="body"/>
          </p:nvPr>
        </p:nvSpPr>
        <p:spPr>
          <a:xfrm>
            <a:off x="635006" y="1301275"/>
            <a:ext cx="11734800" cy="38099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Example: Picking the right question:</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p:txBody>
      </p:sp>
      <p:sp>
        <p:nvSpPr>
          <p:cNvPr id="988" name="Shape 9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cxnSp>
        <p:nvCxnSpPr>
          <p:cNvPr id="989" name="Shape 989"/>
          <p:cNvCxnSpPr/>
          <p:nvPr/>
        </p:nvCxnSpPr>
        <p:spPr>
          <a:xfrm rot="10800000">
            <a:off x="949181"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990" name="Shape 990"/>
          <p:cNvSpPr txBox="1"/>
          <p:nvPr/>
        </p:nvSpPr>
        <p:spPr>
          <a:xfrm>
            <a:off x="3197741" y="6235341"/>
            <a:ext cx="186461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Rank on Google </a:t>
            </a:r>
          </a:p>
        </p:txBody>
      </p:sp>
      <p:sp>
        <p:nvSpPr>
          <p:cNvPr id="991" name="Shape 991"/>
          <p:cNvSpPr txBox="1"/>
          <p:nvPr/>
        </p:nvSpPr>
        <p:spPr>
          <a:xfrm>
            <a:off x="1376870" y="5765178"/>
            <a:ext cx="560602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1     5     10     15    20     25     30     35     40     45     50   </a:t>
            </a:r>
          </a:p>
        </p:txBody>
      </p:sp>
      <p:cxnSp>
        <p:nvCxnSpPr>
          <p:cNvPr id="992" name="Shape 992"/>
          <p:cNvCxnSpPr/>
          <p:nvPr/>
        </p:nvCxnSpPr>
        <p:spPr>
          <a:xfrm flipH="1">
            <a:off x="1342365" y="2629742"/>
            <a:ext cx="13904" cy="3502512"/>
          </a:xfrm>
          <a:prstGeom prst="straightConnector1">
            <a:avLst/>
          </a:prstGeom>
          <a:noFill/>
          <a:ln cap="flat" cmpd="sng" w="9525">
            <a:solidFill>
              <a:srgbClr val="0062BF"/>
            </a:solidFill>
            <a:prstDash val="solid"/>
            <a:round/>
            <a:headEnd len="med" w="med" type="none"/>
            <a:tailEnd len="med" w="med" type="none"/>
          </a:ln>
        </p:spPr>
      </p:cxnSp>
      <p:sp>
        <p:nvSpPr>
          <p:cNvPr id="993" name="Shape 993"/>
          <p:cNvSpPr txBox="1"/>
          <p:nvPr/>
        </p:nvSpPr>
        <p:spPr>
          <a:xfrm>
            <a:off x="1747048" y="367485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4" name="Shape 994"/>
          <p:cNvSpPr txBox="1"/>
          <p:nvPr/>
        </p:nvSpPr>
        <p:spPr>
          <a:xfrm>
            <a:off x="2318383" y="4380998"/>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5" name="Shape 995"/>
          <p:cNvSpPr txBox="1"/>
          <p:nvPr/>
        </p:nvSpPr>
        <p:spPr>
          <a:xfrm>
            <a:off x="2233210" y="33160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6" name="Shape 996"/>
          <p:cNvSpPr txBox="1"/>
          <p:nvPr/>
        </p:nvSpPr>
        <p:spPr>
          <a:xfrm>
            <a:off x="1747048" y="461875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7" name="Shape 997"/>
          <p:cNvSpPr txBox="1"/>
          <p:nvPr/>
        </p:nvSpPr>
        <p:spPr>
          <a:xfrm>
            <a:off x="2750890" y="371853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8" name="Shape 998"/>
          <p:cNvSpPr txBox="1"/>
          <p:nvPr/>
        </p:nvSpPr>
        <p:spPr>
          <a:xfrm>
            <a:off x="3319541" y="45395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999" name="Shape 999"/>
          <p:cNvSpPr txBox="1"/>
          <p:nvPr/>
        </p:nvSpPr>
        <p:spPr>
          <a:xfrm>
            <a:off x="3271553" y="344401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00" name="Shape 1000"/>
          <p:cNvSpPr txBox="1"/>
          <p:nvPr/>
        </p:nvSpPr>
        <p:spPr>
          <a:xfrm>
            <a:off x="2764269" y="297585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01" name="Shape 1001"/>
          <p:cNvSpPr txBox="1"/>
          <p:nvPr/>
        </p:nvSpPr>
        <p:spPr>
          <a:xfrm>
            <a:off x="4953803" y="4136032"/>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2" name="Shape 1002"/>
          <p:cNvSpPr txBox="1"/>
          <p:nvPr/>
        </p:nvSpPr>
        <p:spPr>
          <a:xfrm>
            <a:off x="4447541" y="45976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3" name="Shape 1003"/>
          <p:cNvSpPr txBox="1"/>
          <p:nvPr/>
        </p:nvSpPr>
        <p:spPr>
          <a:xfrm>
            <a:off x="3845932" y="2745024"/>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4" name="Shape 1004"/>
          <p:cNvSpPr txBox="1"/>
          <p:nvPr/>
        </p:nvSpPr>
        <p:spPr>
          <a:xfrm>
            <a:off x="5354876" y="3181133"/>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5" name="Shape 1005"/>
          <p:cNvSpPr txBox="1"/>
          <p:nvPr/>
        </p:nvSpPr>
        <p:spPr>
          <a:xfrm>
            <a:off x="4522028" y="3343137"/>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6" name="Shape 1006"/>
          <p:cNvSpPr txBox="1"/>
          <p:nvPr/>
        </p:nvSpPr>
        <p:spPr>
          <a:xfrm>
            <a:off x="5377628" y="48600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7" name="Shape 1007"/>
          <p:cNvSpPr txBox="1"/>
          <p:nvPr/>
        </p:nvSpPr>
        <p:spPr>
          <a:xfrm>
            <a:off x="4046469" y="3919333"/>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08" name="Shape 1008"/>
          <p:cNvSpPr txBox="1"/>
          <p:nvPr/>
        </p:nvSpPr>
        <p:spPr>
          <a:xfrm rot="-5400000">
            <a:off x="-423122" y="3938871"/>
            <a:ext cx="3055645"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a:t>
            </a:r>
          </a:p>
        </p:txBody>
      </p:sp>
      <p:sp>
        <p:nvSpPr>
          <p:cNvPr id="1009" name="Shape 1009"/>
          <p:cNvSpPr txBox="1"/>
          <p:nvPr/>
        </p:nvSpPr>
        <p:spPr>
          <a:xfrm rot="-5400000">
            <a:off x="-442276" y="3984730"/>
            <a:ext cx="22461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Website Age (Years)</a:t>
            </a:r>
          </a:p>
        </p:txBody>
      </p:sp>
      <p:cxnSp>
        <p:nvCxnSpPr>
          <p:cNvPr id="1010" name="Shape 1010"/>
          <p:cNvCxnSpPr/>
          <p:nvPr/>
        </p:nvCxnSpPr>
        <p:spPr>
          <a:xfrm rot="10800000">
            <a:off x="3845932" y="2595714"/>
            <a:ext cx="0" cy="3639626"/>
          </a:xfrm>
          <a:prstGeom prst="straightConnector1">
            <a:avLst/>
          </a:prstGeom>
          <a:noFill/>
          <a:ln cap="flat" cmpd="sng" w="28575">
            <a:solidFill>
              <a:srgbClr val="7A1743"/>
            </a:solidFill>
            <a:prstDash val="lgDash"/>
            <a:round/>
            <a:headEnd len="med" w="med" type="none"/>
            <a:tailEnd len="med" w="med" type="none"/>
          </a:ln>
        </p:spPr>
      </p:cxnSp>
      <p:grpSp>
        <p:nvGrpSpPr>
          <p:cNvPr id="1011" name="Shape 1011"/>
          <p:cNvGrpSpPr/>
          <p:nvPr/>
        </p:nvGrpSpPr>
        <p:grpSpPr>
          <a:xfrm>
            <a:off x="8150566" y="1735609"/>
            <a:ext cx="3858480" cy="2645389"/>
            <a:chOff x="5924051" y="1364387"/>
            <a:chExt cx="3858480" cy="2645389"/>
          </a:xfrm>
        </p:grpSpPr>
        <p:sp>
          <p:nvSpPr>
            <p:cNvPr id="1012" name="Shape 1012"/>
            <p:cNvSpPr/>
            <p:nvPr/>
          </p:nvSpPr>
          <p:spPr>
            <a:xfrm>
              <a:off x="8107931" y="2929476"/>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Risky</a:t>
              </a:r>
            </a:p>
          </p:txBody>
        </p:sp>
        <p:sp>
          <p:nvSpPr>
            <p:cNvPr id="1013" name="Shape 1013"/>
            <p:cNvSpPr/>
            <p:nvPr/>
          </p:nvSpPr>
          <p:spPr>
            <a:xfrm>
              <a:off x="7090009" y="1364387"/>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Google Rank</a:t>
              </a:r>
            </a:p>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 &lt; 25?</a:t>
              </a:r>
            </a:p>
          </p:txBody>
        </p:sp>
        <p:cxnSp>
          <p:nvCxnSpPr>
            <p:cNvPr id="1014" name="Shape 1014"/>
            <p:cNvCxnSpPr>
              <a:stCxn id="1013" idx="2"/>
              <a:endCxn id="1012" idx="0"/>
            </p:cNvCxnSpPr>
            <p:nvPr/>
          </p:nvCxnSpPr>
          <p:spPr>
            <a:xfrm>
              <a:off x="7927309" y="2444687"/>
              <a:ext cx="1017900" cy="484800"/>
            </a:xfrm>
            <a:prstGeom prst="straightConnector1">
              <a:avLst/>
            </a:prstGeom>
            <a:noFill/>
            <a:ln cap="flat" cmpd="sng" w="38100">
              <a:solidFill>
                <a:schemeClr val="dk2"/>
              </a:solidFill>
              <a:prstDash val="solid"/>
              <a:round/>
              <a:headEnd len="med" w="med" type="none"/>
              <a:tailEnd len="med" w="med" type="none"/>
            </a:ln>
          </p:spPr>
        </p:cxnSp>
        <p:cxnSp>
          <p:nvCxnSpPr>
            <p:cNvPr id="1015" name="Shape 1015"/>
            <p:cNvCxnSpPr>
              <a:stCxn id="1013" idx="2"/>
              <a:endCxn id="1016" idx="0"/>
            </p:cNvCxnSpPr>
            <p:nvPr/>
          </p:nvCxnSpPr>
          <p:spPr>
            <a:xfrm flipH="1">
              <a:off x="6873409" y="2444687"/>
              <a:ext cx="1053900" cy="484800"/>
            </a:xfrm>
            <a:prstGeom prst="straightConnector1">
              <a:avLst/>
            </a:prstGeom>
            <a:noFill/>
            <a:ln cap="flat" cmpd="sng" w="38100">
              <a:solidFill>
                <a:schemeClr val="dk2"/>
              </a:solidFill>
              <a:prstDash val="solid"/>
              <a:round/>
              <a:headEnd len="med" w="med" type="none"/>
              <a:tailEnd len="med" w="med" type="none"/>
            </a:ln>
          </p:spPr>
        </p:cxnSp>
        <p:sp>
          <p:nvSpPr>
            <p:cNvPr id="1016" name="Shape 1016"/>
            <p:cNvSpPr/>
            <p:nvPr/>
          </p:nvSpPr>
          <p:spPr>
            <a:xfrm>
              <a:off x="5924051" y="2929476"/>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grpSp>
      <p:sp>
        <p:nvSpPr>
          <p:cNvPr id="1017" name="Shape 1017"/>
          <p:cNvSpPr txBox="1"/>
          <p:nvPr/>
        </p:nvSpPr>
        <p:spPr>
          <a:xfrm>
            <a:off x="8577735" y="2106482"/>
            <a:ext cx="558165"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Yes</a:t>
            </a:r>
          </a:p>
        </p:txBody>
      </p:sp>
      <p:sp>
        <p:nvSpPr>
          <p:cNvPr id="1018" name="Shape 1018"/>
          <p:cNvSpPr txBox="1"/>
          <p:nvPr/>
        </p:nvSpPr>
        <p:spPr>
          <a:xfrm>
            <a:off x="11123790" y="2103817"/>
            <a:ext cx="48602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No</a:t>
            </a:r>
          </a:p>
        </p:txBody>
      </p:sp>
      <p:sp>
        <p:nvSpPr>
          <p:cNvPr id="1019" name="Shape 1019"/>
          <p:cNvSpPr txBox="1"/>
          <p:nvPr/>
        </p:nvSpPr>
        <p:spPr>
          <a:xfrm>
            <a:off x="8150565" y="5452910"/>
            <a:ext cx="4053936" cy="14773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Choosing “25” as the value to ask in the question is done because it separates the data into two distinct groups with little/no overlap (Safe on one side and Risky on the other) </a:t>
            </a:r>
          </a:p>
        </p:txBody>
      </p:sp>
      <p:sp>
        <p:nvSpPr>
          <p:cNvPr id="1020" name="Shape 1020"/>
          <p:cNvSpPr txBox="1"/>
          <p:nvPr/>
        </p:nvSpPr>
        <p:spPr>
          <a:xfrm>
            <a:off x="5371319" y="2338433"/>
            <a:ext cx="2262299" cy="708000"/>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000" u="none" cap="none" strike="noStrike">
                <a:solidFill>
                  <a:srgbClr val="E51B24"/>
                </a:solidFill>
                <a:latin typeface="Georgia"/>
                <a:ea typeface="Georgia"/>
                <a:cs typeface="Georgia"/>
                <a:sym typeface="Georgia"/>
              </a:rPr>
              <a:t>R = Risky Website</a:t>
            </a:r>
          </a:p>
          <a:p>
            <a:pPr indent="0" lvl="0" marL="0" marR="0" rtl="0" algn="l">
              <a:lnSpc>
                <a:spcPct val="100000"/>
              </a:lnSpc>
              <a:spcBef>
                <a:spcPts val="0"/>
              </a:spcBef>
              <a:spcAft>
                <a:spcPts val="0"/>
              </a:spcAft>
              <a:buClr>
                <a:srgbClr val="1ECAC7"/>
              </a:buClr>
              <a:buSzPct val="25000"/>
              <a:buFont typeface="Georgia"/>
              <a:buNone/>
            </a:pPr>
            <a:r>
              <a:rPr b="0" i="0" lang="en-US" sz="2000" u="none" cap="none" strike="noStrike">
                <a:solidFill>
                  <a:srgbClr val="1ECAC7"/>
                </a:solidFill>
                <a:latin typeface="Georgia"/>
                <a:ea typeface="Georgia"/>
                <a:cs typeface="Georgia"/>
                <a:sym typeface="Georgia"/>
              </a:rPr>
              <a:t>S = Safe Website</a:t>
            </a:r>
          </a:p>
        </p:txBody>
      </p:sp>
      <p:sp>
        <p:nvSpPr>
          <p:cNvPr id="1021" name="Shape 1021"/>
          <p:cNvSpPr txBox="1"/>
          <p:nvPr/>
        </p:nvSpPr>
        <p:spPr>
          <a:xfrm rot="-5400000">
            <a:off x="2581883" y="3906947"/>
            <a:ext cx="2246100"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Safe</a:t>
            </a:r>
          </a:p>
        </p:txBody>
      </p:sp>
      <p:sp>
        <p:nvSpPr>
          <p:cNvPr id="1022" name="Shape 1022"/>
          <p:cNvSpPr txBox="1"/>
          <p:nvPr/>
        </p:nvSpPr>
        <p:spPr>
          <a:xfrm rot="-5400000">
            <a:off x="2824433" y="3906947"/>
            <a:ext cx="2246100"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Risky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6" name="Shape 1026"/>
        <p:cNvGrpSpPr/>
        <p:nvPr/>
      </p:nvGrpSpPr>
      <p:grpSpPr>
        <a:xfrm>
          <a:off x="0" y="0"/>
          <a:ext cx="0" cy="0"/>
          <a:chOff x="0" y="0"/>
          <a:chExt cx="0" cy="0"/>
        </a:xfrm>
      </p:grpSpPr>
      <p:sp>
        <p:nvSpPr>
          <p:cNvPr id="1027" name="Shape 1027"/>
          <p:cNvSpPr txBox="1"/>
          <p:nvPr>
            <p:ph idx="1" type="body"/>
          </p:nvPr>
        </p:nvSpPr>
        <p:spPr>
          <a:xfrm>
            <a:off x="635006" y="1301275"/>
            <a:ext cx="11734800" cy="38099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We can quantify the </a:t>
            </a:r>
            <a:r>
              <a:rPr b="0" i="1" lang="en-US" sz="2800" u="none" cap="none" strike="noStrike">
                <a:solidFill>
                  <a:srgbClr val="000000"/>
                </a:solidFill>
                <a:latin typeface="Georgia"/>
                <a:ea typeface="Georgia"/>
                <a:cs typeface="Georgia"/>
                <a:sym typeface="Georgia"/>
              </a:rPr>
              <a:t>purity</a:t>
            </a:r>
            <a:r>
              <a:rPr b="0" i="0" lang="en-US" sz="2800" u="none" cap="none" strike="noStrike">
                <a:solidFill>
                  <a:srgbClr val="000000"/>
                </a:solidFill>
                <a:latin typeface="Georgia"/>
                <a:ea typeface="Georgia"/>
                <a:cs typeface="Georgia"/>
                <a:sym typeface="Georgia"/>
              </a:rPr>
              <a:t> of the separation of groups using Classification Error, Entropy, or Gini Coefficient.</a:t>
            </a:r>
          </a:p>
          <a:p>
            <a:pPr lvl="1" marR="0" rtl="0" algn="l">
              <a:lnSpc>
                <a:spcPct val="100000"/>
              </a:lnSpc>
              <a:spcBef>
                <a:spcPts val="0"/>
              </a:spcBef>
              <a:spcAft>
                <a:spcPts val="0"/>
              </a:spcAft>
              <a:buSzPct val="100000"/>
              <a:buFont typeface="Georgia"/>
            </a:pPr>
            <a:r>
              <a:rPr i="1" lang="en-US" sz="2800">
                <a:latin typeface="Georgia"/>
                <a:ea typeface="Georgia"/>
                <a:cs typeface="Georgia"/>
                <a:sym typeface="Georgia"/>
              </a:rPr>
              <a:t>How well are the groups separated by a question</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We want to choose the question that gives us the best </a:t>
            </a:r>
            <a:r>
              <a:rPr b="0" i="1" lang="en-US" sz="2800" u="none" cap="none" strike="noStrike">
                <a:solidFill>
                  <a:srgbClr val="000000"/>
                </a:solidFill>
                <a:latin typeface="Georgia"/>
                <a:ea typeface="Georgia"/>
                <a:cs typeface="Georgia"/>
                <a:sym typeface="Georgia"/>
              </a:rPr>
              <a:t>change</a:t>
            </a:r>
            <a:r>
              <a:rPr b="0" i="0" lang="en-US" sz="2800" u="none" cap="none" strike="noStrike">
                <a:solidFill>
                  <a:srgbClr val="000000"/>
                </a:solidFill>
                <a:latin typeface="Georgia"/>
                <a:ea typeface="Georgia"/>
                <a:cs typeface="Georgia"/>
                <a:sym typeface="Georgia"/>
              </a:rPr>
              <a:t> in our purity measure.  At each step, we can ask, “Given our current set of data points, which question will make the largest change in purity?”</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This is done </a:t>
            </a:r>
            <a:r>
              <a:rPr b="0" i="1" lang="en-US" sz="2800" u="none" cap="none" strike="noStrike">
                <a:solidFill>
                  <a:srgbClr val="000000"/>
                </a:solidFill>
                <a:latin typeface="Georgia"/>
                <a:ea typeface="Georgia"/>
                <a:cs typeface="Georgia"/>
                <a:sym typeface="Georgia"/>
              </a:rPr>
              <a:t>recursively</a:t>
            </a:r>
            <a:r>
              <a:rPr b="0" i="0" lang="en-US" sz="2800" u="none" cap="none" strike="noStrike">
                <a:solidFill>
                  <a:srgbClr val="000000"/>
                </a:solidFill>
                <a:latin typeface="Georgia"/>
                <a:ea typeface="Georgia"/>
                <a:cs typeface="Georgia"/>
                <a:sym typeface="Georgia"/>
              </a:rPr>
              <a:t> for each new set of two groups until we reach a stopping point.</a:t>
            </a:r>
          </a:p>
        </p:txBody>
      </p:sp>
      <p:sp>
        <p:nvSpPr>
          <p:cNvPr id="1028" name="Shape 10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2" name="Shape 1032"/>
        <p:cNvGrpSpPr/>
        <p:nvPr/>
      </p:nvGrpSpPr>
      <p:grpSpPr>
        <a:xfrm>
          <a:off x="0" y="0"/>
          <a:ext cx="0" cy="0"/>
          <a:chOff x="0" y="0"/>
          <a:chExt cx="0" cy="0"/>
        </a:xfrm>
      </p:grpSpPr>
      <p:sp>
        <p:nvSpPr>
          <p:cNvPr id="1033" name="Shape 1033"/>
          <p:cNvSpPr txBox="1"/>
          <p:nvPr>
            <p:ph idx="1" type="body"/>
          </p:nvPr>
        </p:nvSpPr>
        <p:spPr>
          <a:xfrm>
            <a:off x="635006" y="1301275"/>
            <a:ext cx="11734800" cy="38099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Example: Picking the right question:</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p:txBody>
      </p:sp>
      <p:sp>
        <p:nvSpPr>
          <p:cNvPr id="1034" name="Shape 10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cxnSp>
        <p:nvCxnSpPr>
          <p:cNvPr id="1035" name="Shape 1035"/>
          <p:cNvCxnSpPr/>
          <p:nvPr/>
        </p:nvCxnSpPr>
        <p:spPr>
          <a:xfrm rot="10800000">
            <a:off x="1000938"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036" name="Shape 1036"/>
          <p:cNvSpPr txBox="1"/>
          <p:nvPr/>
        </p:nvSpPr>
        <p:spPr>
          <a:xfrm>
            <a:off x="3197741" y="6235341"/>
            <a:ext cx="186461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Rank on Google </a:t>
            </a:r>
          </a:p>
        </p:txBody>
      </p:sp>
      <p:sp>
        <p:nvSpPr>
          <p:cNvPr id="1037" name="Shape 1037"/>
          <p:cNvSpPr txBox="1"/>
          <p:nvPr/>
        </p:nvSpPr>
        <p:spPr>
          <a:xfrm>
            <a:off x="1376870" y="5765178"/>
            <a:ext cx="560602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1     5     10     15    20     25     30     35     40     45     50   </a:t>
            </a:r>
          </a:p>
        </p:txBody>
      </p:sp>
      <p:cxnSp>
        <p:nvCxnSpPr>
          <p:cNvPr id="1038" name="Shape 1038"/>
          <p:cNvCxnSpPr/>
          <p:nvPr/>
        </p:nvCxnSpPr>
        <p:spPr>
          <a:xfrm flipH="1">
            <a:off x="1342363" y="2629742"/>
            <a:ext cx="13904" cy="3502512"/>
          </a:xfrm>
          <a:prstGeom prst="straightConnector1">
            <a:avLst/>
          </a:prstGeom>
          <a:noFill/>
          <a:ln cap="flat" cmpd="sng" w="9525">
            <a:solidFill>
              <a:srgbClr val="0062BF"/>
            </a:solidFill>
            <a:prstDash val="solid"/>
            <a:round/>
            <a:headEnd len="med" w="med" type="none"/>
            <a:tailEnd len="med" w="med" type="none"/>
          </a:ln>
        </p:spPr>
      </p:cxnSp>
      <p:cxnSp>
        <p:nvCxnSpPr>
          <p:cNvPr id="1039" name="Shape 1039"/>
          <p:cNvCxnSpPr/>
          <p:nvPr/>
        </p:nvCxnSpPr>
        <p:spPr>
          <a:xfrm rot="10800000">
            <a:off x="953582"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040" name="Shape 1040"/>
          <p:cNvSpPr txBox="1"/>
          <p:nvPr/>
        </p:nvSpPr>
        <p:spPr>
          <a:xfrm>
            <a:off x="4858746" y="2968550"/>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1" name="Shape 1041"/>
          <p:cNvSpPr txBox="1"/>
          <p:nvPr/>
        </p:nvSpPr>
        <p:spPr>
          <a:xfrm>
            <a:off x="1812642" y="3987864"/>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2" name="Shape 1042"/>
          <p:cNvSpPr txBox="1"/>
          <p:nvPr/>
        </p:nvSpPr>
        <p:spPr>
          <a:xfrm>
            <a:off x="2170433" y="45845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3" name="Shape 1043"/>
          <p:cNvSpPr txBox="1"/>
          <p:nvPr/>
        </p:nvSpPr>
        <p:spPr>
          <a:xfrm>
            <a:off x="2701757" y="497551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4" name="Shape 1044"/>
          <p:cNvSpPr txBox="1"/>
          <p:nvPr/>
        </p:nvSpPr>
        <p:spPr>
          <a:xfrm>
            <a:off x="4061882" y="315830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5" name="Shape 1045"/>
          <p:cNvSpPr txBox="1"/>
          <p:nvPr/>
        </p:nvSpPr>
        <p:spPr>
          <a:xfrm>
            <a:off x="3033492" y="454781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6" name="Shape 1046"/>
          <p:cNvSpPr txBox="1"/>
          <p:nvPr/>
        </p:nvSpPr>
        <p:spPr>
          <a:xfrm>
            <a:off x="2614251" y="3890235"/>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47" name="Shape 1047"/>
          <p:cNvSpPr txBox="1"/>
          <p:nvPr/>
        </p:nvSpPr>
        <p:spPr>
          <a:xfrm>
            <a:off x="5009964" y="4136032"/>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48" name="Shape 1048"/>
          <p:cNvSpPr txBox="1"/>
          <p:nvPr/>
        </p:nvSpPr>
        <p:spPr>
          <a:xfrm>
            <a:off x="4503701" y="45976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49" name="Shape 1049"/>
          <p:cNvSpPr txBox="1"/>
          <p:nvPr/>
        </p:nvSpPr>
        <p:spPr>
          <a:xfrm>
            <a:off x="4018601" y="400466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50" name="Shape 1050"/>
          <p:cNvSpPr txBox="1"/>
          <p:nvPr/>
        </p:nvSpPr>
        <p:spPr>
          <a:xfrm>
            <a:off x="5862742" y="431698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51" name="Shape 1051"/>
          <p:cNvSpPr txBox="1"/>
          <p:nvPr/>
        </p:nvSpPr>
        <p:spPr>
          <a:xfrm>
            <a:off x="4756833" y="494682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52" name="Shape 1052"/>
          <p:cNvSpPr txBox="1"/>
          <p:nvPr/>
        </p:nvSpPr>
        <p:spPr>
          <a:xfrm>
            <a:off x="5433789" y="48600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53" name="Shape 1053"/>
          <p:cNvSpPr txBox="1"/>
          <p:nvPr/>
        </p:nvSpPr>
        <p:spPr>
          <a:xfrm>
            <a:off x="4291789" y="5127357"/>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54" name="Shape 1054"/>
          <p:cNvSpPr txBox="1"/>
          <p:nvPr/>
        </p:nvSpPr>
        <p:spPr>
          <a:xfrm rot="-5400000">
            <a:off x="-423122" y="3938871"/>
            <a:ext cx="3055645"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a:t>
            </a:r>
          </a:p>
        </p:txBody>
      </p:sp>
      <p:sp>
        <p:nvSpPr>
          <p:cNvPr id="1055" name="Shape 1055"/>
          <p:cNvSpPr txBox="1"/>
          <p:nvPr/>
        </p:nvSpPr>
        <p:spPr>
          <a:xfrm rot="-5400000">
            <a:off x="-442276" y="3984730"/>
            <a:ext cx="22461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Website Age (Years)</a:t>
            </a:r>
          </a:p>
        </p:txBody>
      </p:sp>
      <p:sp>
        <p:nvSpPr>
          <p:cNvPr id="1056" name="Shape 1056"/>
          <p:cNvSpPr txBox="1"/>
          <p:nvPr/>
        </p:nvSpPr>
        <p:spPr>
          <a:xfrm>
            <a:off x="5504951" y="395834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57" name="Shape 1057"/>
          <p:cNvSpPr txBox="1"/>
          <p:nvPr/>
        </p:nvSpPr>
        <p:spPr>
          <a:xfrm>
            <a:off x="5283935" y="25906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58" name="Shape 1058"/>
          <p:cNvSpPr txBox="1"/>
          <p:nvPr/>
        </p:nvSpPr>
        <p:spPr>
          <a:xfrm>
            <a:off x="5512092" y="302433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sp>
        <p:nvSpPr>
          <p:cNvPr id="1063" name="Shape 1063"/>
          <p:cNvSpPr txBox="1"/>
          <p:nvPr>
            <p:ph idx="1" type="body"/>
          </p:nvPr>
        </p:nvSpPr>
        <p:spPr>
          <a:xfrm>
            <a:off x="635006" y="1301275"/>
            <a:ext cx="11734800" cy="38099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Example: Picking the right question:</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p:txBody>
      </p:sp>
      <p:sp>
        <p:nvSpPr>
          <p:cNvPr id="1064" name="Shape 106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cxnSp>
        <p:nvCxnSpPr>
          <p:cNvPr id="1065" name="Shape 1065"/>
          <p:cNvCxnSpPr/>
          <p:nvPr/>
        </p:nvCxnSpPr>
        <p:spPr>
          <a:xfrm rot="10800000">
            <a:off x="1000938"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066" name="Shape 1066"/>
          <p:cNvSpPr txBox="1"/>
          <p:nvPr/>
        </p:nvSpPr>
        <p:spPr>
          <a:xfrm>
            <a:off x="3197741" y="6235341"/>
            <a:ext cx="186461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Rank on Google </a:t>
            </a:r>
          </a:p>
        </p:txBody>
      </p:sp>
      <p:sp>
        <p:nvSpPr>
          <p:cNvPr id="1067" name="Shape 1067"/>
          <p:cNvSpPr txBox="1"/>
          <p:nvPr/>
        </p:nvSpPr>
        <p:spPr>
          <a:xfrm>
            <a:off x="1376870" y="5765178"/>
            <a:ext cx="560602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1     5     10     15    20     25     30     35     40     45     50   </a:t>
            </a:r>
          </a:p>
        </p:txBody>
      </p:sp>
      <p:cxnSp>
        <p:nvCxnSpPr>
          <p:cNvPr id="1068" name="Shape 1068"/>
          <p:cNvCxnSpPr/>
          <p:nvPr/>
        </p:nvCxnSpPr>
        <p:spPr>
          <a:xfrm flipH="1">
            <a:off x="1342363" y="2629742"/>
            <a:ext cx="13904" cy="3502512"/>
          </a:xfrm>
          <a:prstGeom prst="straightConnector1">
            <a:avLst/>
          </a:prstGeom>
          <a:noFill/>
          <a:ln cap="flat" cmpd="sng" w="9525">
            <a:solidFill>
              <a:srgbClr val="0062BF"/>
            </a:solidFill>
            <a:prstDash val="solid"/>
            <a:round/>
            <a:headEnd len="med" w="med" type="none"/>
            <a:tailEnd len="med" w="med" type="none"/>
          </a:ln>
        </p:spPr>
      </p:cxnSp>
      <p:cxnSp>
        <p:nvCxnSpPr>
          <p:cNvPr id="1069" name="Shape 1069"/>
          <p:cNvCxnSpPr/>
          <p:nvPr/>
        </p:nvCxnSpPr>
        <p:spPr>
          <a:xfrm rot="10800000">
            <a:off x="953582"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070" name="Shape 1070"/>
          <p:cNvSpPr txBox="1"/>
          <p:nvPr/>
        </p:nvSpPr>
        <p:spPr>
          <a:xfrm>
            <a:off x="4858746" y="2968550"/>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1" name="Shape 1071"/>
          <p:cNvSpPr txBox="1"/>
          <p:nvPr/>
        </p:nvSpPr>
        <p:spPr>
          <a:xfrm>
            <a:off x="1812642" y="3987864"/>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2" name="Shape 1072"/>
          <p:cNvSpPr txBox="1"/>
          <p:nvPr/>
        </p:nvSpPr>
        <p:spPr>
          <a:xfrm>
            <a:off x="2170433" y="45845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3" name="Shape 1073"/>
          <p:cNvSpPr txBox="1"/>
          <p:nvPr/>
        </p:nvSpPr>
        <p:spPr>
          <a:xfrm>
            <a:off x="5504951" y="395834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4" name="Shape 1074"/>
          <p:cNvSpPr txBox="1"/>
          <p:nvPr/>
        </p:nvSpPr>
        <p:spPr>
          <a:xfrm>
            <a:off x="2701757" y="497551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5" name="Shape 1075"/>
          <p:cNvSpPr txBox="1"/>
          <p:nvPr/>
        </p:nvSpPr>
        <p:spPr>
          <a:xfrm>
            <a:off x="4061882" y="315830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6" name="Shape 1076"/>
          <p:cNvSpPr txBox="1"/>
          <p:nvPr/>
        </p:nvSpPr>
        <p:spPr>
          <a:xfrm>
            <a:off x="3033492" y="454781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7" name="Shape 1077"/>
          <p:cNvSpPr txBox="1"/>
          <p:nvPr/>
        </p:nvSpPr>
        <p:spPr>
          <a:xfrm>
            <a:off x="2614251" y="3890235"/>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78" name="Shape 1078"/>
          <p:cNvSpPr txBox="1"/>
          <p:nvPr/>
        </p:nvSpPr>
        <p:spPr>
          <a:xfrm>
            <a:off x="5009964" y="4136032"/>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79" name="Shape 1079"/>
          <p:cNvSpPr txBox="1"/>
          <p:nvPr/>
        </p:nvSpPr>
        <p:spPr>
          <a:xfrm>
            <a:off x="4503701" y="45976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0" name="Shape 1080"/>
          <p:cNvSpPr txBox="1"/>
          <p:nvPr/>
        </p:nvSpPr>
        <p:spPr>
          <a:xfrm>
            <a:off x="4018601" y="400466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1" name="Shape 1081"/>
          <p:cNvSpPr txBox="1"/>
          <p:nvPr/>
        </p:nvSpPr>
        <p:spPr>
          <a:xfrm>
            <a:off x="5862742" y="431698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2" name="Shape 1082"/>
          <p:cNvSpPr txBox="1"/>
          <p:nvPr/>
        </p:nvSpPr>
        <p:spPr>
          <a:xfrm>
            <a:off x="4756833" y="494682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3" name="Shape 1083"/>
          <p:cNvSpPr txBox="1"/>
          <p:nvPr/>
        </p:nvSpPr>
        <p:spPr>
          <a:xfrm>
            <a:off x="5433789" y="48600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4" name="Shape 1084"/>
          <p:cNvSpPr txBox="1"/>
          <p:nvPr/>
        </p:nvSpPr>
        <p:spPr>
          <a:xfrm>
            <a:off x="4291789" y="5127357"/>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085" name="Shape 1085"/>
          <p:cNvSpPr txBox="1"/>
          <p:nvPr/>
        </p:nvSpPr>
        <p:spPr>
          <a:xfrm rot="-5400000">
            <a:off x="-423122" y="3938871"/>
            <a:ext cx="3055645"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a:t>
            </a:r>
          </a:p>
        </p:txBody>
      </p:sp>
      <p:sp>
        <p:nvSpPr>
          <p:cNvPr id="1086" name="Shape 1086"/>
          <p:cNvSpPr txBox="1"/>
          <p:nvPr/>
        </p:nvSpPr>
        <p:spPr>
          <a:xfrm rot="-5400000">
            <a:off x="-442276" y="3984730"/>
            <a:ext cx="22461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Website Age (Years)</a:t>
            </a:r>
          </a:p>
        </p:txBody>
      </p:sp>
      <p:cxnSp>
        <p:nvCxnSpPr>
          <p:cNvPr id="1087" name="Shape 1087"/>
          <p:cNvCxnSpPr/>
          <p:nvPr/>
        </p:nvCxnSpPr>
        <p:spPr>
          <a:xfrm rot="10800000">
            <a:off x="3845932" y="2595714"/>
            <a:ext cx="0" cy="3639626"/>
          </a:xfrm>
          <a:prstGeom prst="straightConnector1">
            <a:avLst/>
          </a:prstGeom>
          <a:noFill/>
          <a:ln cap="flat" cmpd="sng" w="28575">
            <a:solidFill>
              <a:srgbClr val="7A1743"/>
            </a:solidFill>
            <a:prstDash val="lgDash"/>
            <a:round/>
            <a:headEnd len="med" w="med" type="none"/>
            <a:tailEnd len="med" w="med" type="none"/>
          </a:ln>
        </p:spPr>
      </p:cxnSp>
      <p:grpSp>
        <p:nvGrpSpPr>
          <p:cNvPr id="1088" name="Shape 1088"/>
          <p:cNvGrpSpPr/>
          <p:nvPr/>
        </p:nvGrpSpPr>
        <p:grpSpPr>
          <a:xfrm>
            <a:off x="8150566" y="1735609"/>
            <a:ext cx="3858480" cy="2645389"/>
            <a:chOff x="5924051" y="1364387"/>
            <a:chExt cx="3858480" cy="2645389"/>
          </a:xfrm>
        </p:grpSpPr>
        <p:sp>
          <p:nvSpPr>
            <p:cNvPr id="1089" name="Shape 1089"/>
            <p:cNvSpPr/>
            <p:nvPr/>
          </p:nvSpPr>
          <p:spPr>
            <a:xfrm>
              <a:off x="8107931" y="2929476"/>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Risky</a:t>
              </a:r>
            </a:p>
          </p:txBody>
        </p:sp>
        <p:sp>
          <p:nvSpPr>
            <p:cNvPr id="1090" name="Shape 1090"/>
            <p:cNvSpPr/>
            <p:nvPr/>
          </p:nvSpPr>
          <p:spPr>
            <a:xfrm>
              <a:off x="7090009" y="1364387"/>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Google Rank</a:t>
              </a:r>
            </a:p>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 &lt; 25?</a:t>
              </a:r>
            </a:p>
          </p:txBody>
        </p:sp>
        <p:cxnSp>
          <p:nvCxnSpPr>
            <p:cNvPr id="1091" name="Shape 1091"/>
            <p:cNvCxnSpPr>
              <a:stCxn id="1090" idx="2"/>
              <a:endCxn id="1089" idx="0"/>
            </p:cNvCxnSpPr>
            <p:nvPr/>
          </p:nvCxnSpPr>
          <p:spPr>
            <a:xfrm>
              <a:off x="7927309" y="2444687"/>
              <a:ext cx="1017900" cy="484800"/>
            </a:xfrm>
            <a:prstGeom prst="straightConnector1">
              <a:avLst/>
            </a:prstGeom>
            <a:noFill/>
            <a:ln cap="flat" cmpd="sng" w="38100">
              <a:solidFill>
                <a:schemeClr val="dk2"/>
              </a:solidFill>
              <a:prstDash val="solid"/>
              <a:round/>
              <a:headEnd len="med" w="med" type="none"/>
              <a:tailEnd len="med" w="med" type="none"/>
            </a:ln>
          </p:spPr>
        </p:cxnSp>
        <p:cxnSp>
          <p:nvCxnSpPr>
            <p:cNvPr id="1092" name="Shape 1092"/>
            <p:cNvCxnSpPr>
              <a:stCxn id="1090" idx="2"/>
              <a:endCxn id="1093" idx="0"/>
            </p:cNvCxnSpPr>
            <p:nvPr/>
          </p:nvCxnSpPr>
          <p:spPr>
            <a:xfrm flipH="1">
              <a:off x="6873409" y="2444687"/>
              <a:ext cx="1053900" cy="484800"/>
            </a:xfrm>
            <a:prstGeom prst="straightConnector1">
              <a:avLst/>
            </a:prstGeom>
            <a:noFill/>
            <a:ln cap="flat" cmpd="sng" w="38100">
              <a:solidFill>
                <a:schemeClr val="dk2"/>
              </a:solidFill>
              <a:prstDash val="solid"/>
              <a:round/>
              <a:headEnd len="med" w="med" type="none"/>
              <a:tailEnd len="med" w="med" type="none"/>
            </a:ln>
          </p:spPr>
        </p:cxnSp>
        <p:sp>
          <p:nvSpPr>
            <p:cNvPr id="1093" name="Shape 1093"/>
            <p:cNvSpPr/>
            <p:nvPr/>
          </p:nvSpPr>
          <p:spPr>
            <a:xfrm>
              <a:off x="5924051" y="2929476"/>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grpSp>
      <p:sp>
        <p:nvSpPr>
          <p:cNvPr id="1094" name="Shape 1094"/>
          <p:cNvSpPr txBox="1"/>
          <p:nvPr/>
        </p:nvSpPr>
        <p:spPr>
          <a:xfrm>
            <a:off x="8577735" y="2106482"/>
            <a:ext cx="558165"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Yes</a:t>
            </a:r>
          </a:p>
        </p:txBody>
      </p:sp>
      <p:sp>
        <p:nvSpPr>
          <p:cNvPr id="1095" name="Shape 1095"/>
          <p:cNvSpPr txBox="1"/>
          <p:nvPr/>
        </p:nvSpPr>
        <p:spPr>
          <a:xfrm>
            <a:off x="11123790" y="2103817"/>
            <a:ext cx="48602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No</a:t>
            </a:r>
          </a:p>
        </p:txBody>
      </p:sp>
      <p:sp>
        <p:nvSpPr>
          <p:cNvPr id="1096" name="Shape 1096"/>
          <p:cNvSpPr txBox="1"/>
          <p:nvPr/>
        </p:nvSpPr>
        <p:spPr>
          <a:xfrm>
            <a:off x="5512092" y="302433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97" name="Shape 1097"/>
          <p:cNvSpPr txBox="1"/>
          <p:nvPr/>
        </p:nvSpPr>
        <p:spPr>
          <a:xfrm>
            <a:off x="5283935" y="25906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098" name="Shape 1098"/>
          <p:cNvSpPr txBox="1"/>
          <p:nvPr/>
        </p:nvSpPr>
        <p:spPr>
          <a:xfrm rot="-5400000">
            <a:off x="2581883" y="3906947"/>
            <a:ext cx="2246100"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Safe</a:t>
            </a:r>
          </a:p>
        </p:txBody>
      </p:sp>
      <p:sp>
        <p:nvSpPr>
          <p:cNvPr id="1099" name="Shape 1099"/>
          <p:cNvSpPr txBox="1"/>
          <p:nvPr/>
        </p:nvSpPr>
        <p:spPr>
          <a:xfrm rot="-5400000">
            <a:off x="2824433" y="3906947"/>
            <a:ext cx="2246100"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Risky</a:t>
            </a:r>
          </a:p>
        </p:txBody>
      </p:sp>
      <p:sp>
        <p:nvSpPr>
          <p:cNvPr id="1100" name="Shape 1100"/>
          <p:cNvSpPr txBox="1"/>
          <p:nvPr/>
        </p:nvSpPr>
        <p:spPr>
          <a:xfrm>
            <a:off x="8237000" y="4639650"/>
            <a:ext cx="1713300" cy="652800"/>
          </a:xfrm>
          <a:prstGeom prst="rect">
            <a:avLst/>
          </a:prstGeom>
          <a:noFill/>
          <a:ln>
            <a:noFill/>
          </a:ln>
        </p:spPr>
        <p:txBody>
          <a:bodyPr anchorCtr="0" anchor="t" bIns="91425" lIns="91425" rIns="91425" tIns="91425">
            <a:noAutofit/>
          </a:bodyPr>
          <a:lstStyle/>
          <a:p>
            <a:pPr lvl="0">
              <a:spcBef>
                <a:spcPts val="0"/>
              </a:spcBef>
              <a:buNone/>
            </a:pPr>
            <a:r>
              <a:rPr lang="en-US"/>
              <a:t>Correctly Classified:</a:t>
            </a:r>
          </a:p>
          <a:p>
            <a:pPr lvl="0">
              <a:spcBef>
                <a:spcPts val="0"/>
              </a:spcBef>
              <a:buNone/>
            </a:pPr>
            <a:r>
              <a:rPr lang="en-US"/>
              <a:t>5 / 5</a:t>
            </a:r>
          </a:p>
        </p:txBody>
      </p:sp>
      <p:sp>
        <p:nvSpPr>
          <p:cNvPr id="1101" name="Shape 1101"/>
          <p:cNvSpPr txBox="1"/>
          <p:nvPr/>
        </p:nvSpPr>
        <p:spPr>
          <a:xfrm>
            <a:off x="10403200" y="4639650"/>
            <a:ext cx="1713300" cy="652800"/>
          </a:xfrm>
          <a:prstGeom prst="rect">
            <a:avLst/>
          </a:prstGeom>
          <a:noFill/>
          <a:ln>
            <a:noFill/>
          </a:ln>
        </p:spPr>
        <p:txBody>
          <a:bodyPr anchorCtr="0" anchor="t" bIns="91425" lIns="91425" rIns="91425" tIns="91425">
            <a:noAutofit/>
          </a:bodyPr>
          <a:lstStyle/>
          <a:p>
            <a:pPr lvl="0" rtl="0">
              <a:spcBef>
                <a:spcPts val="0"/>
              </a:spcBef>
              <a:buNone/>
            </a:pPr>
            <a:r>
              <a:rPr lang="en-US"/>
              <a:t>Correctly Classified:</a:t>
            </a:r>
          </a:p>
          <a:p>
            <a:pPr lvl="0" rtl="0">
              <a:spcBef>
                <a:spcPts val="0"/>
              </a:spcBef>
              <a:buNone/>
            </a:pPr>
            <a:r>
              <a:rPr lang="en-US"/>
              <a:t>7 / 12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5" name="Shape 1105"/>
        <p:cNvGrpSpPr/>
        <p:nvPr/>
      </p:nvGrpSpPr>
      <p:grpSpPr>
        <a:xfrm>
          <a:off x="0" y="0"/>
          <a:ext cx="0" cy="0"/>
          <a:chOff x="0" y="0"/>
          <a:chExt cx="0" cy="0"/>
        </a:xfrm>
      </p:grpSpPr>
      <p:sp>
        <p:nvSpPr>
          <p:cNvPr id="1106" name="Shape 1106"/>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Example: Picking the right question:</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p:txBody>
      </p:sp>
      <p:sp>
        <p:nvSpPr>
          <p:cNvPr id="1107" name="Shape 110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BUILDING A DECISION TREE MODEL</a:t>
            </a:r>
          </a:p>
        </p:txBody>
      </p:sp>
      <p:cxnSp>
        <p:nvCxnSpPr>
          <p:cNvPr id="1108" name="Shape 1108"/>
          <p:cNvCxnSpPr/>
          <p:nvPr/>
        </p:nvCxnSpPr>
        <p:spPr>
          <a:xfrm rot="10800000">
            <a:off x="1000938"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109" name="Shape 1109"/>
          <p:cNvSpPr txBox="1"/>
          <p:nvPr/>
        </p:nvSpPr>
        <p:spPr>
          <a:xfrm>
            <a:off x="3197741" y="6235341"/>
            <a:ext cx="186461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Rank on Google </a:t>
            </a:r>
          </a:p>
        </p:txBody>
      </p:sp>
      <p:sp>
        <p:nvSpPr>
          <p:cNvPr id="1110" name="Shape 1110"/>
          <p:cNvSpPr txBox="1"/>
          <p:nvPr/>
        </p:nvSpPr>
        <p:spPr>
          <a:xfrm>
            <a:off x="1376870" y="5765178"/>
            <a:ext cx="560602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1     5     10     15    20     25     30     35     40     45     50   </a:t>
            </a:r>
          </a:p>
        </p:txBody>
      </p:sp>
      <p:cxnSp>
        <p:nvCxnSpPr>
          <p:cNvPr id="1111" name="Shape 1111"/>
          <p:cNvCxnSpPr/>
          <p:nvPr/>
        </p:nvCxnSpPr>
        <p:spPr>
          <a:xfrm flipH="1">
            <a:off x="1342363" y="2629742"/>
            <a:ext cx="13904" cy="3502512"/>
          </a:xfrm>
          <a:prstGeom prst="straightConnector1">
            <a:avLst/>
          </a:prstGeom>
          <a:noFill/>
          <a:ln cap="flat" cmpd="sng" w="9525">
            <a:solidFill>
              <a:srgbClr val="0062BF"/>
            </a:solidFill>
            <a:prstDash val="solid"/>
            <a:round/>
            <a:headEnd len="med" w="med" type="none"/>
            <a:tailEnd len="med" w="med" type="none"/>
          </a:ln>
        </p:spPr>
      </p:cxnSp>
      <p:cxnSp>
        <p:nvCxnSpPr>
          <p:cNvPr id="1112" name="Shape 1112"/>
          <p:cNvCxnSpPr/>
          <p:nvPr/>
        </p:nvCxnSpPr>
        <p:spPr>
          <a:xfrm rot="10800000">
            <a:off x="953582" y="5765178"/>
            <a:ext cx="5679054" cy="0"/>
          </a:xfrm>
          <a:prstGeom prst="straightConnector1">
            <a:avLst/>
          </a:prstGeom>
          <a:noFill/>
          <a:ln cap="flat" cmpd="sng" w="9525">
            <a:solidFill>
              <a:srgbClr val="0062BF"/>
            </a:solidFill>
            <a:prstDash val="solid"/>
            <a:round/>
            <a:headEnd len="med" w="med" type="none"/>
            <a:tailEnd len="med" w="med" type="none"/>
          </a:ln>
        </p:spPr>
      </p:cxnSp>
      <p:sp>
        <p:nvSpPr>
          <p:cNvPr id="1113" name="Shape 1113"/>
          <p:cNvSpPr txBox="1"/>
          <p:nvPr/>
        </p:nvSpPr>
        <p:spPr>
          <a:xfrm>
            <a:off x="4858746" y="2968550"/>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4" name="Shape 1114"/>
          <p:cNvSpPr txBox="1"/>
          <p:nvPr/>
        </p:nvSpPr>
        <p:spPr>
          <a:xfrm>
            <a:off x="1812642" y="3987864"/>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5" name="Shape 1115"/>
          <p:cNvSpPr txBox="1"/>
          <p:nvPr/>
        </p:nvSpPr>
        <p:spPr>
          <a:xfrm>
            <a:off x="2170433" y="45845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6" name="Shape 1116"/>
          <p:cNvSpPr txBox="1"/>
          <p:nvPr/>
        </p:nvSpPr>
        <p:spPr>
          <a:xfrm>
            <a:off x="5504951" y="395834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7" name="Shape 1117"/>
          <p:cNvSpPr txBox="1"/>
          <p:nvPr/>
        </p:nvSpPr>
        <p:spPr>
          <a:xfrm>
            <a:off x="2701757" y="4975519"/>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8" name="Shape 1118"/>
          <p:cNvSpPr txBox="1"/>
          <p:nvPr/>
        </p:nvSpPr>
        <p:spPr>
          <a:xfrm>
            <a:off x="4061882" y="3158303"/>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19" name="Shape 1119"/>
          <p:cNvSpPr txBox="1"/>
          <p:nvPr/>
        </p:nvSpPr>
        <p:spPr>
          <a:xfrm>
            <a:off x="3033492" y="4547812"/>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20" name="Shape 1120"/>
          <p:cNvSpPr txBox="1"/>
          <p:nvPr/>
        </p:nvSpPr>
        <p:spPr>
          <a:xfrm>
            <a:off x="2614251" y="3890235"/>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21" name="Shape 1121"/>
          <p:cNvSpPr txBox="1"/>
          <p:nvPr/>
        </p:nvSpPr>
        <p:spPr>
          <a:xfrm>
            <a:off x="5009964" y="4136032"/>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2" name="Shape 1122"/>
          <p:cNvSpPr txBox="1"/>
          <p:nvPr/>
        </p:nvSpPr>
        <p:spPr>
          <a:xfrm>
            <a:off x="4503701" y="45976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3" name="Shape 1123"/>
          <p:cNvSpPr txBox="1"/>
          <p:nvPr/>
        </p:nvSpPr>
        <p:spPr>
          <a:xfrm>
            <a:off x="4018601" y="400466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4" name="Shape 1124"/>
          <p:cNvSpPr txBox="1"/>
          <p:nvPr/>
        </p:nvSpPr>
        <p:spPr>
          <a:xfrm>
            <a:off x="5862742" y="4316980"/>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5" name="Shape 1125"/>
          <p:cNvSpPr txBox="1"/>
          <p:nvPr/>
        </p:nvSpPr>
        <p:spPr>
          <a:xfrm>
            <a:off x="4756833" y="494682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6" name="Shape 1126"/>
          <p:cNvSpPr txBox="1"/>
          <p:nvPr/>
        </p:nvSpPr>
        <p:spPr>
          <a:xfrm>
            <a:off x="5433789" y="4860096"/>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7" name="Shape 1127"/>
          <p:cNvSpPr txBox="1"/>
          <p:nvPr/>
        </p:nvSpPr>
        <p:spPr>
          <a:xfrm>
            <a:off x="4291789" y="5127357"/>
            <a:ext cx="401072"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R</a:t>
            </a:r>
          </a:p>
        </p:txBody>
      </p:sp>
      <p:sp>
        <p:nvSpPr>
          <p:cNvPr id="1128" name="Shape 1128"/>
          <p:cNvSpPr txBox="1"/>
          <p:nvPr/>
        </p:nvSpPr>
        <p:spPr>
          <a:xfrm rot="-5400000">
            <a:off x="-423121" y="3938872"/>
            <a:ext cx="3055645"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a:t>
            </a:r>
          </a:p>
        </p:txBody>
      </p:sp>
      <p:sp>
        <p:nvSpPr>
          <p:cNvPr id="1129" name="Shape 1129"/>
          <p:cNvSpPr txBox="1"/>
          <p:nvPr/>
        </p:nvSpPr>
        <p:spPr>
          <a:xfrm rot="-5400000">
            <a:off x="-442276" y="3984730"/>
            <a:ext cx="22461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Website Age (Years)</a:t>
            </a:r>
          </a:p>
        </p:txBody>
      </p:sp>
      <p:cxnSp>
        <p:nvCxnSpPr>
          <p:cNvPr id="1130" name="Shape 1130"/>
          <p:cNvCxnSpPr/>
          <p:nvPr/>
        </p:nvCxnSpPr>
        <p:spPr>
          <a:xfrm rot="10800000">
            <a:off x="3845932" y="2595714"/>
            <a:ext cx="0" cy="3639626"/>
          </a:xfrm>
          <a:prstGeom prst="straightConnector1">
            <a:avLst/>
          </a:prstGeom>
          <a:noFill/>
          <a:ln cap="flat" cmpd="sng" w="28575">
            <a:solidFill>
              <a:srgbClr val="7A1743"/>
            </a:solidFill>
            <a:prstDash val="lgDash"/>
            <a:round/>
            <a:headEnd len="med" w="med" type="none"/>
            <a:tailEnd len="med" w="med" type="none"/>
          </a:ln>
        </p:spPr>
      </p:cxnSp>
      <p:grpSp>
        <p:nvGrpSpPr>
          <p:cNvPr id="1131" name="Shape 1131"/>
          <p:cNvGrpSpPr/>
          <p:nvPr/>
        </p:nvGrpSpPr>
        <p:grpSpPr>
          <a:xfrm>
            <a:off x="8150566" y="1735609"/>
            <a:ext cx="3858480" cy="2645389"/>
            <a:chOff x="5924051" y="1364387"/>
            <a:chExt cx="3858480" cy="2645389"/>
          </a:xfrm>
        </p:grpSpPr>
        <p:sp>
          <p:nvSpPr>
            <p:cNvPr id="1132" name="Shape 1132"/>
            <p:cNvSpPr/>
            <p:nvPr/>
          </p:nvSpPr>
          <p:spPr>
            <a:xfrm>
              <a:off x="8107931" y="2929476"/>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E51B24"/>
                </a:buClr>
                <a:buSzPct val="25000"/>
                <a:buFont typeface="Georgia"/>
                <a:buNone/>
              </a:pPr>
              <a:r>
                <a:rPr b="1" i="0" lang="en-US" sz="2200" u="none" cap="none" strike="noStrike">
                  <a:solidFill>
                    <a:srgbClr val="E51B24"/>
                  </a:solidFill>
                  <a:latin typeface="Georgia"/>
                  <a:ea typeface="Georgia"/>
                  <a:cs typeface="Georgia"/>
                  <a:sym typeface="Georgia"/>
                </a:rPr>
                <a:t>Age &gt; 4?</a:t>
              </a:r>
            </a:p>
          </p:txBody>
        </p:sp>
        <p:sp>
          <p:nvSpPr>
            <p:cNvPr id="1133" name="Shape 1133"/>
            <p:cNvSpPr/>
            <p:nvPr/>
          </p:nvSpPr>
          <p:spPr>
            <a:xfrm>
              <a:off x="7090009" y="1364387"/>
              <a:ext cx="1674600" cy="1080300"/>
            </a:xfrm>
            <a:prstGeom prst="rect">
              <a:avLst/>
            </a:prstGeom>
            <a:solidFill>
              <a:srgbClr val="EAEAEA"/>
            </a:solidFill>
            <a:ln cap="flat" cmpd="sng" w="9525">
              <a:solidFill>
                <a:srgbClr val="7A1743"/>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Google Rank</a:t>
              </a:r>
            </a:p>
            <a:p>
              <a:pPr indent="0" lvl="0" marL="0" marR="0" rtl="0" algn="ctr">
                <a:lnSpc>
                  <a:spcPct val="100000"/>
                </a:lnSpc>
                <a:spcBef>
                  <a:spcPts val="0"/>
                </a:spcBef>
                <a:spcAft>
                  <a:spcPts val="0"/>
                </a:spcAft>
                <a:buClr>
                  <a:srgbClr val="7A1743"/>
                </a:buClr>
                <a:buSzPct val="25000"/>
                <a:buFont typeface="Georgia"/>
                <a:buNone/>
              </a:pPr>
              <a:r>
                <a:rPr b="1" i="0" lang="en-US" sz="2200" u="none" cap="none" strike="noStrike">
                  <a:solidFill>
                    <a:srgbClr val="7A1743"/>
                  </a:solidFill>
                  <a:latin typeface="Georgia"/>
                  <a:ea typeface="Georgia"/>
                  <a:cs typeface="Georgia"/>
                  <a:sym typeface="Georgia"/>
                </a:rPr>
                <a:t> &lt; 25?</a:t>
              </a:r>
            </a:p>
          </p:txBody>
        </p:sp>
        <p:cxnSp>
          <p:nvCxnSpPr>
            <p:cNvPr id="1134" name="Shape 1134"/>
            <p:cNvCxnSpPr>
              <a:stCxn id="1133" idx="2"/>
              <a:endCxn id="1132" idx="0"/>
            </p:cNvCxnSpPr>
            <p:nvPr/>
          </p:nvCxnSpPr>
          <p:spPr>
            <a:xfrm>
              <a:off x="7927309" y="2444687"/>
              <a:ext cx="1017900" cy="484800"/>
            </a:xfrm>
            <a:prstGeom prst="straightConnector1">
              <a:avLst/>
            </a:prstGeom>
            <a:noFill/>
            <a:ln cap="flat" cmpd="sng" w="38100">
              <a:solidFill>
                <a:schemeClr val="dk2"/>
              </a:solidFill>
              <a:prstDash val="solid"/>
              <a:round/>
              <a:headEnd len="med" w="med" type="none"/>
              <a:tailEnd len="med" w="med" type="none"/>
            </a:ln>
          </p:spPr>
        </p:cxnSp>
        <p:cxnSp>
          <p:nvCxnSpPr>
            <p:cNvPr id="1135" name="Shape 1135"/>
            <p:cNvCxnSpPr>
              <a:stCxn id="1133" idx="2"/>
              <a:endCxn id="1136" idx="0"/>
            </p:cNvCxnSpPr>
            <p:nvPr/>
          </p:nvCxnSpPr>
          <p:spPr>
            <a:xfrm flipH="1">
              <a:off x="6873409" y="2444687"/>
              <a:ext cx="1053900" cy="484800"/>
            </a:xfrm>
            <a:prstGeom prst="straightConnector1">
              <a:avLst/>
            </a:prstGeom>
            <a:noFill/>
            <a:ln cap="flat" cmpd="sng" w="38100">
              <a:solidFill>
                <a:schemeClr val="dk2"/>
              </a:solidFill>
              <a:prstDash val="solid"/>
              <a:round/>
              <a:headEnd len="med" w="med" type="none"/>
              <a:tailEnd len="med" w="med" type="none"/>
            </a:ln>
          </p:spPr>
        </p:cxnSp>
        <p:sp>
          <p:nvSpPr>
            <p:cNvPr id="1136" name="Shape 1136"/>
            <p:cNvSpPr/>
            <p:nvPr/>
          </p:nvSpPr>
          <p:spPr>
            <a:xfrm>
              <a:off x="5924051" y="2929476"/>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grpSp>
      <p:sp>
        <p:nvSpPr>
          <p:cNvPr id="1137" name="Shape 1137"/>
          <p:cNvSpPr txBox="1"/>
          <p:nvPr/>
        </p:nvSpPr>
        <p:spPr>
          <a:xfrm>
            <a:off x="8577735" y="2106482"/>
            <a:ext cx="558165"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Yes</a:t>
            </a:r>
          </a:p>
        </p:txBody>
      </p:sp>
      <p:sp>
        <p:nvSpPr>
          <p:cNvPr id="1138" name="Shape 1138"/>
          <p:cNvSpPr txBox="1"/>
          <p:nvPr/>
        </p:nvSpPr>
        <p:spPr>
          <a:xfrm>
            <a:off x="11123790" y="2103817"/>
            <a:ext cx="48602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No</a:t>
            </a:r>
          </a:p>
        </p:txBody>
      </p:sp>
      <p:cxnSp>
        <p:nvCxnSpPr>
          <p:cNvPr id="1139" name="Shape 1139"/>
          <p:cNvCxnSpPr/>
          <p:nvPr/>
        </p:nvCxnSpPr>
        <p:spPr>
          <a:xfrm flipH="1">
            <a:off x="9937285" y="4415528"/>
            <a:ext cx="1053839" cy="484790"/>
          </a:xfrm>
          <a:prstGeom prst="straightConnector1">
            <a:avLst/>
          </a:prstGeom>
          <a:noFill/>
          <a:ln cap="flat" cmpd="sng" w="38100">
            <a:solidFill>
              <a:schemeClr val="dk2"/>
            </a:solidFill>
            <a:prstDash val="solid"/>
            <a:round/>
            <a:headEnd len="med" w="med" type="none"/>
            <a:tailEnd len="med" w="med" type="none"/>
          </a:ln>
        </p:spPr>
      </p:cxnSp>
      <p:sp>
        <p:nvSpPr>
          <p:cNvPr id="1140" name="Shape 1140"/>
          <p:cNvSpPr/>
          <p:nvPr/>
        </p:nvSpPr>
        <p:spPr>
          <a:xfrm>
            <a:off x="8511803" y="4903864"/>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cxnSp>
        <p:nvCxnSpPr>
          <p:cNvPr id="1141" name="Shape 1141"/>
          <p:cNvCxnSpPr/>
          <p:nvPr/>
        </p:nvCxnSpPr>
        <p:spPr>
          <a:xfrm>
            <a:off x="10969489" y="4415528"/>
            <a:ext cx="1017922" cy="484790"/>
          </a:xfrm>
          <a:prstGeom prst="straightConnector1">
            <a:avLst/>
          </a:prstGeom>
          <a:noFill/>
          <a:ln cap="flat" cmpd="sng" w="38100">
            <a:solidFill>
              <a:schemeClr val="dk2"/>
            </a:solidFill>
            <a:prstDash val="solid"/>
            <a:round/>
            <a:headEnd len="med" w="med" type="none"/>
            <a:tailEnd len="med" w="med" type="none"/>
          </a:ln>
        </p:spPr>
      </p:cxnSp>
      <p:sp>
        <p:nvSpPr>
          <p:cNvPr id="1142" name="Shape 1142"/>
          <p:cNvSpPr/>
          <p:nvPr/>
        </p:nvSpPr>
        <p:spPr>
          <a:xfrm>
            <a:off x="10782415" y="4881785"/>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Risky</a:t>
            </a:r>
          </a:p>
        </p:txBody>
      </p:sp>
      <p:sp>
        <p:nvSpPr>
          <p:cNvPr id="1143" name="Shape 1143"/>
          <p:cNvSpPr txBox="1"/>
          <p:nvPr/>
        </p:nvSpPr>
        <p:spPr>
          <a:xfrm>
            <a:off x="5512092" y="302433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sp>
        <p:nvSpPr>
          <p:cNvPr id="1144" name="Shape 1144"/>
          <p:cNvSpPr txBox="1"/>
          <p:nvPr/>
        </p:nvSpPr>
        <p:spPr>
          <a:xfrm>
            <a:off x="5283935" y="2590646"/>
            <a:ext cx="35779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S</a:t>
            </a:r>
          </a:p>
        </p:txBody>
      </p:sp>
      <p:cxnSp>
        <p:nvCxnSpPr>
          <p:cNvPr id="1145" name="Shape 1145"/>
          <p:cNvCxnSpPr/>
          <p:nvPr/>
        </p:nvCxnSpPr>
        <p:spPr>
          <a:xfrm rot="10800000">
            <a:off x="4018601" y="3890235"/>
            <a:ext cx="2089591" cy="0"/>
          </a:xfrm>
          <a:prstGeom prst="straightConnector1">
            <a:avLst/>
          </a:prstGeom>
          <a:noFill/>
          <a:ln cap="flat" cmpd="sng" w="28575">
            <a:solidFill>
              <a:srgbClr val="E51B24"/>
            </a:solidFill>
            <a:prstDash val="lgDash"/>
            <a:round/>
            <a:headEnd len="med" w="med" type="none"/>
            <a:tailEnd len="med" w="med" type="none"/>
          </a:ln>
        </p:spPr>
      </p:cxnSp>
      <p:sp>
        <p:nvSpPr>
          <p:cNvPr id="1146" name="Shape 1146"/>
          <p:cNvSpPr txBox="1"/>
          <p:nvPr/>
        </p:nvSpPr>
        <p:spPr>
          <a:xfrm rot="-5400000">
            <a:off x="2581883" y="3906947"/>
            <a:ext cx="2246100"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Safe</a:t>
            </a:r>
          </a:p>
        </p:txBody>
      </p:sp>
      <p:sp>
        <p:nvSpPr>
          <p:cNvPr id="1147" name="Shape 1147"/>
          <p:cNvSpPr txBox="1"/>
          <p:nvPr/>
        </p:nvSpPr>
        <p:spPr>
          <a:xfrm>
            <a:off x="4419670" y="3560685"/>
            <a:ext cx="2246099"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Safe</a:t>
            </a:r>
          </a:p>
        </p:txBody>
      </p:sp>
      <p:sp>
        <p:nvSpPr>
          <p:cNvPr id="1148" name="Shape 1148"/>
          <p:cNvSpPr txBox="1"/>
          <p:nvPr/>
        </p:nvSpPr>
        <p:spPr>
          <a:xfrm>
            <a:off x="4419670" y="3783822"/>
            <a:ext cx="2246099" cy="369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lang="en-US" sz="1800">
                <a:latin typeface="Georgia"/>
                <a:ea typeface="Georgia"/>
                <a:cs typeface="Georgia"/>
                <a:sym typeface="Georgia"/>
              </a:rPr>
              <a:t>Predict Risky</a:t>
            </a:r>
          </a:p>
        </p:txBody>
      </p:sp>
      <p:sp>
        <p:nvSpPr>
          <p:cNvPr id="1149" name="Shape 1149"/>
          <p:cNvSpPr txBox="1"/>
          <p:nvPr/>
        </p:nvSpPr>
        <p:spPr>
          <a:xfrm>
            <a:off x="10875187" y="6093612"/>
            <a:ext cx="1713300" cy="652800"/>
          </a:xfrm>
          <a:prstGeom prst="rect">
            <a:avLst/>
          </a:prstGeom>
          <a:noFill/>
          <a:ln>
            <a:noFill/>
          </a:ln>
        </p:spPr>
        <p:txBody>
          <a:bodyPr anchorCtr="0" anchor="t" bIns="91425" lIns="91425" rIns="91425" tIns="91425">
            <a:noAutofit/>
          </a:bodyPr>
          <a:lstStyle/>
          <a:p>
            <a:pPr lvl="0" rtl="0">
              <a:spcBef>
                <a:spcPts val="0"/>
              </a:spcBef>
              <a:buNone/>
            </a:pPr>
            <a:r>
              <a:rPr lang="en-US"/>
              <a:t>Correctly Classified:</a:t>
            </a:r>
          </a:p>
          <a:p>
            <a:pPr lvl="0" rtl="0">
              <a:spcBef>
                <a:spcPts val="0"/>
              </a:spcBef>
              <a:buNone/>
            </a:pPr>
            <a:r>
              <a:rPr lang="en-US"/>
              <a:t>7 / 7</a:t>
            </a:r>
          </a:p>
        </p:txBody>
      </p:sp>
      <p:sp>
        <p:nvSpPr>
          <p:cNvPr id="1150" name="Shape 1150"/>
          <p:cNvSpPr txBox="1"/>
          <p:nvPr/>
        </p:nvSpPr>
        <p:spPr>
          <a:xfrm>
            <a:off x="8604562" y="6235337"/>
            <a:ext cx="1713300" cy="652800"/>
          </a:xfrm>
          <a:prstGeom prst="rect">
            <a:avLst/>
          </a:prstGeom>
          <a:noFill/>
          <a:ln>
            <a:noFill/>
          </a:ln>
        </p:spPr>
        <p:txBody>
          <a:bodyPr anchorCtr="0" anchor="t" bIns="91425" lIns="91425" rIns="91425" tIns="91425">
            <a:noAutofit/>
          </a:bodyPr>
          <a:lstStyle/>
          <a:p>
            <a:pPr lvl="0" rtl="0">
              <a:spcBef>
                <a:spcPts val="0"/>
              </a:spcBef>
              <a:buNone/>
            </a:pPr>
            <a:r>
              <a:rPr lang="en-US"/>
              <a:t>Correctly Classified:</a:t>
            </a:r>
          </a:p>
          <a:p>
            <a:pPr lvl="0" rtl="0">
              <a:spcBef>
                <a:spcPts val="0"/>
              </a:spcBef>
              <a:buNone/>
            </a:pPr>
            <a:r>
              <a:rPr lang="en-US"/>
              <a:t>4 / 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txBox="1"/>
          <p:nvPr>
            <p:ph idx="1" type="body"/>
          </p:nvPr>
        </p:nvSpPr>
        <p:spPr>
          <a:xfrm>
            <a:off x="635006" y="1940250"/>
            <a:ext cx="11734800" cy="3809998"/>
          </a:xfrm>
          <a:prstGeom prst="rect">
            <a:avLst/>
          </a:prstGeom>
          <a:noFill/>
          <a:ln>
            <a:noFill/>
          </a:ln>
        </p:spPr>
        <p:txBody>
          <a:bodyPr anchorCtr="0" anchor="t" bIns="0" lIns="0" rIns="0" tIns="0">
            <a:noAutofit/>
          </a:bodyPr>
          <a:lstStyle/>
          <a:p>
            <a:pPr indent="0" lvl="0" marL="0" marR="0" rtl="0" algn="l">
              <a:lnSpc>
                <a:spcPct val="115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56540" lvl="0" marL="203200" rtl="0">
              <a:lnSpc>
                <a:spcPct val="115000"/>
              </a:lnSpc>
              <a:spcBef>
                <a:spcPts val="0"/>
              </a:spcBef>
              <a:buClr>
                <a:schemeClr val="dk1"/>
              </a:buClr>
              <a:buSzPct val="100000"/>
              <a:buFont typeface="Georgia"/>
              <a:buChar char="‣"/>
            </a:pPr>
            <a:r>
              <a:rPr lang="en-US" sz="2800">
                <a:solidFill>
                  <a:srgbClr val="333333"/>
                </a:solidFill>
                <a:latin typeface="Georgia"/>
                <a:ea typeface="Georgia"/>
                <a:cs typeface="Georgia"/>
                <a:sym typeface="Georgia"/>
              </a:rPr>
              <a:t>Understand and build decision tree models for classification</a:t>
            </a:r>
          </a:p>
          <a:p>
            <a:pPr indent="-256540" lvl="0" marL="203200" rtl="0">
              <a:lnSpc>
                <a:spcPct val="115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U</a:t>
            </a:r>
            <a:r>
              <a:rPr lang="en-US" sz="2800">
                <a:solidFill>
                  <a:srgbClr val="333333"/>
                </a:solidFill>
                <a:latin typeface="Georgia"/>
                <a:ea typeface="Georgia"/>
                <a:cs typeface="Georgia"/>
                <a:sym typeface="Georgia"/>
              </a:rPr>
              <a:t>nderstand the differences between linear and non-linear models</a:t>
            </a:r>
          </a:p>
          <a:p>
            <a:pPr indent="-256540" lvl="0" marL="203200" rtl="0">
              <a:lnSpc>
                <a:spcPct val="115000"/>
              </a:lnSpc>
              <a:spcBef>
                <a:spcPts val="0"/>
              </a:spcBef>
              <a:buClr>
                <a:srgbClr val="333333"/>
              </a:buClr>
              <a:buSzPct val="100000"/>
              <a:buFont typeface="Georgia"/>
              <a:buChar char="‣"/>
            </a:pPr>
            <a:r>
              <a:rPr lang="en-US" sz="2800">
                <a:solidFill>
                  <a:srgbClr val="333333"/>
                </a:solidFill>
                <a:latin typeface="Georgia"/>
                <a:ea typeface="Georgia"/>
                <a:cs typeface="Georgia"/>
                <a:sym typeface="Georgia"/>
              </a:rPr>
              <a:t>Understand and build random forest models for classification and regression</a:t>
            </a:r>
          </a:p>
          <a:p>
            <a:pPr indent="-256540" lvl="0" marL="203200" rtl="0">
              <a:lnSpc>
                <a:spcPct val="115000"/>
              </a:lnSpc>
              <a:spcBef>
                <a:spcPts val="0"/>
              </a:spcBef>
              <a:buClr>
                <a:srgbClr val="333333"/>
              </a:buClr>
              <a:buSzPct val="100000"/>
              <a:buFont typeface="Georgia"/>
              <a:buChar char="‣"/>
            </a:pPr>
            <a:r>
              <a:rPr lang="en-US" sz="2800">
                <a:solidFill>
                  <a:srgbClr val="333333"/>
                </a:solidFill>
                <a:latin typeface="Georgia"/>
                <a:ea typeface="Georgia"/>
                <a:cs typeface="Georgia"/>
                <a:sym typeface="Georgia"/>
              </a:rPr>
              <a:t>Know how to extract the most important predictors in a random forest model</a:t>
            </a:r>
          </a:p>
        </p:txBody>
      </p:sp>
      <p:sp>
        <p:nvSpPr>
          <p:cNvPr id="816" name="Shape 8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DECISION TREES</a:t>
            </a:r>
          </a:p>
        </p:txBody>
      </p:sp>
      <p:sp>
        <p:nvSpPr>
          <p:cNvPr id="817" name="Shape 817"/>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spcAft>
                <a:spcPts val="0"/>
              </a:spcAft>
              <a:buClr>
                <a:srgbClr val="000000"/>
              </a:buClr>
              <a:buSzPct val="25000"/>
              <a:buFont typeface="Oswald"/>
              <a:buNone/>
            </a:pPr>
            <a:r>
              <a:rPr b="1" i="0" lang="en-US" sz="5400" u="none" cap="none" strike="noStrike">
                <a:solidFill>
                  <a:srgbClr val="000000"/>
                </a:solidFill>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4" name="Shape 1154"/>
        <p:cNvGrpSpPr/>
        <p:nvPr/>
      </p:nvGrpSpPr>
      <p:grpSpPr>
        <a:xfrm>
          <a:off x="0" y="0"/>
          <a:ext cx="0" cy="0"/>
          <a:chOff x="0" y="0"/>
          <a:chExt cx="0" cy="0"/>
        </a:xfrm>
      </p:grpSpPr>
      <p:sp>
        <p:nvSpPr>
          <p:cNvPr id="1155" name="Shape 1155"/>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ACTIVITY:  KNOWLEDGE CHECK</a:t>
            </a:r>
          </a:p>
        </p:txBody>
      </p:sp>
      <p:pic>
        <p:nvPicPr>
          <p:cNvPr id="1156" name="Shape 1156"/>
          <p:cNvPicPr preferRelativeResize="0"/>
          <p:nvPr/>
        </p:nvPicPr>
        <p:blipFill rotWithShape="1">
          <a:blip r:embed="rId3">
            <a:alphaModFix/>
          </a:blip>
          <a:srcRect b="0" l="0" r="0" t="0"/>
          <a:stretch/>
        </p:blipFill>
        <p:spPr>
          <a:xfrm>
            <a:off x="1066600" y="3101000"/>
            <a:ext cx="952499" cy="952499"/>
          </a:xfrm>
          <a:prstGeom prst="rect">
            <a:avLst/>
          </a:prstGeom>
          <a:noFill/>
          <a:ln>
            <a:noFill/>
          </a:ln>
        </p:spPr>
      </p:pic>
      <p:sp>
        <p:nvSpPr>
          <p:cNvPr id="1157" name="Shape 1157"/>
          <p:cNvSpPr txBox="1"/>
          <p:nvPr/>
        </p:nvSpPr>
        <p:spPr>
          <a:xfrm>
            <a:off x="711358" y="2173025"/>
            <a:ext cx="2759700" cy="3039300"/>
          </a:xfrm>
          <a:prstGeom prst="rect">
            <a:avLst/>
          </a:prstGeom>
          <a:noFill/>
          <a:ln>
            <a:noFill/>
          </a:ln>
        </p:spPr>
        <p:txBody>
          <a:bodyPr anchorCtr="0" anchor="ctr" bIns="91425" lIns="91425" rIns="91425" tIns="91425">
            <a:noAutofit/>
          </a:bodyPr>
          <a:lstStyle/>
          <a:p>
            <a:pPr indent="457200" lvl="0" marL="0" marR="0" rtl="0" algn="l">
              <a:lnSpc>
                <a:spcPct val="120000"/>
              </a:lnSpc>
              <a:spcBef>
                <a:spcPts val="0"/>
              </a:spcBef>
              <a:spcAft>
                <a:spcPts val="0"/>
              </a:spcAft>
              <a:buClr>
                <a:srgbClr val="FFFFFF"/>
              </a:buClr>
              <a:buSzPct val="25000"/>
              <a:buFont typeface="Oswald"/>
              <a:buNone/>
            </a:pPr>
            <a:r>
              <a:rPr b="1" i="0" lang="en-US" sz="1100" u="none" cap="none" strike="noStrike">
                <a:solidFill>
                  <a:srgbClr val="FFFFFF"/>
                </a:solidFill>
                <a:latin typeface="Oswald"/>
                <a:ea typeface="Oswald"/>
                <a:cs typeface="Oswald"/>
                <a:sym typeface="Oswald"/>
              </a:rPr>
              <a:t>EXERCISE</a:t>
            </a:r>
          </a:p>
          <a:p>
            <a:pPr indent="0" lvl="0" marL="0" marR="0" rtl="0" algn="l">
              <a:lnSpc>
                <a:spcPct val="115000"/>
              </a:lnSpc>
              <a:spcBef>
                <a:spcPts val="0"/>
              </a:spcBef>
              <a:spcAft>
                <a:spcPts val="0"/>
              </a:spcAft>
              <a:buClr>
                <a:srgbClr val="000000"/>
              </a:buClr>
              <a:buFont typeface="Arial"/>
              <a:buNone/>
            </a:pPr>
            <a:r>
              <a:t/>
            </a:r>
            <a:endParaRPr b="0" i="0" sz="1000" u="none" cap="none" strike="noStrike">
              <a:solidFill>
                <a:srgbClr val="FFFFFF"/>
              </a:solidFill>
              <a:latin typeface="Oswald"/>
              <a:ea typeface="Oswald"/>
              <a:cs typeface="Oswald"/>
              <a:sym typeface="Oswald"/>
            </a:endParaRPr>
          </a:p>
        </p:txBody>
      </p:sp>
      <p:sp>
        <p:nvSpPr>
          <p:cNvPr id="1158" name="Shape 1158"/>
          <p:cNvSpPr/>
          <p:nvPr/>
        </p:nvSpPr>
        <p:spPr>
          <a:xfrm>
            <a:off x="2821348" y="3216824"/>
            <a:ext cx="4345765" cy="1858200"/>
          </a:xfrm>
          <a:prstGeom prst="rect">
            <a:avLst/>
          </a:prstGeom>
          <a:noFill/>
          <a:ln>
            <a:noFill/>
          </a:ln>
        </p:spPr>
        <p:txBody>
          <a:bodyPr anchorCtr="0" anchor="ctr" bIns="50800" lIns="50800" rIns="50800" tIns="50800">
            <a:noAutofit/>
          </a:bodyPr>
          <a:lstStyle/>
          <a:p>
            <a:pPr indent="-342900" lvl="0" marL="342900" marR="0" rtl="0" algn="l">
              <a:lnSpc>
                <a:spcPct val="100000"/>
              </a:lnSpc>
              <a:spcBef>
                <a:spcPts val="0"/>
              </a:spcBef>
              <a:spcAft>
                <a:spcPts val="0"/>
              </a:spcAft>
              <a:buClr>
                <a:schemeClr val="dk1"/>
              </a:buClr>
              <a:buSzPct val="100000"/>
              <a:buFont typeface="Georgia"/>
              <a:buAutoNum type="arabicPeriod"/>
            </a:pPr>
            <a:r>
              <a:rPr b="0" i="0" lang="en-US" sz="1800" u="none" cap="none" strike="noStrike">
                <a:solidFill>
                  <a:schemeClr val="dk1"/>
                </a:solidFill>
                <a:latin typeface="Georgia"/>
                <a:ea typeface="Georgia"/>
                <a:cs typeface="Georgia"/>
                <a:sym typeface="Georgia"/>
              </a:rPr>
              <a:t>Build a decision tree for the following medical data shown on the right. </a:t>
            </a:r>
          </a:p>
          <a:p>
            <a:pPr indent="-342900" lvl="0" marL="34290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Georgia"/>
              <a:ea typeface="Georgia"/>
              <a:cs typeface="Georgia"/>
              <a:sym typeface="Georgia"/>
            </a:endParaRPr>
          </a:p>
          <a:p>
            <a:pPr indent="-342900" lvl="0" marL="342900" marR="0" rtl="0" algn="l">
              <a:lnSpc>
                <a:spcPct val="100000"/>
              </a:lnSpc>
              <a:spcBef>
                <a:spcPts val="0"/>
              </a:spcBef>
              <a:spcAft>
                <a:spcPts val="0"/>
              </a:spcAft>
              <a:buClr>
                <a:schemeClr val="dk1"/>
              </a:buClr>
              <a:buSzPct val="100000"/>
              <a:buFont typeface="Georgia"/>
              <a:buAutoNum type="arabicPeriod"/>
            </a:pPr>
            <a:r>
              <a:rPr b="0" i="0" lang="en-US" sz="1800" u="none" cap="none" strike="noStrike">
                <a:solidFill>
                  <a:schemeClr val="dk1"/>
                </a:solidFill>
                <a:latin typeface="Georgia"/>
                <a:ea typeface="Georgia"/>
                <a:cs typeface="Georgia"/>
                <a:sym typeface="Georgia"/>
              </a:rPr>
              <a:t>Create questions about the features (symmetry and diameter) that accurately classify whether a mole is melanoma or not</a:t>
            </a:r>
          </a:p>
          <a:p>
            <a:pPr indent="-342900" lvl="0" marL="34290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Georgia"/>
              <a:ea typeface="Georgia"/>
              <a:cs typeface="Georgia"/>
              <a:sym typeface="Georgia"/>
            </a:endParaRPr>
          </a:p>
          <a:p>
            <a:pPr indent="-342900" lvl="0" marL="342900" marR="0" rtl="0" algn="l">
              <a:lnSpc>
                <a:spcPct val="100000"/>
              </a:lnSpc>
              <a:spcBef>
                <a:spcPts val="0"/>
              </a:spcBef>
              <a:spcAft>
                <a:spcPts val="0"/>
              </a:spcAft>
              <a:buClr>
                <a:schemeClr val="dk1"/>
              </a:buClr>
              <a:buSzPct val="100000"/>
              <a:buFont typeface="Georgia"/>
              <a:buAutoNum type="arabicPeriod"/>
            </a:pPr>
            <a:r>
              <a:rPr b="0" i="0" lang="en-US" sz="1800" u="none" cap="none" strike="noStrike">
                <a:solidFill>
                  <a:schemeClr val="dk1"/>
                </a:solidFill>
                <a:latin typeface="Georgia"/>
                <a:ea typeface="Georgia"/>
                <a:cs typeface="Georgia"/>
                <a:sym typeface="Georgia"/>
              </a:rPr>
              <a:t>Make sure to label all of the questions and predictions at each step.</a:t>
            </a:r>
          </a:p>
          <a:p>
            <a:pPr indent="-342900" lvl="0" marL="34290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Georgia"/>
              <a:ea typeface="Georgia"/>
              <a:cs typeface="Georgia"/>
              <a:sym typeface="Georgia"/>
            </a:endParaRPr>
          </a:p>
        </p:txBody>
      </p:sp>
      <p:sp>
        <p:nvSpPr>
          <p:cNvPr id="1159" name="Shape 1159"/>
          <p:cNvSpPr/>
          <p:nvPr/>
        </p:nvSpPr>
        <p:spPr>
          <a:xfrm>
            <a:off x="2989800" y="6579932"/>
            <a:ext cx="4452237" cy="333112"/>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Your labeled decision tree</a:t>
            </a:r>
          </a:p>
        </p:txBody>
      </p:sp>
      <p:sp>
        <p:nvSpPr>
          <p:cNvPr id="1160" name="Shape 1160"/>
          <p:cNvSpPr/>
          <p:nvPr/>
        </p:nvSpPr>
        <p:spPr>
          <a:xfrm>
            <a:off x="2989800" y="5985696"/>
            <a:ext cx="3733800" cy="2541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2000" u="none" cap="none" strike="noStrike">
                <a:solidFill>
                  <a:srgbClr val="000000"/>
                </a:solidFill>
                <a:latin typeface="Oswald"/>
                <a:ea typeface="Oswald"/>
                <a:cs typeface="Oswald"/>
                <a:sym typeface="Oswald"/>
              </a:rPr>
              <a:t>DELIVERABLE</a:t>
            </a:r>
          </a:p>
        </p:txBody>
      </p:sp>
      <p:sp>
        <p:nvSpPr>
          <p:cNvPr id="1161" name="Shape 1161"/>
          <p:cNvSpPr/>
          <p:nvPr/>
        </p:nvSpPr>
        <p:spPr>
          <a:xfrm>
            <a:off x="2989800" y="1753196"/>
            <a:ext cx="5890212" cy="27705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2000" u="none" cap="none" strike="noStrike">
                <a:solidFill>
                  <a:srgbClr val="000000"/>
                </a:solidFill>
                <a:latin typeface="Oswald"/>
                <a:ea typeface="Oswald"/>
                <a:cs typeface="Oswald"/>
                <a:sym typeface="Oswald"/>
              </a:rPr>
              <a:t>SPLIT INTO PAIRS AND ANSWER THE FOLLOWING</a:t>
            </a:r>
          </a:p>
        </p:txBody>
      </p:sp>
      <p:cxnSp>
        <p:nvCxnSpPr>
          <p:cNvPr id="1162" name="Shape 1162"/>
          <p:cNvCxnSpPr/>
          <p:nvPr/>
        </p:nvCxnSpPr>
        <p:spPr>
          <a:xfrm rot="10800000">
            <a:off x="2497950" y="1755449"/>
            <a:ext cx="0" cy="4661098"/>
          </a:xfrm>
          <a:prstGeom prst="straightConnector1">
            <a:avLst/>
          </a:prstGeom>
          <a:noFill/>
          <a:ln cap="flat" cmpd="sng" w="9525">
            <a:solidFill>
              <a:srgbClr val="B7B7B7"/>
            </a:solidFill>
            <a:prstDash val="solid"/>
            <a:round/>
            <a:headEnd len="med" w="med" type="none"/>
            <a:tailEnd len="med" w="med" type="none"/>
          </a:ln>
        </p:spPr>
      </p:cxnSp>
      <p:sp>
        <p:nvSpPr>
          <p:cNvPr id="1163" name="Shape 1163"/>
          <p:cNvSpPr txBox="1"/>
          <p:nvPr/>
        </p:nvSpPr>
        <p:spPr>
          <a:xfrm rot="-5400000">
            <a:off x="6905955" y="3991086"/>
            <a:ext cx="2600391"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Diameter of mole (mm)</a:t>
            </a:r>
          </a:p>
        </p:txBody>
      </p:sp>
      <p:cxnSp>
        <p:nvCxnSpPr>
          <p:cNvPr id="1164" name="Shape 1164"/>
          <p:cNvCxnSpPr/>
          <p:nvPr/>
        </p:nvCxnSpPr>
        <p:spPr>
          <a:xfrm rot="10800000">
            <a:off x="8681340" y="6296073"/>
            <a:ext cx="3884759" cy="0"/>
          </a:xfrm>
          <a:prstGeom prst="straightConnector1">
            <a:avLst/>
          </a:prstGeom>
          <a:noFill/>
          <a:ln cap="flat" cmpd="sng" w="9525">
            <a:solidFill>
              <a:srgbClr val="0062BF"/>
            </a:solidFill>
            <a:prstDash val="solid"/>
            <a:round/>
            <a:headEnd len="med" w="med" type="none"/>
            <a:tailEnd len="med" w="med" type="none"/>
          </a:ln>
        </p:spPr>
      </p:cxnSp>
      <p:cxnSp>
        <p:nvCxnSpPr>
          <p:cNvPr id="1165" name="Shape 1165"/>
          <p:cNvCxnSpPr/>
          <p:nvPr/>
        </p:nvCxnSpPr>
        <p:spPr>
          <a:xfrm flipH="1">
            <a:off x="8833740" y="2656101"/>
            <a:ext cx="46273" cy="3792371"/>
          </a:xfrm>
          <a:prstGeom prst="straightConnector1">
            <a:avLst/>
          </a:prstGeom>
          <a:noFill/>
          <a:ln cap="flat" cmpd="sng" w="9525">
            <a:solidFill>
              <a:srgbClr val="0062BF"/>
            </a:solidFill>
            <a:prstDash val="solid"/>
            <a:round/>
            <a:headEnd len="med" w="med" type="none"/>
            <a:tailEnd len="med" w="med" type="none"/>
          </a:ln>
        </p:spPr>
      </p:cxnSp>
      <p:sp>
        <p:nvSpPr>
          <p:cNvPr id="1166" name="Shape 1166"/>
          <p:cNvSpPr txBox="1"/>
          <p:nvPr/>
        </p:nvSpPr>
        <p:spPr>
          <a:xfrm>
            <a:off x="8832670" y="6305410"/>
            <a:ext cx="4099198"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Symmetric                            Asymmetric</a:t>
            </a:r>
          </a:p>
        </p:txBody>
      </p:sp>
      <p:sp>
        <p:nvSpPr>
          <p:cNvPr id="1167" name="Shape 1167"/>
          <p:cNvSpPr txBox="1"/>
          <p:nvPr/>
        </p:nvSpPr>
        <p:spPr>
          <a:xfrm rot="-5400000">
            <a:off x="6815897" y="4340804"/>
            <a:ext cx="3547766"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1     2     3     4     5     6     7     8     9</a:t>
            </a:r>
          </a:p>
        </p:txBody>
      </p:sp>
      <p:sp>
        <p:nvSpPr>
          <p:cNvPr id="1168" name="Shape 1168"/>
          <p:cNvSpPr txBox="1"/>
          <p:nvPr/>
        </p:nvSpPr>
        <p:spPr>
          <a:xfrm>
            <a:off x="9108070" y="6728378"/>
            <a:ext cx="3432349"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0" lang="en-US" sz="1800" u="none" cap="none" strike="noStrike">
                <a:solidFill>
                  <a:srgbClr val="000000"/>
                </a:solidFill>
                <a:latin typeface="Georgia"/>
                <a:ea typeface="Georgia"/>
                <a:cs typeface="Georgia"/>
                <a:sym typeface="Georgia"/>
              </a:rPr>
              <a:t>Symmetry of mole (Categorical)</a:t>
            </a:r>
          </a:p>
        </p:txBody>
      </p:sp>
      <p:sp>
        <p:nvSpPr>
          <p:cNvPr id="1169" name="Shape 1169"/>
          <p:cNvSpPr txBox="1"/>
          <p:nvPr/>
        </p:nvSpPr>
        <p:spPr>
          <a:xfrm>
            <a:off x="9143222" y="2573393"/>
            <a:ext cx="655949" cy="415498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  M</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  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 N</a:t>
            </a:r>
          </a:p>
          <a:p>
            <a:pPr indent="0" lvl="0" marL="0" marR="0" rtl="0" algn="l">
              <a:lnSpc>
                <a:spcPct val="100000"/>
              </a:lnSpc>
              <a:spcBef>
                <a:spcPts val="0"/>
              </a:spcBef>
              <a:spcAft>
                <a:spcPts val="0"/>
              </a:spcAft>
              <a:buClr>
                <a:schemeClr val="accent6"/>
              </a:buClr>
              <a:buSzPct val="25000"/>
              <a:buFont typeface="Georgia"/>
              <a:buNone/>
            </a:pPr>
            <a:r>
              <a:rPr b="0" i="0" lang="en-US" sz="2400" u="none" cap="none" strike="noStrike">
                <a:solidFill>
                  <a:schemeClr val="accent6"/>
                </a:solidFill>
                <a:latin typeface="Georgia"/>
                <a:ea typeface="Georgia"/>
                <a:cs typeface="Georgia"/>
                <a:sym typeface="Georgia"/>
              </a:rPr>
              <a:t>  </a:t>
            </a:r>
          </a:p>
        </p:txBody>
      </p:sp>
      <p:sp>
        <p:nvSpPr>
          <p:cNvPr id="1170" name="Shape 1170"/>
          <p:cNvSpPr txBox="1"/>
          <p:nvPr/>
        </p:nvSpPr>
        <p:spPr>
          <a:xfrm>
            <a:off x="12070317" y="2569340"/>
            <a:ext cx="470100" cy="3416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E51B24"/>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E51B24"/>
              </a:solidFill>
              <a:latin typeface="Georgia"/>
              <a:ea typeface="Georgia"/>
              <a:cs typeface="Georgia"/>
              <a:sym typeface="Georgia"/>
            </a:endParaRP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E51B24"/>
              </a:solidFill>
              <a:latin typeface="Georgia"/>
              <a:ea typeface="Georgia"/>
              <a:cs typeface="Georgia"/>
              <a:sym typeface="Georgia"/>
            </a:endParaRP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p:txBody>
      </p:sp>
      <p:sp>
        <p:nvSpPr>
          <p:cNvPr id="1171" name="Shape 1171"/>
          <p:cNvSpPr txBox="1"/>
          <p:nvPr/>
        </p:nvSpPr>
        <p:spPr>
          <a:xfrm>
            <a:off x="9453702" y="2569375"/>
            <a:ext cx="469999" cy="34163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C00000"/>
              </a:solidFill>
              <a:latin typeface="Georgia"/>
              <a:ea typeface="Georgia"/>
              <a:cs typeface="Georgia"/>
              <a:sym typeface="Georgia"/>
            </a:endParaRPr>
          </a:p>
          <a:p>
            <a:pPr indent="0" lvl="0" marL="0" marR="0" rtl="0" algn="l">
              <a:lnSpc>
                <a:spcPct val="100000"/>
              </a:lnSpc>
              <a:spcBef>
                <a:spcPts val="0"/>
              </a:spcBef>
              <a:spcAft>
                <a:spcPts val="0"/>
              </a:spcAft>
              <a:buClr>
                <a:srgbClr val="C00000"/>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7A1743"/>
              </a:solidFill>
              <a:latin typeface="Georgia"/>
              <a:ea typeface="Georgia"/>
              <a:cs typeface="Georgia"/>
              <a:sym typeface="Georgia"/>
            </a:endParaRP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1ECAC7"/>
              </a:solidFill>
              <a:latin typeface="Georgia"/>
              <a:ea typeface="Georgia"/>
              <a:cs typeface="Georgia"/>
              <a:sym typeface="Georgia"/>
            </a:endParaRP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p:txBody>
      </p:sp>
      <p:sp>
        <p:nvSpPr>
          <p:cNvPr id="1172" name="Shape 1172"/>
          <p:cNvSpPr txBox="1"/>
          <p:nvPr/>
        </p:nvSpPr>
        <p:spPr>
          <a:xfrm>
            <a:off x="11775281" y="2569348"/>
            <a:ext cx="617400" cy="3416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  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  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E51B24"/>
              </a:solidFill>
              <a:latin typeface="Georgia"/>
              <a:ea typeface="Georgia"/>
              <a:cs typeface="Georgia"/>
              <a:sym typeface="Georgia"/>
            </a:endParaRP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E51B24"/>
              </a:buClr>
              <a:buSzPct val="25000"/>
              <a:buFont typeface="Georgia"/>
              <a:buNone/>
            </a:pPr>
            <a:r>
              <a:rPr b="0" i="0" lang="en-US" sz="2400" u="none" cap="none" strike="noStrike">
                <a:solidFill>
                  <a:srgbClr val="E51B24"/>
                </a:solidFill>
                <a:latin typeface="Georgia"/>
                <a:ea typeface="Georgia"/>
                <a:cs typeface="Georgia"/>
                <a:sym typeface="Georgia"/>
              </a:rPr>
              <a:t>M</a:t>
            </a:r>
          </a:p>
          <a:p>
            <a:pPr indent="0" lvl="0" marL="0" marR="0" rtl="0" algn="l">
              <a:lnSpc>
                <a:spcPct val="100000"/>
              </a:lnSpc>
              <a:spcBef>
                <a:spcPts val="0"/>
              </a:spcBef>
              <a:spcAft>
                <a:spcPts val="0"/>
              </a:spcAft>
              <a:buClr>
                <a:srgbClr val="1ECAC7"/>
              </a:buClr>
              <a:buSzPct val="25000"/>
              <a:buFont typeface="Georgia"/>
              <a:buNone/>
            </a:pPr>
            <a:r>
              <a:rPr b="0" i="0" lang="en-US" sz="2400" u="none" cap="none" strike="noStrike">
                <a:solidFill>
                  <a:srgbClr val="1ECAC7"/>
                </a:solidFill>
                <a:latin typeface="Georgia"/>
                <a:ea typeface="Georgia"/>
                <a:cs typeface="Georgia"/>
                <a:sym typeface="Georgia"/>
              </a:rPr>
              <a:t>N</a:t>
            </a:r>
          </a:p>
        </p:txBody>
      </p:sp>
      <p:sp>
        <p:nvSpPr>
          <p:cNvPr id="1173" name="Shape 1173"/>
          <p:cNvSpPr txBox="1"/>
          <p:nvPr/>
        </p:nvSpPr>
        <p:spPr>
          <a:xfrm>
            <a:off x="8985759" y="1676307"/>
            <a:ext cx="2465740" cy="707886"/>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E51B24"/>
              </a:buClr>
              <a:buSzPct val="25000"/>
              <a:buFont typeface="Georgia"/>
              <a:buNone/>
            </a:pPr>
            <a:r>
              <a:rPr b="0" i="0" lang="en-US" sz="2000" u="none" cap="none" strike="noStrike">
                <a:solidFill>
                  <a:srgbClr val="E51B24"/>
                </a:solidFill>
                <a:latin typeface="Georgia"/>
                <a:ea typeface="Georgia"/>
                <a:cs typeface="Georgia"/>
                <a:sym typeface="Georgia"/>
              </a:rPr>
              <a:t>M = Melanoma</a:t>
            </a:r>
          </a:p>
          <a:p>
            <a:pPr indent="0" lvl="0" marL="0" marR="0" rtl="0" algn="l">
              <a:lnSpc>
                <a:spcPct val="100000"/>
              </a:lnSpc>
              <a:spcBef>
                <a:spcPts val="0"/>
              </a:spcBef>
              <a:spcAft>
                <a:spcPts val="0"/>
              </a:spcAft>
              <a:buClr>
                <a:srgbClr val="1ECAC7"/>
              </a:buClr>
              <a:buSzPct val="25000"/>
              <a:buFont typeface="Georgia"/>
              <a:buNone/>
            </a:pPr>
            <a:r>
              <a:rPr b="0" i="0" lang="en-US" sz="2000" u="none" cap="none" strike="noStrike">
                <a:solidFill>
                  <a:srgbClr val="1ECAC7"/>
                </a:solidFill>
                <a:latin typeface="Georgia"/>
                <a:ea typeface="Georgia"/>
                <a:cs typeface="Georgia"/>
                <a:sym typeface="Georgia"/>
              </a:rPr>
              <a:t>N = Non-Melanoma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7" name="Shape 1177"/>
        <p:cNvGrpSpPr/>
        <p:nvPr/>
      </p:nvGrpSpPr>
      <p:grpSpPr>
        <a:xfrm>
          <a:off x="0" y="0"/>
          <a:ext cx="0" cy="0"/>
          <a:chOff x="0" y="0"/>
          <a:chExt cx="0" cy="0"/>
        </a:xfrm>
      </p:grpSpPr>
      <p:sp>
        <p:nvSpPr>
          <p:cNvPr id="1178" name="Shape 1178"/>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Predictions are made by answering each of the questions.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lvl="1" marR="0" rtl="0" algn="l">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lvl="1" marR="0" rtl="0" algn="l">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lvl="1" marR="0" rtl="0" algn="l">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lvl="2" marR="0" rtl="0" algn="l">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1179" name="Shape 11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MAKING PREDICTIONS FROM A DECISION TREE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3" name="Shape 1183"/>
        <p:cNvGrpSpPr/>
        <p:nvPr/>
      </p:nvGrpSpPr>
      <p:grpSpPr>
        <a:xfrm>
          <a:off x="0" y="0"/>
          <a:ext cx="0" cy="0"/>
          <a:chOff x="0" y="0"/>
          <a:chExt cx="0" cy="0"/>
        </a:xfrm>
      </p:grpSpPr>
      <p:sp>
        <p:nvSpPr>
          <p:cNvPr id="1184" name="Shape 11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1185" name="Shape 1185"/>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OVERFITTING IN DECISION TREES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9" name="Shape 1189"/>
        <p:cNvGrpSpPr/>
        <p:nvPr/>
      </p:nvGrpSpPr>
      <p:grpSpPr>
        <a:xfrm>
          <a:off x="0" y="0"/>
          <a:ext cx="0" cy="0"/>
          <a:chOff x="0" y="0"/>
          <a:chExt cx="0" cy="0"/>
        </a:xfrm>
      </p:grpSpPr>
      <p:sp>
        <p:nvSpPr>
          <p:cNvPr id="1190" name="Shape 1190"/>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model is </a:t>
            </a:r>
            <a:r>
              <a:rPr i="1" lang="en-US" sz="2800">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1191" name="Shape 119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OVERFITTING IN DECISION TREES</a:t>
            </a:r>
          </a:p>
        </p:txBody>
      </p:sp>
      <p:pic>
        <p:nvPicPr>
          <p:cNvPr id="1192" name="Shape 1192"/>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6" name="Shape 1196"/>
        <p:cNvGrpSpPr/>
        <p:nvPr/>
      </p:nvGrpSpPr>
      <p:grpSpPr>
        <a:xfrm>
          <a:off x="0" y="0"/>
          <a:ext cx="0" cy="0"/>
          <a:chOff x="0" y="0"/>
          <a:chExt cx="0" cy="0"/>
        </a:xfrm>
      </p:grpSpPr>
      <p:sp>
        <p:nvSpPr>
          <p:cNvPr id="1197" name="Shape 1197"/>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lvl="1" marR="0" rtl="0" algn="l">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lvl="1" marR="0" rtl="0" algn="l">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1198" name="Shape 119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OVERFITTING IN DECISION TREES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2" name="Shape 1202"/>
        <p:cNvGrpSpPr/>
        <p:nvPr/>
      </p:nvGrpSpPr>
      <p:grpSpPr>
        <a:xfrm>
          <a:off x="0" y="0"/>
          <a:ext cx="0" cy="0"/>
          <a:chOff x="0" y="0"/>
          <a:chExt cx="0" cy="0"/>
        </a:xfrm>
      </p:grpSpPr>
      <p:sp>
        <p:nvSpPr>
          <p:cNvPr id="1203" name="Shape 1203"/>
          <p:cNvSpPr/>
          <p:nvPr/>
        </p:nvSpPr>
        <p:spPr>
          <a:xfrm>
            <a:off x="635000" y="736600"/>
            <a:ext cx="108165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1204" name="Shape 12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1205" name="Shape 120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1206" name="Shape 1206"/>
          <p:cNvSpPr/>
          <p:nvPr/>
        </p:nvSpPr>
        <p:spPr>
          <a:xfrm>
            <a:off x="2961475" y="2224360"/>
            <a:ext cx="7559400" cy="2496600"/>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1207" name="Shape 120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1208" name="Shape 120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1209" name="Shape 120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1210" name="Shape 1210"/>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4" name="Shape 1214"/>
        <p:cNvGrpSpPr/>
        <p:nvPr/>
      </p:nvGrpSpPr>
      <p:grpSpPr>
        <a:xfrm>
          <a:off x="0" y="0"/>
          <a:ext cx="0" cy="0"/>
          <a:chOff x="0" y="0"/>
          <a:chExt cx="0" cy="0"/>
        </a:xfrm>
      </p:grpSpPr>
      <p:sp>
        <p:nvSpPr>
          <p:cNvPr id="1215" name="Shape 12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1216" name="Shape 1216"/>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EXTENSIONS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0" name="Shape 1220"/>
        <p:cNvGrpSpPr/>
        <p:nvPr/>
      </p:nvGrpSpPr>
      <p:grpSpPr>
        <a:xfrm>
          <a:off x="0" y="0"/>
          <a:ext cx="0" cy="0"/>
          <a:chOff x="0" y="0"/>
          <a:chExt cx="0" cy="0"/>
        </a:xfrm>
      </p:grpSpPr>
      <p:sp>
        <p:nvSpPr>
          <p:cNvPr id="1221" name="Shape 1221"/>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can we improve performance?</a:t>
            </a:r>
          </a:p>
          <a:p>
            <a:pPr lvl="1" marR="0" rtl="0" algn="l">
              <a:spcBef>
                <a:spcPts val="0"/>
              </a:spcBef>
              <a:buSzPct val="100000"/>
              <a:buFont typeface="Georgia"/>
            </a:pPr>
            <a:r>
              <a:rPr lang="en-US" sz="2800">
                <a:latin typeface="Georgia"/>
                <a:ea typeface="Georgia"/>
                <a:cs typeface="Georgia"/>
                <a:sym typeface="Georgia"/>
              </a:rPr>
              <a:t>Combine decision trees</a:t>
            </a:r>
          </a:p>
          <a:p>
            <a:pPr lvl="1" rtl="0">
              <a:spcBef>
                <a:spcPts val="0"/>
              </a:spcBef>
              <a:buSzPct val="100000"/>
              <a:buFont typeface="Georgia"/>
            </a:pPr>
            <a:r>
              <a:rPr lang="en-US" sz="2800">
                <a:solidFill>
                  <a:schemeClr val="dk1"/>
                </a:solidFill>
                <a:latin typeface="Georgia"/>
                <a:ea typeface="Georgia"/>
                <a:cs typeface="Georgia"/>
                <a:sym typeface="Georgia"/>
              </a:rPr>
              <a:t>Classifier of Classifiers = Ensemble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can we apply it to continuous outcomes?</a:t>
            </a:r>
          </a:p>
          <a:p>
            <a:pPr lvl="1" marR="0" rtl="0" algn="l">
              <a:spcBef>
                <a:spcPts val="0"/>
              </a:spcBef>
              <a:buSzPct val="100000"/>
              <a:buFont typeface="Georgia"/>
            </a:pPr>
            <a:r>
              <a:rPr lang="en-US" sz="2800">
                <a:latin typeface="Georgia"/>
                <a:ea typeface="Georgia"/>
                <a:cs typeface="Georgia"/>
                <a:sym typeface="Georgia"/>
              </a:rPr>
              <a:t>Regressor</a:t>
            </a:r>
          </a:p>
          <a:p>
            <a:pPr lvl="0" marR="0" rtl="0" algn="l">
              <a:spcBef>
                <a:spcPts val="1000"/>
              </a:spcBef>
              <a:buNone/>
            </a:pPr>
            <a:r>
              <a:t/>
            </a:r>
            <a:endParaRPr sz="2800">
              <a:latin typeface="Georgia"/>
              <a:ea typeface="Georgia"/>
              <a:cs typeface="Georgia"/>
              <a:sym typeface="Georgia"/>
            </a:endParaRPr>
          </a:p>
        </p:txBody>
      </p:sp>
      <p:sp>
        <p:nvSpPr>
          <p:cNvPr id="1222" name="Shape 12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EXTENSIONS TO DECISION TREES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6" name="Shape 1226"/>
        <p:cNvGrpSpPr/>
        <p:nvPr/>
      </p:nvGrpSpPr>
      <p:grpSpPr>
        <a:xfrm>
          <a:off x="0" y="0"/>
          <a:ext cx="0" cy="0"/>
          <a:chOff x="0" y="0"/>
          <a:chExt cx="0" cy="0"/>
        </a:xfrm>
      </p:grpSpPr>
      <p:sp>
        <p:nvSpPr>
          <p:cNvPr id="1227" name="Shape 12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1228" name="Shape 1228"/>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RANDOM FORESTS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2" name="Shape 1232"/>
        <p:cNvGrpSpPr/>
        <p:nvPr/>
      </p:nvGrpSpPr>
      <p:grpSpPr>
        <a:xfrm>
          <a:off x="0" y="0"/>
          <a:ext cx="0" cy="0"/>
          <a:chOff x="0" y="0"/>
          <a:chExt cx="0" cy="0"/>
        </a:xfrm>
      </p:grpSpPr>
      <p:sp>
        <p:nvSpPr>
          <p:cNvPr id="1233" name="Shape 1233"/>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Random Forests are an </a:t>
            </a:r>
            <a:r>
              <a:rPr i="1" lang="en-US" sz="2800">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1234" name="Shape 12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RUNNING THROUGH THE RANDOM FORESTS</a:t>
            </a:r>
          </a:p>
        </p:txBody>
      </p:sp>
      <p:pic>
        <p:nvPicPr>
          <p:cNvPr id="1235" name="Shape 123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1" name="Shape 821"/>
        <p:cNvGrpSpPr/>
        <p:nvPr/>
      </p:nvGrpSpPr>
      <p:grpSpPr>
        <a:xfrm>
          <a:off x="0" y="0"/>
          <a:ext cx="0" cy="0"/>
          <a:chOff x="0" y="0"/>
          <a:chExt cx="0" cy="0"/>
        </a:xfrm>
      </p:grpSpPr>
      <p:sp>
        <p:nvSpPr>
          <p:cNvPr id="822" name="Shape 8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INTRODUCTION</a:t>
            </a:r>
          </a:p>
        </p:txBody>
      </p:sp>
      <p:sp>
        <p:nvSpPr>
          <p:cNvPr id="823" name="Shape 823"/>
          <p:cNvSpPr/>
          <p:nvPr/>
        </p:nvSpPr>
        <p:spPr>
          <a:xfrm>
            <a:off x="635000" y="1473200"/>
            <a:ext cx="11734800" cy="2806800"/>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000000"/>
              </a:buClr>
              <a:buFont typeface="Arial"/>
              <a:buNone/>
            </a:pPr>
            <a:r>
              <a:t/>
            </a:r>
            <a:endParaRPr b="0" i="0" sz="1400" u="none" cap="none" strike="noStrike">
              <a:solidFill>
                <a:srgbClr val="000000"/>
              </a:solidFill>
              <a:latin typeface="Oswald"/>
              <a:ea typeface="Oswald"/>
              <a:cs typeface="Oswald"/>
              <a:sym typeface="Oswald"/>
            </a:endParaRPr>
          </a:p>
          <a:p>
            <a:pPr indent="0" lvl="0" marL="0" marR="0" rtl="0" algn="l">
              <a:lnSpc>
                <a:spcPct val="88333"/>
              </a:lnSpc>
              <a:spcBef>
                <a:spcPts val="0"/>
              </a:spcBef>
              <a:spcAft>
                <a:spcPts val="0"/>
              </a:spcAft>
              <a:buClr>
                <a:srgbClr val="FFFFFF"/>
              </a:buClr>
              <a:buSzPct val="25000"/>
              <a:buFont typeface="Oswald"/>
              <a:buNone/>
            </a:pPr>
            <a:r>
              <a:rPr b="1" i="0" lang="en-US" sz="9600" u="none" cap="none" strike="noStrike">
                <a:solidFill>
                  <a:srgbClr val="FFFFFF"/>
                </a:solidFill>
                <a:latin typeface="Oswald"/>
                <a:ea typeface="Oswald"/>
                <a:cs typeface="Oswald"/>
                <a:sym typeface="Oswald"/>
              </a:rPr>
              <a:t>TREES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9" name="Shape 1239"/>
        <p:cNvGrpSpPr/>
        <p:nvPr/>
      </p:nvGrpSpPr>
      <p:grpSpPr>
        <a:xfrm>
          <a:off x="0" y="0"/>
          <a:ext cx="0" cy="0"/>
          <a:chOff x="0" y="0"/>
          <a:chExt cx="0" cy="0"/>
        </a:xfrm>
      </p:grpSpPr>
      <p:sp>
        <p:nvSpPr>
          <p:cNvPr id="1240" name="Shape 1240"/>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1241" name="Shape 124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RANDOM FOREST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5" name="Shape 1245"/>
        <p:cNvGrpSpPr/>
        <p:nvPr/>
      </p:nvGrpSpPr>
      <p:grpSpPr>
        <a:xfrm>
          <a:off x="0" y="0"/>
          <a:ext cx="0" cy="0"/>
          <a:chOff x="0" y="0"/>
          <a:chExt cx="0" cy="0"/>
        </a:xfrm>
      </p:grpSpPr>
      <p:sp>
        <p:nvSpPr>
          <p:cNvPr id="1246" name="Shape 1246"/>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Random Forest Algorithm</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i="1" lang="en-US" sz="2800">
                <a:latin typeface="Georgia"/>
                <a:ea typeface="Georgia"/>
                <a:cs typeface="Georgia"/>
                <a:sym typeface="Georgia"/>
              </a:rPr>
              <a:t>limited</a:t>
            </a:r>
            <a:r>
              <a:rPr lang="en-US" sz="2800">
                <a:latin typeface="Georgia"/>
                <a:ea typeface="Georgia"/>
                <a:cs typeface="Georgia"/>
                <a:sym typeface="Georgia"/>
              </a:rPr>
              <a:t> number of features to find the best one.</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i="1" lang="en-US" sz="2800">
                <a:latin typeface="Georgia"/>
                <a:ea typeface="Georgia"/>
                <a:cs typeface="Georgia"/>
                <a:sym typeface="Georgia"/>
              </a:rPr>
              <a:t>N</a:t>
            </a:r>
            <a:r>
              <a:rPr lang="en-US" sz="2800">
                <a:latin typeface="Georgia"/>
                <a:ea typeface="Georgia"/>
                <a:cs typeface="Georgia"/>
                <a:sym typeface="Georgia"/>
              </a:rPr>
              <a:t> trees.</a:t>
            </a:r>
          </a:p>
        </p:txBody>
      </p:sp>
      <p:sp>
        <p:nvSpPr>
          <p:cNvPr id="1247" name="Shape 12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RANDOM FOREST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1" name="Shape 1251"/>
        <p:cNvGrpSpPr/>
        <p:nvPr/>
      </p:nvGrpSpPr>
      <p:grpSpPr>
        <a:xfrm>
          <a:off x="0" y="0"/>
          <a:ext cx="0" cy="0"/>
          <a:chOff x="0" y="0"/>
          <a:chExt cx="0" cy="0"/>
        </a:xfrm>
      </p:grpSpPr>
      <p:sp>
        <p:nvSpPr>
          <p:cNvPr id="1252" name="Shape 1252"/>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Make an individual prediction with each decision tree.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1253" name="Shape 12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PREDICTIONS USING A RANDOM FOREST</a:t>
            </a:r>
          </a:p>
        </p:txBody>
      </p:sp>
      <p:pic>
        <p:nvPicPr>
          <p:cNvPr id="1254" name="Shape 1254"/>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8" name="Shape 1258"/>
        <p:cNvGrpSpPr/>
        <p:nvPr/>
      </p:nvGrpSpPr>
      <p:grpSpPr>
        <a:xfrm>
          <a:off x="0" y="0"/>
          <a:ext cx="0" cy="0"/>
          <a:chOff x="0" y="0"/>
          <a:chExt cx="0" cy="0"/>
        </a:xfrm>
      </p:grpSpPr>
      <p:sp>
        <p:nvSpPr>
          <p:cNvPr id="1259" name="Shape 1259"/>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Advantages</a:t>
            </a:r>
          </a:p>
          <a:p>
            <a:pPr lvl="1" marR="0" rtl="0" algn="l">
              <a:lnSpc>
                <a:spcPct val="115000"/>
              </a:lnSpc>
              <a:spcBef>
                <a:spcPts val="0"/>
              </a:spcBef>
              <a:buSzPct val="100000"/>
              <a:buFont typeface="Georgia"/>
            </a:pPr>
            <a:r>
              <a:rPr lang="en-US" sz="2800">
                <a:latin typeface="Georgia"/>
                <a:ea typeface="Georgia"/>
                <a:cs typeface="Georgia"/>
                <a:sym typeface="Georgia"/>
              </a:rPr>
              <a:t>Easy to tune</a:t>
            </a:r>
          </a:p>
          <a:p>
            <a:pPr lvl="1" marR="0" rtl="0" algn="l">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lvl="1" marR="0" rtl="0" algn="l">
              <a:lnSpc>
                <a:spcPct val="115000"/>
              </a:lnSpc>
              <a:spcBef>
                <a:spcPts val="0"/>
              </a:spcBef>
              <a:buSzPct val="100000"/>
              <a:buFont typeface="Georgia"/>
            </a:pPr>
            <a:r>
              <a:rPr lang="en-US" sz="2800">
                <a:latin typeface="Georgia"/>
                <a:ea typeface="Georgia"/>
                <a:cs typeface="Georgia"/>
                <a:sym typeface="Georgia"/>
              </a:rPr>
              <a:t>Non-linear</a:t>
            </a:r>
          </a:p>
          <a:p>
            <a:pPr lvl="1" marR="0" rtl="0" algn="l">
              <a:lnSpc>
                <a:spcPct val="115000"/>
              </a:lnSpc>
              <a:spcBef>
                <a:spcPts val="0"/>
              </a:spcBef>
              <a:buSzPct val="100000"/>
              <a:buFont typeface="Georgia"/>
            </a:pPr>
            <a:r>
              <a:rPr lang="en-US" sz="2800">
                <a:latin typeface="Georgia"/>
                <a:ea typeface="Georgia"/>
                <a:cs typeface="Georgia"/>
                <a:sym typeface="Georgia"/>
              </a:rPr>
              <a:t>Built-in interaction effects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Disadvantages</a:t>
            </a:r>
          </a:p>
          <a:p>
            <a:pPr lvl="1" marR="0" rtl="0" algn="l">
              <a:lnSpc>
                <a:spcPct val="115000"/>
              </a:lnSpc>
              <a:spcBef>
                <a:spcPts val="0"/>
              </a:spcBef>
              <a:buSzPct val="100000"/>
              <a:buFont typeface="Georgia"/>
            </a:pPr>
            <a:r>
              <a:rPr lang="en-US" sz="2800">
                <a:latin typeface="Georgia"/>
                <a:ea typeface="Georgia"/>
                <a:cs typeface="Georgia"/>
                <a:sym typeface="Georgia"/>
              </a:rPr>
              <a:t>Slow</a:t>
            </a:r>
          </a:p>
          <a:p>
            <a:pPr lvl="1" marR="0" rtl="0" algn="l">
              <a:lnSpc>
                <a:spcPct val="115000"/>
              </a:lnSpc>
              <a:spcBef>
                <a:spcPts val="0"/>
              </a:spcBef>
              <a:buSzPct val="100000"/>
              <a:buFont typeface="Georgia"/>
            </a:pPr>
            <a:r>
              <a:rPr lang="en-US" sz="2800">
                <a:latin typeface="Georgia"/>
                <a:ea typeface="Georgia"/>
                <a:cs typeface="Georgia"/>
                <a:sym typeface="Georgia"/>
              </a:rPr>
              <a:t>Black-box</a:t>
            </a:r>
          </a:p>
          <a:p>
            <a:pPr lvl="1" marR="0" rtl="0" algn="l">
              <a:lnSpc>
                <a:spcPct val="115000"/>
              </a:lnSpc>
              <a:spcBef>
                <a:spcPts val="0"/>
              </a:spcBef>
              <a:buSzPct val="100000"/>
              <a:buFont typeface="Georgia"/>
            </a:pPr>
            <a:r>
              <a:rPr lang="en-US" sz="2800">
                <a:latin typeface="Georgia"/>
                <a:ea typeface="Georgia"/>
                <a:cs typeface="Georgia"/>
                <a:sym typeface="Georgia"/>
              </a:rPr>
              <a:t>No “coefficients”</a:t>
            </a:r>
          </a:p>
          <a:p>
            <a:pPr lvl="1" marR="0" rtl="0" algn="l">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1260" name="Shape 126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PROS AND CONS OF RANDOM FORESTS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4" name="Shape 1264"/>
        <p:cNvGrpSpPr/>
        <p:nvPr/>
      </p:nvGrpSpPr>
      <p:grpSpPr>
        <a:xfrm>
          <a:off x="0" y="0"/>
          <a:ext cx="0" cy="0"/>
          <a:chOff x="0" y="0"/>
          <a:chExt cx="0" cy="0"/>
        </a:xfrm>
      </p:grpSpPr>
      <p:sp>
        <p:nvSpPr>
          <p:cNvPr id="1265" name="Shape 12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1266" name="Shape 1266"/>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REGRESSION WITH DECISION TREES AND RANDOM FORESTS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0" name="Shape 1270"/>
        <p:cNvGrpSpPr/>
        <p:nvPr/>
      </p:nvGrpSpPr>
      <p:grpSpPr>
        <a:xfrm>
          <a:off x="0" y="0"/>
          <a:ext cx="0" cy="0"/>
          <a:chOff x="0" y="0"/>
          <a:chExt cx="0" cy="0"/>
        </a:xfrm>
      </p:grpSpPr>
      <p:sp>
        <p:nvSpPr>
          <p:cNvPr id="1271" name="Shape 12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1272" name="Shape 1272"/>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6" name="Shape 1276"/>
        <p:cNvGrpSpPr/>
        <p:nvPr/>
      </p:nvGrpSpPr>
      <p:grpSpPr>
        <a:xfrm>
          <a:off x="0" y="0"/>
          <a:ext cx="0" cy="0"/>
          <a:chOff x="0" y="0"/>
          <a:chExt cx="0" cy="0"/>
        </a:xfrm>
      </p:grpSpPr>
      <p:sp>
        <p:nvSpPr>
          <p:cNvPr id="1277" name="Shape 1277"/>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decision trees?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does training involve?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some common problems with decision trees?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random forests?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some common problems with random forests?</a:t>
            </a:r>
          </a:p>
          <a:p>
            <a:pPr lvl="0" marR="0" rtl="0" algn="l">
              <a:spcBef>
                <a:spcPts val="1000"/>
              </a:spcBef>
              <a:buNone/>
            </a:pPr>
            <a:r>
              <a:t/>
            </a:r>
            <a:endParaRPr sz="2800">
              <a:latin typeface="Georgia"/>
              <a:ea typeface="Georgia"/>
              <a:cs typeface="Georgia"/>
              <a:sym typeface="Georgia"/>
            </a:endParaRPr>
          </a:p>
        </p:txBody>
      </p:sp>
      <p:sp>
        <p:nvSpPr>
          <p:cNvPr id="1278" name="Shape 127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 Q&amp;A</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2" name="Shape 1282"/>
        <p:cNvGrpSpPr/>
        <p:nvPr/>
      </p:nvGrpSpPr>
      <p:grpSpPr>
        <a:xfrm>
          <a:off x="0" y="0"/>
          <a:ext cx="0" cy="0"/>
          <a:chOff x="0" y="0"/>
          <a:chExt cx="0" cy="0"/>
        </a:xfrm>
      </p:grpSpPr>
      <p:sp>
        <p:nvSpPr>
          <p:cNvPr id="1283" name="Shape 12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SUMMARY</a:t>
            </a:r>
          </a:p>
        </p:txBody>
      </p:sp>
      <p:sp>
        <p:nvSpPr>
          <p:cNvPr id="1284" name="Shape 1284"/>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000000"/>
              </a:buClr>
              <a:buFont typeface="Arial"/>
              <a:buNone/>
            </a:pPr>
            <a:r>
              <a:t/>
            </a:r>
            <a:endParaRPr b="0" i="0" sz="1400" u="none" cap="none" strike="noStrike">
              <a:solidFill>
                <a:srgbClr val="000000"/>
              </a:solidFill>
              <a:latin typeface="Oswald"/>
              <a:ea typeface="Oswald"/>
              <a:cs typeface="Oswald"/>
              <a:sym typeface="Oswald"/>
            </a:endParaRPr>
          </a:p>
          <a:p>
            <a:pPr indent="0" lvl="0" marL="0" marR="0" rtl="0" algn="l">
              <a:lnSpc>
                <a:spcPct val="88333"/>
              </a:lnSpc>
              <a:spcBef>
                <a:spcPts val="0"/>
              </a:spcBef>
              <a:spcAft>
                <a:spcPts val="0"/>
              </a:spcAft>
              <a:buClr>
                <a:srgbClr val="FFFFFF"/>
              </a:buClr>
              <a:buSzPct val="25000"/>
              <a:buFont typeface="Oswald"/>
              <a:buNone/>
            </a:pPr>
            <a:r>
              <a:rPr b="1" i="0" lang="en-US" sz="9600" u="none" cap="none" strike="noStrike">
                <a:solidFill>
                  <a:srgbClr val="FFFFFF"/>
                </a:solidFill>
                <a:latin typeface="Oswald"/>
                <a:ea typeface="Oswald"/>
                <a:cs typeface="Oswald"/>
                <a:sym typeface="Oswald"/>
              </a:rPr>
              <a:t>DECISION TREES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8" name="Shape 1288"/>
        <p:cNvGrpSpPr/>
        <p:nvPr/>
      </p:nvGrpSpPr>
      <p:grpSpPr>
        <a:xfrm>
          <a:off x="0" y="0"/>
          <a:ext cx="0" cy="0"/>
          <a:chOff x="0" y="0"/>
          <a:chExt cx="0" cy="0"/>
        </a:xfrm>
      </p:grpSpPr>
      <p:sp>
        <p:nvSpPr>
          <p:cNvPr id="1289" name="Shape 1289"/>
          <p:cNvSpPr txBox="1"/>
          <p:nvPr>
            <p:ph idx="1" type="body"/>
          </p:nvPr>
        </p:nvSpPr>
        <p:spPr>
          <a:xfrm>
            <a:off x="635000" y="1292775"/>
            <a:ext cx="9578674" cy="59256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Decision trees use a series sequential “questions” about the features of a specific case to classify it into a specific category.</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These series of “questions,” “rules,” and predictions can be visually represented as a tree.</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Constructing a decision </a:t>
            </a:r>
            <a:r>
              <a:rPr lang="en-US" sz="2800">
                <a:latin typeface="Georgia"/>
                <a:ea typeface="Georgia"/>
                <a:cs typeface="Georgia"/>
                <a:sym typeface="Georgia"/>
              </a:rPr>
              <a:t>tree r</a:t>
            </a:r>
            <a:r>
              <a:rPr b="0" i="0" lang="en-US" sz="2800" u="none" cap="none" strike="noStrike">
                <a:solidFill>
                  <a:srgbClr val="000000"/>
                </a:solidFill>
                <a:latin typeface="Georgia"/>
                <a:ea typeface="Georgia"/>
                <a:cs typeface="Georgia"/>
                <a:sym typeface="Georgia"/>
              </a:rPr>
              <a:t>equires finding a minimal set of variables, and the specific values and combinations of them that predict the correct category </a:t>
            </a:r>
            <a:r>
              <a:rPr lang="en-US" sz="2800">
                <a:latin typeface="Georgia"/>
                <a:ea typeface="Georgia"/>
                <a:cs typeface="Georgia"/>
                <a:sym typeface="Georgia"/>
              </a:rPr>
              <a:t>for a set of data.</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It is important to find a balance between complexity and simplicity with the number of predictors and rules.</a:t>
            </a:r>
          </a:p>
        </p:txBody>
      </p:sp>
      <p:sp>
        <p:nvSpPr>
          <p:cNvPr id="1290" name="Shape 12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SUMMARY OF DECISION TREES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txBox="1"/>
          <p:nvPr>
            <p:ph idx="1" type="body"/>
          </p:nvPr>
        </p:nvSpPr>
        <p:spPr>
          <a:xfrm>
            <a:off x="635006" y="132580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Trees are a data structure made up of </a:t>
            </a:r>
            <a:r>
              <a:rPr i="1" lang="en-US" sz="2800">
                <a:latin typeface="Georgia"/>
                <a:ea typeface="Georgia"/>
                <a:cs typeface="Georgia"/>
                <a:sym typeface="Georgia"/>
              </a:rPr>
              <a:t>nodes</a:t>
            </a:r>
            <a:r>
              <a:rPr lang="en-US" sz="2800">
                <a:latin typeface="Georgia"/>
                <a:ea typeface="Georgia"/>
                <a:cs typeface="Georgia"/>
                <a:sym typeface="Georgia"/>
              </a:rPr>
              <a:t> and </a:t>
            </a:r>
            <a:r>
              <a:rPr i="1" lang="en-US" sz="2800">
                <a:latin typeface="Georgia"/>
                <a:ea typeface="Georgia"/>
                <a:cs typeface="Georgia"/>
                <a:sym typeface="Georgia"/>
              </a:rPr>
              <a:t>branches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829" name="Shape 8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TREES</a:t>
            </a:r>
          </a:p>
        </p:txBody>
      </p:sp>
      <p:grpSp>
        <p:nvGrpSpPr>
          <p:cNvPr id="830" name="Shape 830"/>
          <p:cNvGrpSpPr/>
          <p:nvPr/>
        </p:nvGrpSpPr>
        <p:grpSpPr>
          <a:xfrm>
            <a:off x="4328890" y="3751157"/>
            <a:ext cx="4341599" cy="2996449"/>
            <a:chOff x="4328890" y="3751157"/>
            <a:chExt cx="4341599" cy="2996449"/>
          </a:xfrm>
        </p:grpSpPr>
        <p:sp>
          <p:nvSpPr>
            <p:cNvPr id="831" name="Shape 831"/>
            <p:cNvSpPr/>
            <p:nvPr/>
          </p:nvSpPr>
          <p:spPr>
            <a:xfrm>
              <a:off x="5672965" y="3751157"/>
              <a:ext cx="1674599"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Node</a:t>
              </a:r>
            </a:p>
          </p:txBody>
        </p:sp>
        <p:cxnSp>
          <p:nvCxnSpPr>
            <p:cNvPr id="832" name="Shape 832"/>
            <p:cNvCxnSpPr>
              <a:stCxn id="831" idx="2"/>
              <a:endCxn id="833" idx="0"/>
            </p:cNvCxnSpPr>
            <p:nvPr/>
          </p:nvCxnSpPr>
          <p:spPr>
            <a:xfrm flipH="1">
              <a:off x="5166265" y="4831457"/>
              <a:ext cx="1344000" cy="835800"/>
            </a:xfrm>
            <a:prstGeom prst="straightConnector1">
              <a:avLst/>
            </a:prstGeom>
            <a:noFill/>
            <a:ln cap="flat" cmpd="sng" w="38100">
              <a:solidFill>
                <a:schemeClr val="dk2"/>
              </a:solidFill>
              <a:prstDash val="solid"/>
              <a:round/>
              <a:headEnd len="lg" w="lg" type="none"/>
              <a:tailEnd len="lg" w="lg" type="none"/>
            </a:ln>
          </p:spPr>
        </p:cxnSp>
        <p:cxnSp>
          <p:nvCxnSpPr>
            <p:cNvPr id="834" name="Shape 834"/>
            <p:cNvCxnSpPr>
              <a:stCxn id="831" idx="2"/>
              <a:endCxn id="835" idx="0"/>
            </p:cNvCxnSpPr>
            <p:nvPr/>
          </p:nvCxnSpPr>
          <p:spPr>
            <a:xfrm>
              <a:off x="6510265" y="4831457"/>
              <a:ext cx="1322999" cy="835800"/>
            </a:xfrm>
            <a:prstGeom prst="straightConnector1">
              <a:avLst/>
            </a:prstGeom>
            <a:noFill/>
            <a:ln cap="flat" cmpd="sng" w="38100">
              <a:solidFill>
                <a:schemeClr val="dk2"/>
              </a:solidFill>
              <a:prstDash val="solid"/>
              <a:round/>
              <a:headEnd len="lg" w="lg" type="none"/>
              <a:tailEnd len="lg" w="lg" type="none"/>
            </a:ln>
          </p:spPr>
        </p:cxnSp>
        <p:sp>
          <p:nvSpPr>
            <p:cNvPr id="836" name="Shape 836"/>
            <p:cNvSpPr txBox="1"/>
            <p:nvPr/>
          </p:nvSpPr>
          <p:spPr>
            <a:xfrm>
              <a:off x="5665087" y="5145361"/>
              <a:ext cx="1674600" cy="4317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Georgia"/>
                  <a:ea typeface="Georgia"/>
                  <a:cs typeface="Georgia"/>
                  <a:sym typeface="Georgia"/>
                </a:rPr>
                <a:t>Branches</a:t>
              </a:r>
            </a:p>
          </p:txBody>
        </p:sp>
        <p:sp>
          <p:nvSpPr>
            <p:cNvPr id="833" name="Shape 833"/>
            <p:cNvSpPr/>
            <p:nvPr/>
          </p:nvSpPr>
          <p:spPr>
            <a:xfrm>
              <a:off x="4328890" y="5667307"/>
              <a:ext cx="1674600" cy="1080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sp>
          <p:nvSpPr>
            <p:cNvPr id="835" name="Shape 835"/>
            <p:cNvSpPr/>
            <p:nvPr/>
          </p:nvSpPr>
          <p:spPr>
            <a:xfrm>
              <a:off x="6995889" y="5667307"/>
              <a:ext cx="1674600" cy="1080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0" name="Shape 840"/>
        <p:cNvGrpSpPr/>
        <p:nvPr/>
      </p:nvGrpSpPr>
      <p:grpSpPr>
        <a:xfrm>
          <a:off x="0" y="0"/>
          <a:ext cx="0" cy="0"/>
          <a:chOff x="0" y="0"/>
          <a:chExt cx="0" cy="0"/>
        </a:xfrm>
      </p:grpSpPr>
      <p:sp>
        <p:nvSpPr>
          <p:cNvPr id="841" name="Shape 841"/>
          <p:cNvSpPr txBox="1"/>
          <p:nvPr>
            <p:ph idx="1" type="body"/>
          </p:nvPr>
        </p:nvSpPr>
        <p:spPr>
          <a:xfrm>
            <a:off x="635000" y="1325800"/>
            <a:ext cx="70101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i="1" lang="en-US" sz="2800">
                <a:latin typeface="Georgia"/>
                <a:ea typeface="Georgia"/>
                <a:cs typeface="Georgia"/>
                <a:sym typeface="Georgia"/>
              </a:rPr>
              <a:t>subtree</a:t>
            </a:r>
            <a:r>
              <a:rPr lang="en-US" sz="2800">
                <a:latin typeface="Georgia"/>
                <a:ea typeface="Georgia"/>
                <a:cs typeface="Georgia"/>
                <a:sym typeface="Georgia"/>
              </a:rPr>
              <a: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Nodes without any children are known as </a:t>
            </a:r>
            <a:r>
              <a:rPr i="1" lang="en-US" sz="2800">
                <a:latin typeface="Georgia"/>
                <a:ea typeface="Georgia"/>
                <a:cs typeface="Georgia"/>
                <a:sym typeface="Georgia"/>
              </a:rPr>
              <a:t>leaf</a:t>
            </a:r>
            <a:r>
              <a:rPr lang="en-US" sz="2800">
                <a:latin typeface="Georgia"/>
                <a:ea typeface="Georgia"/>
                <a:cs typeface="Georgia"/>
                <a:sym typeface="Georgia"/>
              </a:rPr>
              <a:t> nodes.</a:t>
            </a:r>
          </a:p>
        </p:txBody>
      </p:sp>
      <p:sp>
        <p:nvSpPr>
          <p:cNvPr id="842" name="Shape 8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TREES</a:t>
            </a:r>
          </a:p>
        </p:txBody>
      </p:sp>
      <p:grpSp>
        <p:nvGrpSpPr>
          <p:cNvPr id="843" name="Shape 843"/>
          <p:cNvGrpSpPr/>
          <p:nvPr/>
        </p:nvGrpSpPr>
        <p:grpSpPr>
          <a:xfrm>
            <a:off x="6727675" y="1846157"/>
            <a:ext cx="5578977" cy="4703391"/>
            <a:chOff x="7108675" y="1312757"/>
            <a:chExt cx="5578977" cy="4703391"/>
          </a:xfrm>
        </p:grpSpPr>
        <p:sp>
          <p:nvSpPr>
            <p:cNvPr id="844" name="Shape 844"/>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sp>
          <p:nvSpPr>
            <p:cNvPr id="845" name="Shape 845"/>
            <p:cNvSpPr/>
            <p:nvPr/>
          </p:nvSpPr>
          <p:spPr>
            <a:xfrm>
              <a:off x="9720100" y="51656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Leaf Node</a:t>
              </a:r>
            </a:p>
          </p:txBody>
        </p:sp>
        <p:sp>
          <p:nvSpPr>
            <p:cNvPr id="846" name="Shape 846"/>
            <p:cNvSpPr/>
            <p:nvPr/>
          </p:nvSpPr>
          <p:spPr>
            <a:xfrm>
              <a:off x="7108675" y="51656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847" name="Shape 847"/>
            <p:cNvCxnSpPr>
              <a:stCxn id="844" idx="2"/>
              <a:endCxn id="846"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848" name="Shape 848"/>
            <p:cNvCxnSpPr>
              <a:stCxn id="844" idx="2"/>
              <a:endCxn id="845"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849" name="Shape 849"/>
            <p:cNvSpPr txBox="1"/>
            <p:nvPr/>
          </p:nvSpPr>
          <p:spPr>
            <a:xfrm>
              <a:off x="8414375" y="4644311"/>
              <a:ext cx="1674600" cy="4317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Georgia"/>
                  <a:ea typeface="Georgia"/>
                  <a:cs typeface="Georgia"/>
                  <a:sym typeface="Georgia"/>
                </a:rPr>
                <a:t>Branches</a:t>
              </a:r>
            </a:p>
          </p:txBody>
        </p:sp>
        <p:sp>
          <p:nvSpPr>
            <p:cNvPr id="850" name="Shape 850"/>
            <p:cNvSpPr/>
            <p:nvPr/>
          </p:nvSpPr>
          <p:spPr>
            <a:xfrm>
              <a:off x="9711564" y="131275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Node</a:t>
              </a:r>
            </a:p>
          </p:txBody>
        </p:sp>
        <p:cxnSp>
          <p:nvCxnSpPr>
            <p:cNvPr id="851" name="Shape 851"/>
            <p:cNvCxnSpPr>
              <a:stCxn id="850" idx="2"/>
              <a:endCxn id="844" idx="0"/>
            </p:cNvCxnSpPr>
            <p:nvPr/>
          </p:nvCxnSpPr>
          <p:spPr>
            <a:xfrm flipH="1">
              <a:off x="9259464" y="2393057"/>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852" name="Shape 852"/>
            <p:cNvCxnSpPr>
              <a:endCxn id="853"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854" name="Shape 854"/>
            <p:cNvSpPr txBox="1"/>
            <p:nvPr/>
          </p:nvSpPr>
          <p:spPr>
            <a:xfrm>
              <a:off x="9703687" y="2706961"/>
              <a:ext cx="1674600" cy="4317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Georgia"/>
                  <a:ea typeface="Georgia"/>
                  <a:cs typeface="Georgia"/>
                  <a:sym typeface="Georgia"/>
                </a:rPr>
                <a:t>Branches</a:t>
              </a:r>
            </a:p>
          </p:txBody>
        </p:sp>
        <p:sp>
          <p:nvSpPr>
            <p:cNvPr id="853" name="Shape 853"/>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8" name="Shape 858"/>
        <p:cNvGrpSpPr/>
        <p:nvPr/>
      </p:nvGrpSpPr>
      <p:grpSpPr>
        <a:xfrm>
          <a:off x="0" y="0"/>
          <a:ext cx="0" cy="0"/>
          <a:chOff x="0" y="0"/>
          <a:chExt cx="0" cy="0"/>
        </a:xfrm>
      </p:grpSpPr>
      <p:sp>
        <p:nvSpPr>
          <p:cNvPr id="859" name="Shape 859"/>
          <p:cNvSpPr txBox="1"/>
          <p:nvPr>
            <p:ph idx="1" type="body"/>
          </p:nvPr>
        </p:nvSpPr>
        <p:spPr>
          <a:xfrm>
            <a:off x="635000" y="1301275"/>
            <a:ext cx="74109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decision tree</a:t>
            </a:r>
            <a:r>
              <a:rPr lang="en-US" sz="2800">
                <a:latin typeface="Georgia"/>
                <a:ea typeface="Georgia"/>
                <a:cs typeface="Georgia"/>
                <a:sym typeface="Georgia"/>
              </a:rPr>
              <a:t> contains a question at every node.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i="1" lang="en-US" sz="2800">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lvl="0" marR="0" rtl="0" algn="l">
              <a:spcBef>
                <a:spcPts val="0"/>
              </a:spcBef>
              <a:buNone/>
            </a:pPr>
            <a:r>
              <a:t/>
            </a:r>
            <a:endParaRPr sz="2800">
              <a:latin typeface="Georgia"/>
              <a:ea typeface="Georgia"/>
              <a:cs typeface="Georgia"/>
              <a:sym typeface="Georgia"/>
            </a:endParaRPr>
          </a:p>
        </p:txBody>
      </p:sp>
      <p:sp>
        <p:nvSpPr>
          <p:cNvPr id="860" name="Shape 86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DECISION TREES</a:t>
            </a:r>
          </a:p>
        </p:txBody>
      </p:sp>
      <p:grpSp>
        <p:nvGrpSpPr>
          <p:cNvPr id="861" name="Shape 861"/>
          <p:cNvGrpSpPr/>
          <p:nvPr/>
        </p:nvGrpSpPr>
        <p:grpSpPr>
          <a:xfrm>
            <a:off x="7261075" y="1312757"/>
            <a:ext cx="5581425" cy="5922591"/>
            <a:chOff x="6727675" y="1312757"/>
            <a:chExt cx="5581425" cy="5922591"/>
          </a:xfrm>
        </p:grpSpPr>
        <p:grpSp>
          <p:nvGrpSpPr>
            <p:cNvPr id="862" name="Shape 862"/>
            <p:cNvGrpSpPr/>
            <p:nvPr/>
          </p:nvGrpSpPr>
          <p:grpSpPr>
            <a:xfrm>
              <a:off x="6727675" y="1312757"/>
              <a:ext cx="5578977" cy="4703391"/>
              <a:chOff x="7108675" y="1312757"/>
              <a:chExt cx="5578977" cy="4703391"/>
            </a:xfrm>
          </p:grpSpPr>
          <p:sp>
            <p:nvSpPr>
              <p:cNvPr id="863" name="Shape 863"/>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Question</a:t>
                </a:r>
              </a:p>
            </p:txBody>
          </p:sp>
          <p:sp>
            <p:nvSpPr>
              <p:cNvPr id="864" name="Shape 864"/>
              <p:cNvSpPr/>
              <p:nvPr/>
            </p:nvSpPr>
            <p:spPr>
              <a:xfrm>
                <a:off x="9720100" y="51656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Question</a:t>
                </a:r>
              </a:p>
            </p:txBody>
          </p:sp>
          <p:sp>
            <p:nvSpPr>
              <p:cNvPr id="865" name="Shape 865"/>
              <p:cNvSpPr/>
              <p:nvPr/>
            </p:nvSpPr>
            <p:spPr>
              <a:xfrm>
                <a:off x="7108675" y="51656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866" name="Shape 866"/>
              <p:cNvCxnSpPr>
                <a:stCxn id="863" idx="2"/>
                <a:endCxn id="865"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867" name="Shape 867"/>
              <p:cNvCxnSpPr>
                <a:stCxn id="863" idx="2"/>
                <a:endCxn id="864"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868" name="Shape 868"/>
              <p:cNvSpPr/>
              <p:nvPr/>
            </p:nvSpPr>
            <p:spPr>
              <a:xfrm>
                <a:off x="9711564" y="131275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Question</a:t>
                </a:r>
              </a:p>
            </p:txBody>
          </p:sp>
          <p:cxnSp>
            <p:nvCxnSpPr>
              <p:cNvPr id="869" name="Shape 869"/>
              <p:cNvCxnSpPr>
                <a:stCxn id="868" idx="2"/>
                <a:endCxn id="863" idx="0"/>
              </p:cNvCxnSpPr>
              <p:nvPr/>
            </p:nvCxnSpPr>
            <p:spPr>
              <a:xfrm flipH="1">
                <a:off x="9259464" y="2393057"/>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870" name="Shape 870"/>
              <p:cNvCxnSpPr>
                <a:endCxn id="871"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871" name="Shape 871"/>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grpSp>
        <p:sp>
          <p:nvSpPr>
            <p:cNvPr id="872" name="Shape 872"/>
            <p:cNvSpPr/>
            <p:nvPr/>
          </p:nvSpPr>
          <p:spPr>
            <a:xfrm>
              <a:off x="10634500" y="63848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Leaf Node</a:t>
              </a:r>
            </a:p>
          </p:txBody>
        </p:sp>
        <p:sp>
          <p:nvSpPr>
            <p:cNvPr id="873" name="Shape 873"/>
            <p:cNvSpPr/>
            <p:nvPr/>
          </p:nvSpPr>
          <p:spPr>
            <a:xfrm>
              <a:off x="8023075" y="6384848"/>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874" name="Shape 874"/>
            <p:cNvCxnSpPr>
              <a:stCxn id="864" idx="2"/>
              <a:endCxn id="873" idx="0"/>
            </p:cNvCxnSpPr>
            <p:nvPr/>
          </p:nvCxnSpPr>
          <p:spPr>
            <a:xfrm flipH="1">
              <a:off x="8860300" y="6016148"/>
              <a:ext cx="1316100" cy="368700"/>
            </a:xfrm>
            <a:prstGeom prst="straightConnector1">
              <a:avLst/>
            </a:prstGeom>
            <a:noFill/>
            <a:ln cap="flat" cmpd="sng" w="38100">
              <a:solidFill>
                <a:schemeClr val="dk2"/>
              </a:solidFill>
              <a:prstDash val="solid"/>
              <a:round/>
              <a:headEnd len="lg" w="lg" type="none"/>
              <a:tailEnd len="lg" w="lg" type="none"/>
            </a:ln>
          </p:spPr>
        </p:cxnSp>
        <p:cxnSp>
          <p:nvCxnSpPr>
            <p:cNvPr id="875" name="Shape 875"/>
            <p:cNvCxnSpPr>
              <a:stCxn id="864" idx="2"/>
              <a:endCxn id="872" idx="0"/>
            </p:cNvCxnSpPr>
            <p:nvPr/>
          </p:nvCxnSpPr>
          <p:spPr>
            <a:xfrm>
              <a:off x="10176400" y="6016148"/>
              <a:ext cx="1295400" cy="368700"/>
            </a:xfrm>
            <a:prstGeom prst="straightConnector1">
              <a:avLst/>
            </a:prstGeom>
            <a:noFill/>
            <a:ln cap="flat" cmpd="sng" w="38100">
              <a:solidFill>
                <a:schemeClr val="dk2"/>
              </a:solidFill>
              <a:prstDash val="solid"/>
              <a:round/>
              <a:headEnd len="lg" w="lg" type="none"/>
              <a:tailEnd len="lg" w="lg"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9" name="Shape 879"/>
        <p:cNvGrpSpPr/>
        <p:nvPr/>
      </p:nvGrpSpPr>
      <p:grpSpPr>
        <a:xfrm>
          <a:off x="0" y="0"/>
          <a:ext cx="0" cy="0"/>
          <a:chOff x="0" y="0"/>
          <a:chExt cx="0" cy="0"/>
        </a:xfrm>
      </p:grpSpPr>
      <p:sp>
        <p:nvSpPr>
          <p:cNvPr id="880" name="Shape 88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INTRODUCTION</a:t>
            </a:r>
          </a:p>
        </p:txBody>
      </p:sp>
      <p:sp>
        <p:nvSpPr>
          <p:cNvPr id="881" name="Shape 881"/>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spcAft>
                <a:spcPts val="0"/>
              </a:spcAft>
              <a:buClr>
                <a:srgbClr val="000000"/>
              </a:buClr>
              <a:buFont typeface="Arial"/>
              <a:buNone/>
            </a:pPr>
            <a:r>
              <a:t/>
            </a:r>
            <a:endParaRPr b="0" i="0" sz="1400" u="none" cap="none" strike="noStrike">
              <a:solidFill>
                <a:srgbClr val="000000"/>
              </a:solidFill>
              <a:latin typeface="Oswald"/>
              <a:ea typeface="Oswald"/>
              <a:cs typeface="Oswald"/>
              <a:sym typeface="Oswald"/>
            </a:endParaRPr>
          </a:p>
          <a:p>
            <a:pPr indent="0" lvl="0" marL="0" marR="0" rtl="0" algn="l">
              <a:lnSpc>
                <a:spcPct val="88333"/>
              </a:lnSpc>
              <a:spcBef>
                <a:spcPts val="0"/>
              </a:spcBef>
              <a:spcAft>
                <a:spcPts val="0"/>
              </a:spcAft>
              <a:buClr>
                <a:srgbClr val="FFFFFF"/>
              </a:buClr>
              <a:buSzPct val="25000"/>
              <a:buFont typeface="Oswald"/>
              <a:buNone/>
            </a:pPr>
            <a:r>
              <a:rPr b="1" i="0" lang="en-US" sz="9600" u="none" cap="none" strike="noStrike">
                <a:solidFill>
                  <a:srgbClr val="FFFFFF"/>
                </a:solidFill>
                <a:latin typeface="Oswald"/>
                <a:ea typeface="Oswald"/>
                <a:cs typeface="Oswald"/>
                <a:sym typeface="Oswald"/>
              </a:rPr>
              <a:t>DECISION TREES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ph idx="1" type="body"/>
          </p:nvPr>
        </p:nvSpPr>
        <p:spPr>
          <a:xfrm>
            <a:off x="635000" y="1301275"/>
            <a:ext cx="6744014" cy="3809998"/>
          </a:xfrm>
          <a:prstGeom prst="rect">
            <a:avLst/>
          </a:prstGeom>
          <a:noFill/>
          <a:ln>
            <a:noFill/>
          </a:ln>
        </p:spPr>
        <p:txBody>
          <a:bodyPr anchorCtr="0" anchor="t" bIns="0" lIns="0" rIns="0" tIns="0">
            <a:noAutofit/>
          </a:bodyPr>
          <a:lstStyle/>
          <a:p>
            <a:pPr indent="-203200" lvl="0" marL="203200" marR="0" rtl="0" algn="l">
              <a:lnSpc>
                <a:spcPct val="100000"/>
              </a:lnSpc>
              <a:spcBef>
                <a:spcPts val="0"/>
              </a:spcBef>
              <a:spcAft>
                <a:spcPts val="0"/>
              </a:spcAft>
              <a:buClr>
                <a:srgbClr val="000000"/>
              </a:buClr>
              <a:buSzPct val="100000"/>
              <a:buFont typeface="Georgia"/>
              <a:buNone/>
            </a:pPr>
            <a:r>
              <a:t/>
            </a:r>
            <a:endParaRPr b="0" i="1"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1" lang="en-US" sz="2800" u="none" cap="none" strike="noStrike">
                <a:solidFill>
                  <a:srgbClr val="000000"/>
                </a:solidFill>
                <a:latin typeface="Georgia"/>
                <a:ea typeface="Georgia"/>
                <a:cs typeface="Georgia"/>
                <a:sym typeface="Georgia"/>
              </a:rPr>
              <a:t>Decision trees </a:t>
            </a:r>
            <a:r>
              <a:rPr b="0" i="0" lang="en-US" sz="2800" u="none" cap="none" strike="noStrike">
                <a:solidFill>
                  <a:srgbClr val="000000"/>
                </a:solidFill>
                <a:latin typeface="Georgia"/>
                <a:ea typeface="Georgia"/>
                <a:cs typeface="Georgia"/>
                <a:sym typeface="Georgia"/>
              </a:rPr>
              <a:t>use a series of “questions” and “if-then” rules based on the answers to those questions to predict an outcome for a selected case.</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Depending upon the answer to the question, we proceed down the left (yes) or right (no) branch of the tree and ask another question. (</a:t>
            </a:r>
            <a:r>
              <a:rPr b="0" i="0" lang="en-US" sz="2800" u="none" cap="none" strike="noStrike">
                <a:solidFill>
                  <a:schemeClr val="dk1"/>
                </a:solidFill>
                <a:latin typeface="Georgia"/>
                <a:ea typeface="Georgia"/>
                <a:cs typeface="Georgia"/>
                <a:sym typeface="Georgia"/>
              </a:rPr>
              <a:t>Note: The next question always depends on the last</a:t>
            </a:r>
            <a:r>
              <a:rPr b="0" i="0" lang="en-US" sz="2800" u="none" cap="none" strike="noStrike">
                <a:solidFill>
                  <a:srgbClr val="000000"/>
                </a:solidFill>
                <a:latin typeface="Georgia"/>
                <a:ea typeface="Georgia"/>
                <a:cs typeface="Georgia"/>
                <a:sym typeface="Georgia"/>
              </a:rPr>
              <a:t>)</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chemeClr val="dk1"/>
              </a:solidFill>
              <a:latin typeface="Georgia"/>
              <a:ea typeface="Georgia"/>
              <a:cs typeface="Georgia"/>
              <a:sym typeface="Georgia"/>
            </a:endParaRPr>
          </a:p>
          <a:p>
            <a:pPr indent="-203200" lvl="0" marL="203200" marR="0" rtl="0" algn="l">
              <a:lnSpc>
                <a:spcPct val="100000"/>
              </a:lnSpc>
              <a:spcBef>
                <a:spcPts val="0"/>
              </a:spcBef>
              <a:spcAft>
                <a:spcPts val="0"/>
              </a:spcAft>
              <a:buClr>
                <a:schemeClr val="dk1"/>
              </a:buClr>
              <a:buSzPct val="100000"/>
              <a:buFont typeface="Georgia"/>
              <a:buChar char="‣"/>
            </a:pPr>
            <a:r>
              <a:rPr b="0" i="0" lang="en-US" sz="2800" u="none" cap="none" strike="noStrike">
                <a:solidFill>
                  <a:schemeClr val="dk1"/>
                </a:solidFill>
                <a:latin typeface="Georgia"/>
                <a:ea typeface="Georgia"/>
                <a:cs typeface="Georgia"/>
                <a:sym typeface="Georgia"/>
              </a:rPr>
              <a:t>Once we don’t have any more questions, we make a prediction</a:t>
            </a:r>
          </a:p>
        </p:txBody>
      </p:sp>
      <p:sp>
        <p:nvSpPr>
          <p:cNvPr id="887" name="Shape 88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DECISION TREES</a:t>
            </a:r>
          </a:p>
        </p:txBody>
      </p:sp>
      <p:grpSp>
        <p:nvGrpSpPr>
          <p:cNvPr id="888" name="Shape 888"/>
          <p:cNvGrpSpPr/>
          <p:nvPr/>
        </p:nvGrpSpPr>
        <p:grpSpPr>
          <a:xfrm>
            <a:off x="7266897" y="1414287"/>
            <a:ext cx="5703396" cy="5305229"/>
            <a:chOff x="5543051" y="1364387"/>
            <a:chExt cx="5703396" cy="5305229"/>
          </a:xfrm>
        </p:grpSpPr>
        <p:grpSp>
          <p:nvGrpSpPr>
            <p:cNvPr id="889" name="Shape 889"/>
            <p:cNvGrpSpPr/>
            <p:nvPr/>
          </p:nvGrpSpPr>
          <p:grpSpPr>
            <a:xfrm>
              <a:off x="5543051" y="1364387"/>
              <a:ext cx="4866635" cy="3904410"/>
              <a:chOff x="5924051" y="1364387"/>
              <a:chExt cx="4866635" cy="3904410"/>
            </a:xfrm>
          </p:grpSpPr>
          <p:sp>
            <p:nvSpPr>
              <p:cNvPr id="890" name="Shape 890"/>
              <p:cNvSpPr/>
              <p:nvPr/>
            </p:nvSpPr>
            <p:spPr>
              <a:xfrm>
                <a:off x="8107931" y="2929476"/>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Domain is .gov?</a:t>
                </a:r>
              </a:p>
            </p:txBody>
          </p:sp>
          <p:sp>
            <p:nvSpPr>
              <p:cNvPr id="891" name="Shape 891"/>
              <p:cNvSpPr/>
              <p:nvPr/>
            </p:nvSpPr>
            <p:spPr>
              <a:xfrm>
                <a:off x="9116086" y="4418296"/>
                <a:ext cx="1674600"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Top 25 Google?</a:t>
                </a:r>
              </a:p>
            </p:txBody>
          </p:sp>
          <p:sp>
            <p:nvSpPr>
              <p:cNvPr id="892" name="Shape 892"/>
              <p:cNvSpPr/>
              <p:nvPr/>
            </p:nvSpPr>
            <p:spPr>
              <a:xfrm>
                <a:off x="7136950" y="4418298"/>
                <a:ext cx="1782904"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cxnSp>
            <p:nvCxnSpPr>
              <p:cNvPr id="893" name="Shape 893"/>
              <p:cNvCxnSpPr>
                <a:stCxn id="890" idx="2"/>
                <a:endCxn id="892" idx="0"/>
              </p:cNvCxnSpPr>
              <p:nvPr/>
            </p:nvCxnSpPr>
            <p:spPr>
              <a:xfrm flipH="1">
                <a:off x="8028431" y="4009776"/>
                <a:ext cx="916800" cy="408600"/>
              </a:xfrm>
              <a:prstGeom prst="straightConnector1">
                <a:avLst/>
              </a:prstGeom>
              <a:noFill/>
              <a:ln cap="flat" cmpd="sng" w="38100">
                <a:solidFill>
                  <a:schemeClr val="dk2"/>
                </a:solidFill>
                <a:prstDash val="solid"/>
                <a:round/>
                <a:headEnd len="med" w="med" type="none"/>
                <a:tailEnd len="med" w="med" type="none"/>
              </a:ln>
            </p:spPr>
          </p:cxnSp>
          <p:cxnSp>
            <p:nvCxnSpPr>
              <p:cNvPr id="894" name="Shape 894"/>
              <p:cNvCxnSpPr>
                <a:stCxn id="890" idx="2"/>
                <a:endCxn id="891" idx="0"/>
              </p:cNvCxnSpPr>
              <p:nvPr/>
            </p:nvCxnSpPr>
            <p:spPr>
              <a:xfrm>
                <a:off x="8945231" y="4009776"/>
                <a:ext cx="1008300" cy="408600"/>
              </a:xfrm>
              <a:prstGeom prst="straightConnector1">
                <a:avLst/>
              </a:prstGeom>
              <a:noFill/>
              <a:ln cap="flat" cmpd="sng" w="38100">
                <a:solidFill>
                  <a:schemeClr val="dk2"/>
                </a:solidFill>
                <a:prstDash val="solid"/>
                <a:round/>
                <a:headEnd len="med" w="med" type="none"/>
                <a:tailEnd len="med" w="med" type="none"/>
              </a:ln>
            </p:spPr>
          </p:cxnSp>
          <p:sp>
            <p:nvSpPr>
              <p:cNvPr id="895" name="Shape 895"/>
              <p:cNvSpPr/>
              <p:nvPr/>
            </p:nvSpPr>
            <p:spPr>
              <a:xfrm>
                <a:off x="7090009" y="1364387"/>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Domain is .info?</a:t>
                </a:r>
              </a:p>
            </p:txBody>
          </p:sp>
          <p:cxnSp>
            <p:nvCxnSpPr>
              <p:cNvPr id="896" name="Shape 896"/>
              <p:cNvCxnSpPr>
                <a:stCxn id="895" idx="2"/>
                <a:endCxn id="890" idx="0"/>
              </p:cNvCxnSpPr>
              <p:nvPr/>
            </p:nvCxnSpPr>
            <p:spPr>
              <a:xfrm>
                <a:off x="7927309" y="2444687"/>
                <a:ext cx="1017900" cy="484800"/>
              </a:xfrm>
              <a:prstGeom prst="straightConnector1">
                <a:avLst/>
              </a:prstGeom>
              <a:noFill/>
              <a:ln cap="flat" cmpd="sng" w="38100">
                <a:solidFill>
                  <a:schemeClr val="dk2"/>
                </a:solidFill>
                <a:prstDash val="solid"/>
                <a:round/>
                <a:headEnd len="med" w="med" type="none"/>
                <a:tailEnd len="med" w="med" type="none"/>
              </a:ln>
            </p:spPr>
          </p:cxnSp>
          <p:cxnSp>
            <p:nvCxnSpPr>
              <p:cNvPr id="897" name="Shape 897"/>
              <p:cNvCxnSpPr>
                <a:stCxn id="895" idx="2"/>
                <a:endCxn id="898" idx="0"/>
              </p:cNvCxnSpPr>
              <p:nvPr/>
            </p:nvCxnSpPr>
            <p:spPr>
              <a:xfrm flipH="1">
                <a:off x="6873409" y="2444687"/>
                <a:ext cx="1053900" cy="484800"/>
              </a:xfrm>
              <a:prstGeom prst="straightConnector1">
                <a:avLst/>
              </a:prstGeom>
              <a:noFill/>
              <a:ln cap="flat" cmpd="sng" w="38100">
                <a:solidFill>
                  <a:schemeClr val="dk2"/>
                </a:solidFill>
                <a:prstDash val="solid"/>
                <a:round/>
                <a:headEnd len="med" w="med" type="none"/>
                <a:tailEnd len="med" w="med" type="none"/>
              </a:ln>
            </p:spPr>
          </p:cxnSp>
          <p:sp>
            <p:nvSpPr>
              <p:cNvPr id="898" name="Shape 898"/>
              <p:cNvSpPr/>
              <p:nvPr/>
            </p:nvSpPr>
            <p:spPr>
              <a:xfrm>
                <a:off x="5924051" y="2929476"/>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Risky</a:t>
                </a:r>
              </a:p>
            </p:txBody>
          </p:sp>
        </p:grpSp>
        <p:sp>
          <p:nvSpPr>
            <p:cNvPr id="899" name="Shape 899"/>
            <p:cNvSpPr/>
            <p:nvPr/>
          </p:nvSpPr>
          <p:spPr>
            <a:xfrm>
              <a:off x="9503914" y="5808964"/>
              <a:ext cx="1742533"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Risky?</a:t>
              </a:r>
            </a:p>
          </p:txBody>
        </p:sp>
        <p:sp>
          <p:nvSpPr>
            <p:cNvPr id="900" name="Shape 900"/>
            <p:cNvSpPr/>
            <p:nvPr/>
          </p:nvSpPr>
          <p:spPr>
            <a:xfrm>
              <a:off x="7523671" y="5819117"/>
              <a:ext cx="1812679"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Safe</a:t>
              </a:r>
            </a:p>
          </p:txBody>
        </p:sp>
        <p:cxnSp>
          <p:nvCxnSpPr>
            <p:cNvPr id="901" name="Shape 901"/>
            <p:cNvCxnSpPr>
              <a:stCxn id="891" idx="2"/>
              <a:endCxn id="900" idx="0"/>
            </p:cNvCxnSpPr>
            <p:nvPr/>
          </p:nvCxnSpPr>
          <p:spPr>
            <a:xfrm flipH="1">
              <a:off x="8429986" y="5268795"/>
              <a:ext cx="1142400" cy="550200"/>
            </a:xfrm>
            <a:prstGeom prst="straightConnector1">
              <a:avLst/>
            </a:prstGeom>
            <a:noFill/>
            <a:ln cap="flat" cmpd="sng" w="38100">
              <a:solidFill>
                <a:schemeClr val="dk2"/>
              </a:solidFill>
              <a:prstDash val="solid"/>
              <a:round/>
              <a:headEnd len="med" w="med" type="none"/>
              <a:tailEnd len="med" w="med" type="none"/>
            </a:ln>
          </p:spPr>
        </p:cxnSp>
        <p:cxnSp>
          <p:nvCxnSpPr>
            <p:cNvPr id="902" name="Shape 902"/>
            <p:cNvCxnSpPr>
              <a:stCxn id="891" idx="2"/>
              <a:endCxn id="899" idx="0"/>
            </p:cNvCxnSpPr>
            <p:nvPr/>
          </p:nvCxnSpPr>
          <p:spPr>
            <a:xfrm>
              <a:off x="9572386" y="5268795"/>
              <a:ext cx="802800" cy="540300"/>
            </a:xfrm>
            <a:prstGeom prst="straightConnector1">
              <a:avLst/>
            </a:prstGeom>
            <a:noFill/>
            <a:ln cap="flat" cmpd="sng" w="38100">
              <a:solidFill>
                <a:schemeClr val="dk2"/>
              </a:solidFill>
              <a:prstDash val="solid"/>
              <a:round/>
              <a:headEnd len="med" w="med" type="none"/>
              <a:tailEnd len="med" w="med" type="none"/>
            </a:ln>
          </p:spPr>
        </p:cxnSp>
      </p:grpSp>
      <p:sp>
        <p:nvSpPr>
          <p:cNvPr id="903" name="Shape 903"/>
          <p:cNvSpPr txBox="1"/>
          <p:nvPr/>
        </p:nvSpPr>
        <p:spPr>
          <a:xfrm>
            <a:off x="7694067" y="1785159"/>
            <a:ext cx="558165"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Yes</a:t>
            </a:r>
          </a:p>
        </p:txBody>
      </p:sp>
      <p:sp>
        <p:nvSpPr>
          <p:cNvPr id="904" name="Shape 904"/>
          <p:cNvSpPr txBox="1"/>
          <p:nvPr/>
        </p:nvSpPr>
        <p:spPr>
          <a:xfrm>
            <a:off x="10240121" y="1782496"/>
            <a:ext cx="48602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No</a:t>
            </a:r>
          </a:p>
        </p:txBody>
      </p:sp>
      <p:sp>
        <p:nvSpPr>
          <p:cNvPr id="905" name="Shape 905"/>
          <p:cNvSpPr txBox="1"/>
          <p:nvPr/>
        </p:nvSpPr>
        <p:spPr>
          <a:xfrm>
            <a:off x="7556003" y="6814278"/>
            <a:ext cx="5102903"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0" i="1" lang="en-US" sz="1400" u="none" cap="none" strike="noStrike">
                <a:solidFill>
                  <a:srgbClr val="000000"/>
                </a:solidFill>
                <a:latin typeface="Georgia"/>
                <a:ea typeface="Georgia"/>
                <a:cs typeface="Georgia"/>
                <a:sym typeface="Georgia"/>
              </a:rPr>
              <a:t>Decision Tree for whether a URL is “Safe” or “Risky” to click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ph idx="1" type="body"/>
          </p:nvPr>
        </p:nvSpPr>
        <p:spPr>
          <a:xfrm>
            <a:off x="635000" y="1301275"/>
            <a:ext cx="6744014" cy="3809998"/>
          </a:xfrm>
          <a:prstGeom prst="rect">
            <a:avLst/>
          </a:prstGeom>
          <a:noFill/>
          <a:ln>
            <a:noFill/>
          </a:ln>
        </p:spPr>
        <p:txBody>
          <a:bodyPr anchorCtr="0" anchor="t" bIns="0" lIns="0" rIns="0" tIns="0">
            <a:noAutofit/>
          </a:bodyPr>
          <a:lstStyle/>
          <a:p>
            <a:pPr indent="-203200" lvl="0" marL="203200" marR="0" rtl="0" algn="l">
              <a:lnSpc>
                <a:spcPct val="100000"/>
              </a:lnSpc>
              <a:spcBef>
                <a:spcPts val="0"/>
              </a:spcBef>
              <a:spcAft>
                <a:spcPts val="0"/>
              </a:spcAft>
              <a:buClr>
                <a:srgbClr val="000000"/>
              </a:buClr>
              <a:buSzPct val="100000"/>
              <a:buFont typeface="Georgia"/>
              <a:buNone/>
            </a:pPr>
            <a:r>
              <a:t/>
            </a:r>
            <a:endParaRPr b="0" i="1"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1" lang="en-US" sz="2800" u="none" cap="none" strike="noStrike">
                <a:solidFill>
                  <a:srgbClr val="000000"/>
                </a:solidFill>
                <a:latin typeface="Georgia"/>
                <a:ea typeface="Georgia"/>
                <a:cs typeface="Georgia"/>
                <a:sym typeface="Georgia"/>
              </a:rPr>
              <a:t>Decision trees </a:t>
            </a:r>
            <a:r>
              <a:rPr b="0" i="0" lang="en-US" sz="2800" u="none" cap="none" strike="noStrike">
                <a:solidFill>
                  <a:srgbClr val="000000"/>
                </a:solidFill>
                <a:latin typeface="Georgia"/>
                <a:ea typeface="Georgia"/>
                <a:cs typeface="Georgia"/>
                <a:sym typeface="Georgia"/>
              </a:rPr>
              <a:t>use a series of “questions” and “if-then” rules based on the answers to those questions to predict an outcome for a selected case.</a:t>
            </a:r>
          </a:p>
          <a:p>
            <a:pPr indent="-203200" lvl="0" marL="203200" marR="0" rtl="0" algn="l">
              <a:lnSpc>
                <a:spcPct val="100000"/>
              </a:lnSpc>
              <a:spcBef>
                <a:spcPts val="0"/>
              </a:spcBef>
              <a:spcAft>
                <a:spcPts val="0"/>
              </a:spcAft>
              <a:buClr>
                <a:srgbClr val="000000"/>
              </a:buClr>
              <a:buSzPct val="100000"/>
              <a:buFont typeface="Georgia"/>
              <a:buNone/>
            </a:pPr>
            <a:r>
              <a:t/>
            </a:r>
            <a:endParaRPr b="0" i="0" sz="2800" u="none" cap="none" strike="noStrike">
              <a:solidFill>
                <a:srgbClr val="000000"/>
              </a:solidFill>
              <a:latin typeface="Georgia"/>
              <a:ea typeface="Georgia"/>
              <a:cs typeface="Georgia"/>
              <a:sym typeface="Georgia"/>
            </a:endParaRPr>
          </a:p>
          <a:p>
            <a:pPr indent="-203200" lvl="0" marL="203200" marR="0" rtl="0" algn="l">
              <a:lnSpc>
                <a:spcPct val="100000"/>
              </a:lnSpc>
              <a:spcBef>
                <a:spcPts val="0"/>
              </a:spcBef>
              <a:spcAft>
                <a:spcPts val="0"/>
              </a:spcAft>
              <a:buClr>
                <a:srgbClr val="000000"/>
              </a:buClr>
              <a:buSzPct val="100000"/>
              <a:buFont typeface="Georgia"/>
              <a:buChar char="‣"/>
            </a:pPr>
            <a:r>
              <a:rPr b="0" i="0" lang="en-US" sz="2800" u="none" cap="none" strike="noStrike">
                <a:solidFill>
                  <a:srgbClr val="000000"/>
                </a:solidFill>
                <a:latin typeface="Georgia"/>
                <a:ea typeface="Georgia"/>
                <a:cs typeface="Georgia"/>
                <a:sym typeface="Georgia"/>
              </a:rPr>
              <a:t>Depending upon the answer to the question, we proceed down the left (yes) or right (no) branch of the tree and ask another question. (</a:t>
            </a:r>
            <a:r>
              <a:rPr b="0" i="0" lang="en-US" sz="2800" u="none" cap="none" strike="noStrike">
                <a:solidFill>
                  <a:schemeClr val="dk1"/>
                </a:solidFill>
                <a:latin typeface="Georgia"/>
                <a:ea typeface="Georgia"/>
                <a:cs typeface="Georgia"/>
                <a:sym typeface="Georgia"/>
              </a:rPr>
              <a:t>Note: The next question always depends on the last</a:t>
            </a:r>
            <a:r>
              <a:rPr b="0" i="0" lang="en-US" sz="2800" u="none" cap="none" strike="noStrike">
                <a:solidFill>
                  <a:srgbClr val="000000"/>
                </a:solidFill>
                <a:latin typeface="Georgia"/>
                <a:ea typeface="Georgia"/>
                <a:cs typeface="Georgia"/>
                <a:sym typeface="Georgia"/>
              </a:rPr>
              <a:t>)</a:t>
            </a:r>
          </a:p>
          <a:p>
            <a:pPr indent="0" lvl="0" marL="0" marR="0" rtl="0" algn="l">
              <a:lnSpc>
                <a:spcPct val="100000"/>
              </a:lnSpc>
              <a:spcBef>
                <a:spcPts val="0"/>
              </a:spcBef>
              <a:spcAft>
                <a:spcPts val="0"/>
              </a:spcAft>
              <a:buClr>
                <a:srgbClr val="000000"/>
              </a:buClr>
              <a:buSzPct val="25000"/>
              <a:buFont typeface="Arial"/>
              <a:buNone/>
            </a:pPr>
            <a:r>
              <a:t/>
            </a:r>
            <a:endParaRPr b="0" i="0" sz="2800" u="none" cap="none" strike="noStrike">
              <a:solidFill>
                <a:schemeClr val="dk1"/>
              </a:solidFill>
              <a:latin typeface="Georgia"/>
              <a:ea typeface="Georgia"/>
              <a:cs typeface="Georgia"/>
              <a:sym typeface="Georgia"/>
            </a:endParaRPr>
          </a:p>
          <a:p>
            <a:pPr indent="-203200" lvl="0" marL="203200" marR="0" rtl="0" algn="l">
              <a:lnSpc>
                <a:spcPct val="100000"/>
              </a:lnSpc>
              <a:spcBef>
                <a:spcPts val="0"/>
              </a:spcBef>
              <a:spcAft>
                <a:spcPts val="0"/>
              </a:spcAft>
              <a:buClr>
                <a:schemeClr val="dk1"/>
              </a:buClr>
              <a:buSzPct val="100000"/>
              <a:buFont typeface="Georgia"/>
              <a:buChar char="‣"/>
            </a:pPr>
            <a:r>
              <a:rPr b="0" i="0" lang="en-US" sz="2800" u="none" cap="none" strike="noStrike">
                <a:solidFill>
                  <a:schemeClr val="dk1"/>
                </a:solidFill>
                <a:latin typeface="Georgia"/>
                <a:ea typeface="Georgia"/>
                <a:cs typeface="Georgia"/>
                <a:sym typeface="Georgia"/>
              </a:rPr>
              <a:t>Once we don’t have any more questions, we make a prediction</a:t>
            </a:r>
          </a:p>
        </p:txBody>
      </p:sp>
      <p:sp>
        <p:nvSpPr>
          <p:cNvPr id="911" name="Shape 9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Oswald"/>
              <a:buNone/>
            </a:pPr>
            <a:r>
              <a:rPr b="1" i="0" lang="en-US" sz="3200" u="none" cap="none" strike="noStrike">
                <a:solidFill>
                  <a:srgbClr val="000000"/>
                </a:solidFill>
                <a:latin typeface="Oswald"/>
                <a:ea typeface="Oswald"/>
                <a:cs typeface="Oswald"/>
                <a:sym typeface="Oswald"/>
              </a:rPr>
              <a:t>DECISION TREES</a:t>
            </a:r>
          </a:p>
        </p:txBody>
      </p:sp>
      <p:grpSp>
        <p:nvGrpSpPr>
          <p:cNvPr id="912" name="Shape 912"/>
          <p:cNvGrpSpPr/>
          <p:nvPr/>
        </p:nvGrpSpPr>
        <p:grpSpPr>
          <a:xfrm>
            <a:off x="7266897" y="1414287"/>
            <a:ext cx="5703396" cy="5305229"/>
            <a:chOff x="5543051" y="1364387"/>
            <a:chExt cx="5703396" cy="5305229"/>
          </a:xfrm>
        </p:grpSpPr>
        <p:grpSp>
          <p:nvGrpSpPr>
            <p:cNvPr id="913" name="Shape 913"/>
            <p:cNvGrpSpPr/>
            <p:nvPr/>
          </p:nvGrpSpPr>
          <p:grpSpPr>
            <a:xfrm>
              <a:off x="5543051" y="1364387"/>
              <a:ext cx="4866635" cy="3904410"/>
              <a:chOff x="5924051" y="1364387"/>
              <a:chExt cx="4866635" cy="3904410"/>
            </a:xfrm>
          </p:grpSpPr>
          <p:sp>
            <p:nvSpPr>
              <p:cNvPr id="914" name="Shape 914"/>
              <p:cNvSpPr/>
              <p:nvPr/>
            </p:nvSpPr>
            <p:spPr>
              <a:xfrm>
                <a:off x="8107931" y="2929476"/>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Question</a:t>
                </a:r>
              </a:p>
            </p:txBody>
          </p:sp>
          <p:sp>
            <p:nvSpPr>
              <p:cNvPr id="915" name="Shape 915"/>
              <p:cNvSpPr/>
              <p:nvPr/>
            </p:nvSpPr>
            <p:spPr>
              <a:xfrm>
                <a:off x="9116086" y="4418296"/>
                <a:ext cx="1674600"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Georgia"/>
                  <a:buNone/>
                </a:pPr>
                <a:r>
                  <a:rPr b="1" i="0" lang="en-US" sz="2200" u="none" cap="none" strike="noStrike">
                    <a:solidFill>
                      <a:schemeClr val="dk1"/>
                    </a:solidFill>
                    <a:latin typeface="Georgia"/>
                    <a:ea typeface="Georgia"/>
                    <a:cs typeface="Georgia"/>
                    <a:sym typeface="Georgia"/>
                  </a:rPr>
                  <a:t>Question</a:t>
                </a:r>
              </a:p>
            </p:txBody>
          </p:sp>
          <p:sp>
            <p:nvSpPr>
              <p:cNvPr id="916" name="Shape 916"/>
              <p:cNvSpPr/>
              <p:nvPr/>
            </p:nvSpPr>
            <p:spPr>
              <a:xfrm>
                <a:off x="7136950" y="4418298"/>
                <a:ext cx="1782904"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Prediction</a:t>
                </a:r>
              </a:p>
            </p:txBody>
          </p:sp>
          <p:cxnSp>
            <p:nvCxnSpPr>
              <p:cNvPr id="917" name="Shape 917"/>
              <p:cNvCxnSpPr>
                <a:stCxn id="914" idx="2"/>
                <a:endCxn id="916" idx="0"/>
              </p:cNvCxnSpPr>
              <p:nvPr/>
            </p:nvCxnSpPr>
            <p:spPr>
              <a:xfrm flipH="1">
                <a:off x="8028431" y="4009776"/>
                <a:ext cx="916800" cy="408600"/>
              </a:xfrm>
              <a:prstGeom prst="straightConnector1">
                <a:avLst/>
              </a:prstGeom>
              <a:noFill/>
              <a:ln cap="flat" cmpd="sng" w="38100">
                <a:solidFill>
                  <a:schemeClr val="dk2"/>
                </a:solidFill>
                <a:prstDash val="solid"/>
                <a:round/>
                <a:headEnd len="med" w="med" type="none"/>
                <a:tailEnd len="med" w="med" type="none"/>
              </a:ln>
            </p:spPr>
          </p:cxnSp>
          <p:cxnSp>
            <p:nvCxnSpPr>
              <p:cNvPr id="918" name="Shape 918"/>
              <p:cNvCxnSpPr>
                <a:stCxn id="914" idx="2"/>
                <a:endCxn id="915" idx="0"/>
              </p:cNvCxnSpPr>
              <p:nvPr/>
            </p:nvCxnSpPr>
            <p:spPr>
              <a:xfrm>
                <a:off x="8945231" y="4009776"/>
                <a:ext cx="1008300" cy="408600"/>
              </a:xfrm>
              <a:prstGeom prst="straightConnector1">
                <a:avLst/>
              </a:prstGeom>
              <a:noFill/>
              <a:ln cap="flat" cmpd="sng" w="38100">
                <a:solidFill>
                  <a:schemeClr val="dk2"/>
                </a:solidFill>
                <a:prstDash val="solid"/>
                <a:round/>
                <a:headEnd len="med" w="med" type="none"/>
                <a:tailEnd len="med" w="med" type="none"/>
              </a:ln>
            </p:spPr>
          </p:cxnSp>
          <p:sp>
            <p:nvSpPr>
              <p:cNvPr id="919" name="Shape 919"/>
              <p:cNvSpPr/>
              <p:nvPr/>
            </p:nvSpPr>
            <p:spPr>
              <a:xfrm>
                <a:off x="7090009" y="1364387"/>
                <a:ext cx="1674600"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Question</a:t>
                </a:r>
              </a:p>
            </p:txBody>
          </p:sp>
          <p:cxnSp>
            <p:nvCxnSpPr>
              <p:cNvPr id="920" name="Shape 920"/>
              <p:cNvCxnSpPr>
                <a:stCxn id="919" idx="2"/>
                <a:endCxn id="914" idx="0"/>
              </p:cNvCxnSpPr>
              <p:nvPr/>
            </p:nvCxnSpPr>
            <p:spPr>
              <a:xfrm>
                <a:off x="7927309" y="2444687"/>
                <a:ext cx="1017900" cy="484800"/>
              </a:xfrm>
              <a:prstGeom prst="straightConnector1">
                <a:avLst/>
              </a:prstGeom>
              <a:noFill/>
              <a:ln cap="flat" cmpd="sng" w="38100">
                <a:solidFill>
                  <a:schemeClr val="dk2"/>
                </a:solidFill>
                <a:prstDash val="solid"/>
                <a:round/>
                <a:headEnd len="med" w="med" type="none"/>
                <a:tailEnd len="med" w="med" type="none"/>
              </a:ln>
            </p:spPr>
          </p:cxnSp>
          <p:cxnSp>
            <p:nvCxnSpPr>
              <p:cNvPr id="921" name="Shape 921"/>
              <p:cNvCxnSpPr>
                <a:stCxn id="919" idx="2"/>
                <a:endCxn id="922" idx="0"/>
              </p:cNvCxnSpPr>
              <p:nvPr/>
            </p:nvCxnSpPr>
            <p:spPr>
              <a:xfrm flipH="1">
                <a:off x="6873409" y="2444687"/>
                <a:ext cx="1053900" cy="484800"/>
              </a:xfrm>
              <a:prstGeom prst="straightConnector1">
                <a:avLst/>
              </a:prstGeom>
              <a:noFill/>
              <a:ln cap="flat" cmpd="sng" w="38100">
                <a:solidFill>
                  <a:schemeClr val="dk2"/>
                </a:solidFill>
                <a:prstDash val="solid"/>
                <a:round/>
                <a:headEnd len="med" w="med" type="none"/>
                <a:tailEnd len="med" w="med" type="none"/>
              </a:ln>
            </p:spPr>
          </p:cxnSp>
          <p:sp>
            <p:nvSpPr>
              <p:cNvPr id="922" name="Shape 922"/>
              <p:cNvSpPr/>
              <p:nvPr/>
            </p:nvSpPr>
            <p:spPr>
              <a:xfrm>
                <a:off x="5924051" y="2929476"/>
                <a:ext cx="1898836" cy="1080300"/>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Prediction</a:t>
                </a:r>
              </a:p>
            </p:txBody>
          </p:sp>
        </p:grpSp>
        <p:sp>
          <p:nvSpPr>
            <p:cNvPr id="923" name="Shape 923"/>
            <p:cNvSpPr/>
            <p:nvPr/>
          </p:nvSpPr>
          <p:spPr>
            <a:xfrm>
              <a:off x="9503914" y="5808964"/>
              <a:ext cx="1742533"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Prediction</a:t>
              </a:r>
            </a:p>
          </p:txBody>
        </p:sp>
        <p:sp>
          <p:nvSpPr>
            <p:cNvPr id="924" name="Shape 924"/>
            <p:cNvSpPr/>
            <p:nvPr/>
          </p:nvSpPr>
          <p:spPr>
            <a:xfrm>
              <a:off x="7523671" y="5819117"/>
              <a:ext cx="1812679" cy="850498"/>
            </a:xfrm>
            <a:prstGeom prst="rect">
              <a:avLst/>
            </a:prstGeom>
            <a:solidFill>
              <a:srgbClr val="EAEAEA"/>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Georgia"/>
                <a:buNone/>
              </a:pPr>
              <a:r>
                <a:rPr b="1" i="0" lang="en-US" sz="2200" u="none" cap="none" strike="noStrike">
                  <a:solidFill>
                    <a:srgbClr val="000000"/>
                  </a:solidFill>
                  <a:latin typeface="Georgia"/>
                  <a:ea typeface="Georgia"/>
                  <a:cs typeface="Georgia"/>
                  <a:sym typeface="Georgia"/>
                </a:rPr>
                <a:t>Prediction</a:t>
              </a:r>
            </a:p>
          </p:txBody>
        </p:sp>
        <p:cxnSp>
          <p:nvCxnSpPr>
            <p:cNvPr id="925" name="Shape 925"/>
            <p:cNvCxnSpPr>
              <a:stCxn id="915" idx="2"/>
              <a:endCxn id="924" idx="0"/>
            </p:cNvCxnSpPr>
            <p:nvPr/>
          </p:nvCxnSpPr>
          <p:spPr>
            <a:xfrm flipH="1">
              <a:off x="8429986" y="5268795"/>
              <a:ext cx="1142400" cy="550200"/>
            </a:xfrm>
            <a:prstGeom prst="straightConnector1">
              <a:avLst/>
            </a:prstGeom>
            <a:noFill/>
            <a:ln cap="flat" cmpd="sng" w="38100">
              <a:solidFill>
                <a:schemeClr val="dk2"/>
              </a:solidFill>
              <a:prstDash val="solid"/>
              <a:round/>
              <a:headEnd len="med" w="med" type="none"/>
              <a:tailEnd len="med" w="med" type="none"/>
            </a:ln>
          </p:spPr>
        </p:cxnSp>
        <p:cxnSp>
          <p:nvCxnSpPr>
            <p:cNvPr id="926" name="Shape 926"/>
            <p:cNvCxnSpPr>
              <a:stCxn id="915" idx="2"/>
              <a:endCxn id="923" idx="0"/>
            </p:cNvCxnSpPr>
            <p:nvPr/>
          </p:nvCxnSpPr>
          <p:spPr>
            <a:xfrm>
              <a:off x="9572386" y="5268795"/>
              <a:ext cx="802800" cy="540300"/>
            </a:xfrm>
            <a:prstGeom prst="straightConnector1">
              <a:avLst/>
            </a:prstGeom>
            <a:noFill/>
            <a:ln cap="flat" cmpd="sng" w="38100">
              <a:solidFill>
                <a:schemeClr val="dk2"/>
              </a:solidFill>
              <a:prstDash val="solid"/>
              <a:round/>
              <a:headEnd len="med" w="med" type="none"/>
              <a:tailEnd len="med" w="med" type="none"/>
            </a:ln>
          </p:spPr>
        </p:cxnSp>
      </p:grpSp>
      <p:sp>
        <p:nvSpPr>
          <p:cNvPr id="927" name="Shape 927"/>
          <p:cNvSpPr txBox="1"/>
          <p:nvPr/>
        </p:nvSpPr>
        <p:spPr>
          <a:xfrm>
            <a:off x="7694067" y="1785159"/>
            <a:ext cx="558165"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Yes</a:t>
            </a:r>
          </a:p>
        </p:txBody>
      </p:sp>
      <p:sp>
        <p:nvSpPr>
          <p:cNvPr id="928" name="Shape 928"/>
          <p:cNvSpPr txBox="1"/>
          <p:nvPr/>
        </p:nvSpPr>
        <p:spPr>
          <a:xfrm>
            <a:off x="10240121" y="1782496"/>
            <a:ext cx="48602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Georgia"/>
              <a:buNone/>
            </a:pPr>
            <a:r>
              <a:rPr b="1" i="0" lang="en-US" sz="1600" u="none" cap="none" strike="noStrike">
                <a:solidFill>
                  <a:srgbClr val="000000"/>
                </a:solidFill>
                <a:latin typeface="Georgia"/>
                <a:ea typeface="Georgia"/>
                <a:cs typeface="Georgia"/>
                <a:sym typeface="Georgia"/>
              </a:rPr>
              <a:t>No</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