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_presentation_slide_for_Forseti_Partners_is_disp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Visão Geral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FFFFFF"/>
                </a:solidFill>
              </a:defRPr>
            </a:pPr>
            <a:r>
              <a:t>Plataforma digital que une o mundo físico e digital via leilões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Serviços integrados: aquisição, manutenção, revenda e investimento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Rentabilidade superior com segurança, inteligência e escalabilidade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Diferenciais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FFFFFF"/>
                </a:solidFill>
              </a:defRPr>
            </a:pPr>
            <a:r>
              <a:t>Curadoria de oportunidades com IA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Rede de especialistas e investidores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Suporte pós-compra (documentação, reforma, manutenção)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Tokenização de ativos físicos (carros e imóveis)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Tecnologia e Segurança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FFFFFF"/>
                </a:solidFill>
              </a:defRPr>
            </a:pPr>
            <a:r>
              <a:t>Web Scraping + IA para monitoramento de oportunidades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Blockchain e contratos inteligentes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Plataforma 100% digital e escalável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Autenticação segura e proteção de dados (LGPD)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Benefícios ao Usuário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FFFFFF"/>
                </a:solidFill>
              </a:defRPr>
            </a:pPr>
            <a:r>
              <a:t>Oportunidades filtradas e rentáveis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Plataforma única: busca, análise, compra e gestão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Experiência digital personalizada com suporte total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Networking com comunidade de investidores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Maior poder de revenda e valorização via tokenização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203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t>Roadmap de Evolução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FFFFFF"/>
                </a:solidFill>
              </a:defRPr>
            </a:pPr>
            <a:r>
              <a:t>Fase 1 – MVP com painel, importação de leilões e simulação básica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Fase 2 – Módulo de investimento e contratação de serviços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Fase 3 – IA avançada, chatbot e marketplace completo</a:t>
            </a: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Fase 4 – Tokenização de ativos e expansão internacional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