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Driving License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190500" marR="190500" rtl="0" algn="l">
              <a:lnSpc>
                <a:spcPct val="14666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chemeClr val="dk1"/>
                </a:solidFill>
              </a:rPr>
              <a:t>A123-456-789-012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