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72" r:id="rId2"/>
    <p:sldId id="258" r:id="rId3"/>
    <p:sldId id="673" r:id="rId4"/>
    <p:sldId id="268" r:id="rId5"/>
    <p:sldId id="273" r:id="rId6"/>
    <p:sldId id="278" r:id="rId7"/>
    <p:sldId id="283" r:id="rId8"/>
    <p:sldId id="288" r:id="rId9"/>
    <p:sldId id="293" r:id="rId10"/>
    <p:sldId id="353" r:id="rId11"/>
    <p:sldId id="356" r:id="rId12"/>
    <p:sldId id="364" r:id="rId13"/>
    <p:sldId id="374" r:id="rId14"/>
    <p:sldId id="380" r:id="rId15"/>
    <p:sldId id="386" r:id="rId16"/>
    <p:sldId id="642" r:id="rId17"/>
    <p:sldId id="674" r:id="rId18"/>
    <p:sldId id="6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7677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Advantages of Syndet (synthetic detergent) cleansers over traditional soap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Sudhir</a:t>
            </a:r>
            <a:r>
              <a:rPr lang="en-US" dirty="0" smtClean="0"/>
              <a:t> Mishra MD, FIAP</a:t>
            </a:r>
          </a:p>
          <a:p>
            <a:r>
              <a:rPr lang="en-US" dirty="0" smtClean="0"/>
              <a:t>Consultant Pediatrician</a:t>
            </a:r>
          </a:p>
          <a:p>
            <a:r>
              <a:rPr lang="en-US" dirty="0" smtClean="0"/>
              <a:t>Vice President CIAP (EZ)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6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 of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844"/>
            <a:ext cx="8229600" cy="4525963"/>
          </a:xfrm>
        </p:spPr>
        <p:txBody>
          <a:bodyPr/>
          <a:lstStyle/>
          <a:p>
            <a:r>
              <a:rPr lang="en-US" dirty="0" smtClean="0"/>
              <a:t>Synthetic surfactants</a:t>
            </a:r>
          </a:p>
          <a:p>
            <a:r>
              <a:rPr lang="en-US" dirty="0" smtClean="0"/>
              <a:t>Moisturizers</a:t>
            </a:r>
          </a:p>
          <a:p>
            <a:r>
              <a:rPr lang="en-US" dirty="0" smtClean="0"/>
              <a:t>Preservatives</a:t>
            </a:r>
          </a:p>
          <a:p>
            <a:r>
              <a:rPr lang="en-US" dirty="0" smtClean="0"/>
              <a:t>Other </a:t>
            </a:r>
            <a:r>
              <a:rPr lang="en-US" dirty="0"/>
              <a:t>additives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Syndet: Surfactants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Surfactants</a:t>
            </a:r>
            <a:r>
              <a:rPr dirty="0"/>
              <a:t> (Cleansing Agents</a:t>
            </a:r>
            <a:r>
              <a:rPr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Sodium Lauryl Sulfate (SLS)</a:t>
            </a:r>
          </a:p>
          <a:p>
            <a:pPr lvl="1"/>
            <a:r>
              <a:rPr lang="en-US" dirty="0" smtClean="0"/>
              <a:t>Sodium </a:t>
            </a:r>
            <a:r>
              <a:rPr lang="en-US" dirty="0" err="1"/>
              <a:t>Laureth</a:t>
            </a:r>
            <a:r>
              <a:rPr lang="en-US" dirty="0"/>
              <a:t> Sulfate (SLES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Cocamidopropyl</a:t>
            </a:r>
            <a:r>
              <a:rPr lang="en-US" dirty="0"/>
              <a:t> </a:t>
            </a:r>
            <a:r>
              <a:rPr lang="en-US" dirty="0" err="1" smtClean="0"/>
              <a:t>Betaine</a:t>
            </a:r>
            <a:endParaRPr lang="en-US" dirty="0" smtClean="0"/>
          </a:p>
          <a:p>
            <a:pPr lvl="1"/>
            <a:r>
              <a:rPr lang="en-US" dirty="0"/>
              <a:t>Sodium </a:t>
            </a:r>
            <a:r>
              <a:rPr lang="en-US" dirty="0" err="1"/>
              <a:t>Cocoyl</a:t>
            </a:r>
            <a:r>
              <a:rPr lang="en-US" dirty="0"/>
              <a:t> </a:t>
            </a:r>
            <a:r>
              <a:rPr lang="en-US" dirty="0" err="1"/>
              <a:t>Isethionate</a:t>
            </a:r>
            <a:r>
              <a:rPr lang="en-US" dirty="0"/>
              <a:t> (SCI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Disodium Lauryl </a:t>
            </a:r>
            <a:r>
              <a:rPr lang="en-US" dirty="0" err="1" smtClean="0"/>
              <a:t>Sulfosuccinate</a:t>
            </a:r>
            <a:endParaRPr lang="en-US" dirty="0" smtClean="0"/>
          </a:p>
          <a:p>
            <a:pPr lvl="1"/>
            <a:r>
              <a:rPr lang="en-US" dirty="0"/>
              <a:t>Sodium </a:t>
            </a:r>
            <a:r>
              <a:rPr lang="en-US" dirty="0" err="1"/>
              <a:t>Lauroyl</a:t>
            </a:r>
            <a:r>
              <a:rPr lang="en-US" dirty="0"/>
              <a:t> </a:t>
            </a:r>
            <a:r>
              <a:rPr lang="en-US" dirty="0" err="1"/>
              <a:t>Sarcosinate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Moisturizer &amp; Emollients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109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Glycerin: </a:t>
            </a:r>
            <a:r>
              <a:rPr lang="en-US" sz="2800" dirty="0"/>
              <a:t>A humectant that attracts moisture to the </a:t>
            </a:r>
            <a:r>
              <a:rPr lang="en-US" sz="2800" dirty="0" smtClean="0"/>
              <a:t>skin</a:t>
            </a:r>
            <a:endParaRPr lang="en-US" sz="2800" dirty="0"/>
          </a:p>
          <a:p>
            <a:r>
              <a:rPr lang="en-US" sz="2800" dirty="0" smtClean="0"/>
              <a:t>Shea Butter: </a:t>
            </a:r>
            <a:r>
              <a:rPr lang="en-US" sz="2800" dirty="0"/>
              <a:t>Adds moisture and </a:t>
            </a:r>
            <a:r>
              <a:rPr lang="en-US" sz="2800" dirty="0" smtClean="0"/>
              <a:t>smoothness</a:t>
            </a:r>
          </a:p>
          <a:p>
            <a:r>
              <a:rPr lang="en-US" sz="2800" dirty="0"/>
              <a:t>Coconut Oil </a:t>
            </a:r>
            <a:r>
              <a:rPr lang="en-US" sz="2800" dirty="0" smtClean="0"/>
              <a:t>Derivatives: </a:t>
            </a:r>
            <a:r>
              <a:rPr lang="en-US" sz="2800" dirty="0"/>
              <a:t>Provide conditioning and </a:t>
            </a:r>
            <a:r>
              <a:rPr lang="en-US" sz="2800" dirty="0" smtClean="0"/>
              <a:t>hydration</a:t>
            </a:r>
          </a:p>
          <a:p>
            <a:r>
              <a:rPr lang="en-US" sz="2800" dirty="0" err="1"/>
              <a:t>Panthenol</a:t>
            </a:r>
            <a:r>
              <a:rPr lang="en-US" sz="2800" dirty="0"/>
              <a:t> (Pro-vitamin B5</a:t>
            </a:r>
            <a:r>
              <a:rPr lang="en-US" sz="2800" dirty="0" smtClean="0"/>
              <a:t>): </a:t>
            </a:r>
            <a:r>
              <a:rPr lang="en-US" sz="2800" dirty="0"/>
              <a:t>Moisturizes and soothes the </a:t>
            </a:r>
            <a:r>
              <a:rPr lang="en-US" sz="2800" dirty="0" smtClean="0"/>
              <a:t>skin</a:t>
            </a:r>
          </a:p>
          <a:p>
            <a:r>
              <a:rPr lang="en-US" sz="2800" dirty="0"/>
              <a:t>Silicones (e.g., </a:t>
            </a:r>
            <a:r>
              <a:rPr lang="en-US" sz="2800" dirty="0" err="1"/>
              <a:t>Dimethicone</a:t>
            </a:r>
            <a:r>
              <a:rPr lang="en-US" sz="2800" dirty="0" smtClean="0"/>
              <a:t>): </a:t>
            </a:r>
            <a:r>
              <a:rPr lang="en-US" sz="2800" dirty="0"/>
              <a:t>Leave the skin soft and </a:t>
            </a:r>
            <a:r>
              <a:rPr lang="en-US" sz="2800" dirty="0" smtClean="0"/>
              <a:t>smooth</a:t>
            </a:r>
          </a:p>
          <a:p>
            <a:r>
              <a:rPr lang="en-US" sz="2800" dirty="0"/>
              <a:t>Hydrolyzed </a:t>
            </a:r>
            <a:r>
              <a:rPr lang="en-US" sz="2800" dirty="0" smtClean="0"/>
              <a:t>Proteins: </a:t>
            </a:r>
            <a:r>
              <a:rPr lang="en-US" sz="2800" dirty="0"/>
              <a:t>Like oat or silk proteins, which nourish the skin.</a:t>
            </a:r>
          </a:p>
          <a:p>
            <a:endParaRPr lang="en-US" sz="2800" dirty="0" smtClean="0"/>
          </a:p>
          <a:p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Additives and Special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Aloe </a:t>
            </a:r>
            <a:r>
              <a:rPr lang="en-US" sz="2800" dirty="0" err="1"/>
              <a:t>vera</a:t>
            </a:r>
            <a:r>
              <a:rPr lang="en-US" sz="2800" dirty="0"/>
              <a:t>, </a:t>
            </a:r>
            <a:r>
              <a:rPr lang="en-US" sz="2800" dirty="0" err="1"/>
              <a:t>neem</a:t>
            </a:r>
            <a:r>
              <a:rPr lang="en-US" sz="2800" dirty="0"/>
              <a:t>, turmeric, sandalwood, or tea tree oil for antimicrobial or soothing </a:t>
            </a:r>
            <a:r>
              <a:rPr lang="en-US" sz="2800" dirty="0" smtClean="0"/>
              <a:t>properties</a:t>
            </a:r>
          </a:p>
          <a:p>
            <a:r>
              <a:rPr lang="en-US" sz="2800" dirty="0"/>
              <a:t>Lavender, peppermint, or eucalyptus for fragrance and therapeutic effects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Vitamin </a:t>
            </a:r>
            <a:r>
              <a:rPr lang="en-US" sz="2800" dirty="0" smtClean="0"/>
              <a:t>E: </a:t>
            </a:r>
            <a:r>
              <a:rPr lang="en-US" sz="2800" dirty="0"/>
              <a:t>An antioxidant to protect the </a:t>
            </a:r>
            <a:r>
              <a:rPr lang="en-US" sz="2800" dirty="0" smtClean="0"/>
              <a:t>skin</a:t>
            </a:r>
          </a:p>
          <a:p>
            <a:r>
              <a:rPr lang="en-US" sz="2800" dirty="0"/>
              <a:t>Activated </a:t>
            </a:r>
            <a:r>
              <a:rPr lang="en-US" sz="2800" dirty="0" smtClean="0"/>
              <a:t>Charcoal: </a:t>
            </a:r>
            <a:r>
              <a:rPr lang="en-US" sz="2800" dirty="0"/>
              <a:t>For deep cleansing and </a:t>
            </a:r>
            <a:r>
              <a:rPr lang="en-US" sz="2800" dirty="0" smtClean="0"/>
              <a:t>detoxifying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Phenoxyethanol</a:t>
            </a:r>
            <a:endParaRPr lang="en-US" dirty="0"/>
          </a:p>
          <a:p>
            <a:r>
              <a:rPr lang="en-US" dirty="0" err="1"/>
              <a:t>Parabens</a:t>
            </a:r>
            <a:r>
              <a:rPr lang="en-US" dirty="0"/>
              <a:t> (less common in modern formulations due to consumer concerns)</a:t>
            </a:r>
          </a:p>
          <a:p>
            <a:r>
              <a:rPr lang="en-US" dirty="0"/>
              <a:t>Sodium Benzoate</a:t>
            </a:r>
          </a:p>
          <a:p>
            <a:r>
              <a:rPr lang="en-US" dirty="0"/>
              <a:t>Potassium </a:t>
            </a:r>
            <a:r>
              <a:rPr lang="en-US" dirty="0" err="1"/>
              <a:t>Sorbate</a:t>
            </a:r>
            <a:endParaRPr lang="en-US" dirty="0"/>
          </a:p>
          <a:p>
            <a:pPr marL="0" indent="0">
              <a:buNone/>
            </a:pPr>
            <a:r>
              <a:rPr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Fragrance and Colorants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or natural fragrances to enhance sensory </a:t>
            </a:r>
            <a:r>
              <a:rPr lang="en-US" dirty="0" smtClean="0"/>
              <a:t>appeal</a:t>
            </a:r>
          </a:p>
          <a:p>
            <a:r>
              <a:rPr lang="en-US" dirty="0"/>
              <a:t>FDA-approved colorants for aesthetic purposes.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Clinical Conditions where Syndet is useful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 Atopic Dermatitis (Eczema</a:t>
            </a:r>
            <a:r>
              <a:rPr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2. </a:t>
            </a:r>
            <a:r>
              <a:rPr lang="en-US" dirty="0" smtClean="0"/>
              <a:t>Psoriasis</a:t>
            </a:r>
          </a:p>
          <a:p>
            <a:pPr marL="0" indent="0">
              <a:buNone/>
            </a:pPr>
            <a:r>
              <a:rPr lang="en-US" dirty="0"/>
              <a:t>3. Contact </a:t>
            </a:r>
            <a:r>
              <a:rPr lang="en-US" dirty="0" smtClean="0"/>
              <a:t>Dermatitis</a:t>
            </a:r>
          </a:p>
          <a:p>
            <a:pPr marL="0" indent="0">
              <a:buNone/>
            </a:pPr>
            <a:r>
              <a:rPr lang="en-US" dirty="0"/>
              <a:t>4. </a:t>
            </a:r>
            <a:r>
              <a:rPr lang="en-US" dirty="0" smtClean="0"/>
              <a:t>Acne</a:t>
            </a:r>
          </a:p>
          <a:p>
            <a:pPr marL="0" indent="0">
              <a:buNone/>
            </a:pPr>
            <a:r>
              <a:rPr lang="en-US" dirty="0"/>
              <a:t>5. Dry Skin (</a:t>
            </a:r>
            <a:r>
              <a:rPr lang="en-US" dirty="0" err="1"/>
              <a:t>Xerosis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6. </a:t>
            </a:r>
            <a:r>
              <a:rPr lang="en-US" dirty="0" err="1" smtClean="0"/>
              <a:t>Ichthyosis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7. </a:t>
            </a:r>
            <a:r>
              <a:rPr lang="en-US" dirty="0" smtClean="0"/>
              <a:t>Rosacea</a:t>
            </a:r>
          </a:p>
          <a:p>
            <a:pPr marL="0" indent="0">
              <a:buNone/>
            </a:pPr>
            <a:r>
              <a:rPr lang="en-US" dirty="0"/>
              <a:t>8. </a:t>
            </a:r>
            <a:r>
              <a:rPr lang="en-US" dirty="0" err="1"/>
              <a:t>Seborrheic</a:t>
            </a:r>
            <a:r>
              <a:rPr lang="en-US" dirty="0"/>
              <a:t> </a:t>
            </a:r>
            <a:r>
              <a:rPr lang="en-US" dirty="0" smtClean="0"/>
              <a:t>Dermatitis</a:t>
            </a:r>
          </a:p>
          <a:p>
            <a:pPr marL="0" indent="0">
              <a:buNone/>
            </a:pPr>
            <a:r>
              <a:rPr lang="en-US" dirty="0"/>
              <a:t>9. Post-Surgery or Post-Procedure Skin </a:t>
            </a:r>
            <a:r>
              <a:rPr lang="en-US" dirty="0" smtClean="0"/>
              <a:t>Care</a:t>
            </a:r>
          </a:p>
          <a:p>
            <a:pPr marL="0" indent="0">
              <a:buNone/>
            </a:pPr>
            <a:r>
              <a:rPr lang="en-US" dirty="0"/>
              <a:t>10. Baby Skin Conditions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Syndet score over soap in being skin friendlier</a:t>
            </a:r>
          </a:p>
          <a:p>
            <a:r>
              <a:rPr lang="en-US" dirty="0" smtClean="0"/>
              <a:t>Syndet do not cause dryness </a:t>
            </a:r>
          </a:p>
          <a:p>
            <a:r>
              <a:rPr lang="en-US" dirty="0" smtClean="0"/>
              <a:t>Equally effective in cleansing </a:t>
            </a:r>
          </a:p>
          <a:p>
            <a:r>
              <a:rPr lang="en-US" dirty="0" smtClean="0"/>
              <a:t>Moisturizer help in maintaining the moisture and improves the texture of skin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Preffered</a:t>
            </a:r>
            <a:r>
              <a:rPr lang="en-US" dirty="0" smtClean="0"/>
              <a:t> for infants and children with dry skin conditions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2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46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Soap: </a:t>
            </a:r>
          </a:p>
          <a:p>
            <a:pPr lvl="1"/>
            <a:r>
              <a:rPr lang="en-US" dirty="0" smtClean="0"/>
              <a:t>Made </a:t>
            </a:r>
            <a:r>
              <a:rPr lang="en-US" dirty="0"/>
              <a:t>from natural </a:t>
            </a:r>
            <a:r>
              <a:rPr lang="en-US" dirty="0" smtClean="0"/>
              <a:t>ingredients 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animal fats or vegetable </a:t>
            </a:r>
            <a:r>
              <a:rPr lang="en-US" dirty="0" smtClean="0"/>
              <a:t>oils </a:t>
            </a:r>
          </a:p>
          <a:p>
            <a:pPr lvl="1"/>
            <a:r>
              <a:rPr lang="en-US" dirty="0" smtClean="0"/>
              <a:t>Combined </a:t>
            </a:r>
            <a:r>
              <a:rPr lang="en-US" dirty="0"/>
              <a:t>with an alkali </a:t>
            </a:r>
            <a:endParaRPr lang="en-US" dirty="0" smtClean="0"/>
          </a:p>
          <a:p>
            <a:pPr lvl="2"/>
            <a:r>
              <a:rPr lang="en-US" dirty="0" smtClean="0"/>
              <a:t>like </a:t>
            </a:r>
            <a:r>
              <a:rPr lang="en-US" dirty="0"/>
              <a:t>sodium hydroxide or potassium </a:t>
            </a:r>
            <a:r>
              <a:rPr lang="en-US" dirty="0" smtClean="0"/>
              <a:t>hydroxide</a:t>
            </a:r>
          </a:p>
          <a:p>
            <a:pPr lvl="1"/>
            <a:r>
              <a:rPr lang="en-US" dirty="0"/>
              <a:t>The chemical process used is called saponification.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Syndet: </a:t>
            </a:r>
          </a:p>
          <a:p>
            <a:pPr lvl="1"/>
            <a:r>
              <a:rPr lang="en-US" dirty="0"/>
              <a:t>Made from synthetic surfactants derived from petroleum or plant-based sources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Contains ingredients like </a:t>
            </a:r>
            <a:endParaRPr lang="en-US" dirty="0" smtClean="0"/>
          </a:p>
          <a:p>
            <a:pPr lvl="2"/>
            <a:r>
              <a:rPr lang="en-US" dirty="0" smtClean="0"/>
              <a:t>Sodium </a:t>
            </a:r>
            <a:r>
              <a:rPr lang="en-US" dirty="0"/>
              <a:t>lauryl sulfate (SLS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Sodium </a:t>
            </a:r>
            <a:r>
              <a:rPr lang="en-US" dirty="0" err="1"/>
              <a:t>laureth</a:t>
            </a:r>
            <a:r>
              <a:rPr lang="en-US" dirty="0"/>
              <a:t> sulfate (SLES</a:t>
            </a:r>
            <a:r>
              <a:rPr lang="en-US" dirty="0" smtClean="0"/>
              <a:t>) </a:t>
            </a:r>
          </a:p>
          <a:p>
            <a:pPr lvl="2"/>
            <a:r>
              <a:rPr lang="en-US" dirty="0" err="1" smtClean="0"/>
              <a:t>Cocamidopropyl</a:t>
            </a:r>
            <a:r>
              <a:rPr lang="en-US" dirty="0" smtClean="0"/>
              <a:t> </a:t>
            </a:r>
            <a:r>
              <a:rPr lang="en-US" dirty="0" err="1" smtClean="0"/>
              <a:t>betaine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95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pH Level</a:t>
            </a:r>
            <a:r>
              <a:rPr lang="en-US" dirty="0" smtClean="0"/>
              <a:t> Soap</a:t>
            </a:r>
          </a:p>
          <a:p>
            <a:r>
              <a:rPr lang="en-US" dirty="0"/>
              <a:t>	</a:t>
            </a:r>
            <a:r>
              <a:rPr lang="en-US" dirty="0" smtClean="0"/>
              <a:t>High pH (9-10)</a:t>
            </a:r>
          </a:p>
          <a:p>
            <a:r>
              <a:rPr lang="en-US" dirty="0" smtClean="0"/>
              <a:t>Harsh on sensitive or dry skin</a:t>
            </a:r>
          </a:p>
          <a:p>
            <a:pPr marL="0" indent="0">
              <a:buNone/>
            </a:pPr>
            <a:r>
              <a:rPr lang="en-US" dirty="0"/>
              <a:t>pH Level </a:t>
            </a:r>
            <a:r>
              <a:rPr lang="en-US" dirty="0" smtClean="0"/>
              <a:t>Syndet</a:t>
            </a:r>
          </a:p>
          <a:p>
            <a:r>
              <a:rPr lang="en-US" dirty="0" smtClean="0"/>
              <a:t>Lower </a:t>
            </a:r>
            <a:r>
              <a:rPr lang="en-US" dirty="0" smtClean="0"/>
              <a:t>pH </a:t>
            </a:r>
          </a:p>
          <a:p>
            <a:r>
              <a:rPr lang="en-US" dirty="0" smtClean="0"/>
              <a:t>Closure to skin pH (5.5)</a:t>
            </a:r>
          </a:p>
          <a:p>
            <a:r>
              <a:rPr lang="en-US" dirty="0" smtClean="0"/>
              <a:t>More suitable to sensitive or dry skin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Soap and Syndet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Effectiveness </a:t>
            </a:r>
            <a:r>
              <a:rPr dirty="0"/>
              <a:t>in Hard </a:t>
            </a:r>
            <a:r>
              <a:rPr dirty="0" smtClean="0"/>
              <a:t>Water</a:t>
            </a:r>
            <a:endParaRPr lang="en-US" dirty="0" smtClean="0"/>
          </a:p>
          <a:p>
            <a:r>
              <a:rPr lang="en-US" dirty="0" smtClean="0"/>
              <a:t>Soap:</a:t>
            </a:r>
          </a:p>
          <a:p>
            <a:pPr lvl="1"/>
            <a:r>
              <a:rPr lang="en-US" dirty="0" smtClean="0"/>
              <a:t>Forms </a:t>
            </a:r>
            <a:r>
              <a:rPr lang="en-US" dirty="0"/>
              <a:t>scum when used with hard water (water with high calcium and magnesium content), reducing its effectiveness.</a:t>
            </a:r>
          </a:p>
          <a:p>
            <a:r>
              <a:rPr lang="en-US" dirty="0" smtClean="0"/>
              <a:t>Syndet</a:t>
            </a:r>
          </a:p>
          <a:p>
            <a:pPr lvl="1"/>
            <a:r>
              <a:rPr lang="en-US" dirty="0"/>
              <a:t>Works efficiently in both hard and soft water, as it does not form scum.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Skin Friendliness</a:t>
            </a:r>
            <a:endParaRPr lang="en-US" dirty="0" smtClean="0"/>
          </a:p>
          <a:p>
            <a:pPr lvl="1"/>
            <a:r>
              <a:rPr lang="en-US" dirty="0" smtClean="0"/>
              <a:t>Soap can </a:t>
            </a:r>
            <a:r>
              <a:rPr lang="en-US" dirty="0"/>
              <a:t>strip natural oils from the skin, causing dryness or irritation, especially in people with sensitive skin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Syndet milder </a:t>
            </a:r>
            <a:r>
              <a:rPr lang="en-US" dirty="0"/>
              <a:t>on the skin and often formulated with moisturizing agents.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Biodegradability</a:t>
            </a:r>
            <a:endParaRPr lang="en-US" dirty="0" smtClean="0"/>
          </a:p>
          <a:p>
            <a:pPr lvl="1"/>
            <a:r>
              <a:rPr lang="en-US" dirty="0" smtClean="0"/>
              <a:t>Soap: Generally </a:t>
            </a:r>
            <a:r>
              <a:rPr lang="en-US" dirty="0"/>
              <a:t>biodegradable and environmentally friendly when made from natural ingredients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synthetic surfactants may take longer to </a:t>
            </a:r>
            <a:r>
              <a:rPr lang="en-US" dirty="0" smtClean="0"/>
              <a:t>biodegrade </a:t>
            </a:r>
            <a:endParaRPr lang="en-US" dirty="0" smtClean="0"/>
          </a:p>
          <a:p>
            <a:pPr lvl="1"/>
            <a:r>
              <a:rPr lang="en-US" dirty="0" smtClean="0"/>
              <a:t>Modern formulations </a:t>
            </a:r>
            <a:r>
              <a:rPr lang="en-US" dirty="0"/>
              <a:t>often consider environmental impact.</a:t>
            </a:r>
          </a:p>
          <a:p>
            <a:pPr lvl="1"/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Foaming Ability</a:t>
            </a:r>
            <a:endParaRPr lang="en-US" dirty="0" smtClean="0"/>
          </a:p>
          <a:p>
            <a:pPr lvl="1"/>
            <a:r>
              <a:rPr lang="en-US" dirty="0" smtClean="0"/>
              <a:t>Soap: </a:t>
            </a:r>
            <a:r>
              <a:rPr lang="en-US" dirty="0"/>
              <a:t>Natural soaps produce a creamy lather but may foam less in hard </a:t>
            </a:r>
            <a:r>
              <a:rPr lang="en-US" dirty="0" smtClean="0"/>
              <a:t>water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Syndet: </a:t>
            </a:r>
            <a:r>
              <a:rPr lang="en-US" dirty="0" smtClean="0"/>
              <a:t>Produces </a:t>
            </a:r>
            <a:r>
              <a:rPr lang="en-US" dirty="0"/>
              <a:t>more foam, even in hard water, due to the presence of synthetic </a:t>
            </a:r>
            <a:r>
              <a:rPr lang="en-US" dirty="0" smtClean="0"/>
              <a:t>surfactants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and Syndet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Common Uses</a:t>
            </a:r>
            <a:endParaRPr lang="en-US" dirty="0" smtClean="0"/>
          </a:p>
          <a:p>
            <a:pPr lvl="1"/>
            <a:r>
              <a:rPr lang="en-US" dirty="0" smtClean="0"/>
              <a:t>Soap: Traditional </a:t>
            </a:r>
            <a:r>
              <a:rPr lang="en-US" dirty="0"/>
              <a:t>personal hygiene (e.g., bar soaps) and household cleaning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Syndet: </a:t>
            </a:r>
            <a:r>
              <a:rPr lang="en-US" dirty="0"/>
              <a:t>facial cleansers, body washes, baby cleansers, and shampoo bars.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syndet</a:t>
            </a:r>
            <a:r>
              <a:rPr lang="en-US" dirty="0" smtClean="0"/>
              <a:t> have antimicrobials added </a:t>
            </a:r>
            <a:endParaRPr lang="en-US" dirty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461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Advantages of Syndet (synthetic detergent) cleansers over traditional soap</vt:lpstr>
      <vt:lpstr>Soap and Syndet</vt:lpstr>
      <vt:lpstr>Soap and Syndet</vt:lpstr>
      <vt:lpstr>Soap and Syndet</vt:lpstr>
      <vt:lpstr>Soap and Syndet</vt:lpstr>
      <vt:lpstr>Soap and Syndet</vt:lpstr>
      <vt:lpstr>Soap and Syndet</vt:lpstr>
      <vt:lpstr>Soap and Syndet</vt:lpstr>
      <vt:lpstr>Soap and Syndet</vt:lpstr>
      <vt:lpstr>Ingredients of Syndet</vt:lpstr>
      <vt:lpstr>Syndet: Surfactants</vt:lpstr>
      <vt:lpstr>Moisturizer &amp; Emollients  </vt:lpstr>
      <vt:lpstr>Additives and Special Ingredients</vt:lpstr>
      <vt:lpstr>Preservatives</vt:lpstr>
      <vt:lpstr>Fragrance and Colorants</vt:lpstr>
      <vt:lpstr>Clinical Conditions where Syndet is useful</vt:lpstr>
      <vt:lpstr>Summary 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</dc:title>
  <dc:subject/>
  <dc:creator/>
  <cp:keywords/>
  <dc:description>generated using python-pptx</dc:description>
  <cp:lastModifiedBy>Lenovo</cp:lastModifiedBy>
  <cp:revision>11</cp:revision>
  <dcterms:created xsi:type="dcterms:W3CDTF">2013-01-27T09:14:16Z</dcterms:created>
  <dcterms:modified xsi:type="dcterms:W3CDTF">2025-01-16T07:19:21Z</dcterms:modified>
  <cp:category/>
</cp:coreProperties>
</file>