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5"/>
    <p:sldMasterId id="2147483660" r:id="rId6"/>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Lst>
  <p:sldSz cy="10287000" cx="18288000"/>
  <p:notesSz cx="6858000" cy="9144000"/>
  <p:embeddedFontLst>
    <p:embeddedFont>
      <p:font typeface="Roboto"/>
      <p:regular r:id="rId21"/>
      <p:bold r:id="rId22"/>
      <p:italic r:id="rId23"/>
      <p:boldItalic r:id="rId24"/>
    </p:embeddedFont>
    <p:embeddedFont>
      <p:font typeface="Arimo"/>
      <p:regular r:id="rId25"/>
      <p:bold r:id="rId26"/>
      <p:italic r:id="rId27"/>
      <p:boldItalic r:id="rId28"/>
    </p:embeddedFont>
    <p:embeddedFont>
      <p:font typeface="Alice"/>
      <p:regular r:id="rId29"/>
    </p:embeddedFont>
    <p:embeddedFont>
      <p:font typeface="Nunito Sans Black"/>
      <p:bold r:id="rId30"/>
      <p:boldItalic r:id="rId31"/>
    </p:embeddedFont>
    <p:embeddedFont>
      <p:font typeface="Nunito Sans"/>
      <p:regular r:id="rId32"/>
      <p:bold r:id="rId33"/>
      <p:italic r:id="rId34"/>
      <p:boldItalic r:id="rId3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 uri="GoogleSlidesCustomDataVersion2">
      <go:slidesCustomData xmlns:go="http://customooxmlschemas.google.com/" r:id="rId36" roundtripDataSignature="AMtx7mh3tvmS4W8EN3ic1EKj8eVyPGBNVg=="/>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EA700BC-84DD-4B33-8154-F69C03C37478}">
  <a:tblStyle styleId="{AEA700BC-84DD-4B33-8154-F69C03C37478}" styleName="Table_0">
    <a:wholeTbl>
      <a:tcTxStyle b="off" i="off">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b="off" i="off"/>
    </a:band1H>
    <a:band2H>
      <a:tcTxStyle b="off" i="off"/>
    </a:band2H>
    <a:band1V>
      <a:tcTxStyle b="off" i="off"/>
    </a:band1V>
    <a:band2V>
      <a:tcTxStyle b="off" i="off"/>
    </a:band2V>
    <a:lastCol>
      <a:tcTxStyle b="off" i="off"/>
    </a:lastCol>
    <a:firstCol>
      <a:tcTxStyle b="off" i="off"/>
    </a:firstCol>
    <a:lastRow>
      <a:tcTxStyle b="off" i="off"/>
    </a:lastRow>
    <a:seCell>
      <a:tcTxStyle b="off" i="off"/>
    </a:seCell>
    <a:swCell>
      <a:tcTxStyle b="off" i="off"/>
    </a:swCell>
    <a:firstRow>
      <a:tcTxStyle b="off" i="off"/>
    </a:firstRow>
    <a:neCell>
      <a:tcTxStyle b="off" i="off"/>
    </a:neCell>
    <a:nwCell>
      <a:tcTxStyle b="off" i="off"/>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3.xml"/><Relationship Id="rId22" Type="http://schemas.openxmlformats.org/officeDocument/2006/relationships/font" Target="fonts/Roboto-bold.fntdata"/><Relationship Id="rId21" Type="http://schemas.openxmlformats.org/officeDocument/2006/relationships/font" Target="fonts/Roboto-regular.fntdata"/><Relationship Id="rId24" Type="http://schemas.openxmlformats.org/officeDocument/2006/relationships/font" Target="fonts/Roboto-boldItalic.fntdata"/><Relationship Id="rId23" Type="http://schemas.openxmlformats.org/officeDocument/2006/relationships/font" Target="fonts/Roboto-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2.xml"/><Relationship Id="rId26" Type="http://schemas.openxmlformats.org/officeDocument/2006/relationships/font" Target="fonts/Arimo-bold.fntdata"/><Relationship Id="rId25" Type="http://schemas.openxmlformats.org/officeDocument/2006/relationships/font" Target="fonts/Arimo-regular.fntdata"/><Relationship Id="rId28" Type="http://schemas.openxmlformats.org/officeDocument/2006/relationships/font" Target="fonts/Arimo-boldItalic.fntdata"/><Relationship Id="rId27" Type="http://schemas.openxmlformats.org/officeDocument/2006/relationships/font" Target="fonts/Arimo-italic.fntdata"/><Relationship Id="rId5" Type="http://schemas.openxmlformats.org/officeDocument/2006/relationships/slideMaster" Target="slideMasters/slideMaster1.xml"/><Relationship Id="rId6" Type="http://schemas.openxmlformats.org/officeDocument/2006/relationships/slideMaster" Target="slideMasters/slideMaster2.xml"/><Relationship Id="rId29" Type="http://schemas.openxmlformats.org/officeDocument/2006/relationships/font" Target="fonts/Alice-regular.fntdata"/><Relationship Id="rId7" Type="http://schemas.openxmlformats.org/officeDocument/2006/relationships/notesMaster" Target="notesMasters/notesMaster1.xml"/><Relationship Id="rId8" Type="http://schemas.openxmlformats.org/officeDocument/2006/relationships/slide" Target="slides/slide1.xml"/><Relationship Id="rId31" Type="http://schemas.openxmlformats.org/officeDocument/2006/relationships/font" Target="fonts/NunitoSansBlack-boldItalic.fntdata"/><Relationship Id="rId30" Type="http://schemas.openxmlformats.org/officeDocument/2006/relationships/font" Target="fonts/NunitoSansBlack-bold.fntdata"/><Relationship Id="rId11" Type="http://schemas.openxmlformats.org/officeDocument/2006/relationships/slide" Target="slides/slide4.xml"/><Relationship Id="rId33" Type="http://schemas.openxmlformats.org/officeDocument/2006/relationships/font" Target="fonts/NunitoSans-bold.fntdata"/><Relationship Id="rId10" Type="http://schemas.openxmlformats.org/officeDocument/2006/relationships/slide" Target="slides/slide3.xml"/><Relationship Id="rId32" Type="http://schemas.openxmlformats.org/officeDocument/2006/relationships/font" Target="fonts/NunitoSans-regular.fntdata"/><Relationship Id="rId13" Type="http://schemas.openxmlformats.org/officeDocument/2006/relationships/slide" Target="slides/slide6.xml"/><Relationship Id="rId35" Type="http://schemas.openxmlformats.org/officeDocument/2006/relationships/font" Target="fonts/NunitoSans-boldItalic.fntdata"/><Relationship Id="rId12" Type="http://schemas.openxmlformats.org/officeDocument/2006/relationships/slide" Target="slides/slide5.xml"/><Relationship Id="rId34" Type="http://schemas.openxmlformats.org/officeDocument/2006/relationships/font" Target="fonts/NunitoSans-italic.fntdata"/><Relationship Id="rId15" Type="http://schemas.openxmlformats.org/officeDocument/2006/relationships/slide" Target="slides/slide8.xml"/><Relationship Id="rId14" Type="http://schemas.openxmlformats.org/officeDocument/2006/relationships/slide" Target="slides/slide7.xml"/><Relationship Id="rId36" Type="http://customschemas.google.com/relationships/presentationmetadata" Target="metadata"/><Relationship Id="rId17" Type="http://schemas.openxmlformats.org/officeDocument/2006/relationships/slide" Target="slides/slide10.xml"/><Relationship Id="rId16" Type="http://schemas.openxmlformats.org/officeDocument/2006/relationships/slide" Target="slides/slide9.xml"/><Relationship Id="rId19" Type="http://schemas.openxmlformats.org/officeDocument/2006/relationships/slide" Target="slides/slide12.xml"/><Relationship Id="rId18" Type="http://schemas.openxmlformats.org/officeDocument/2006/relationships/slide" Target="slides/slide1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2857500" y="512763"/>
            <a:ext cx="3429000" cy="2566987"/>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914400" y="3251200"/>
            <a:ext cx="7315200" cy="3081338"/>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6502400"/>
            <a:ext cx="3962400" cy="341313"/>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5180013" y="6502400"/>
            <a:ext cx="3962400" cy="341313"/>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61" name="Google Shape;161;p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62" name="Google Shape;162;p1: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3" name="Google Shape;163;p1: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4" name="Google Shape;164;p1: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65" name="Google Shape;165;p1: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p10: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71" name="Google Shape;271;p10: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272" name="Google Shape;272;p10: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3" name="Google Shape;273;p10: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latin typeface="Roboto"/>
                <a:ea typeface="Roboto"/>
                <a:cs typeface="Roboto"/>
                <a:sym typeface="Roboto"/>
              </a:rPr>
              <a:t>Early detection of infections is crucial to prevent severe complications and systemic spread. Ignoring symptoms can lead to worsening conditions, chronic infection, and scarring. Educating parents on recognizing signs and ensuring prompt medical intervention with antibiotics can mitigate these risks.</a:t>
            </a:r>
            <a:endParaRPr>
              <a:latin typeface="Roboto"/>
              <a:ea typeface="Roboto"/>
              <a:cs typeface="Roboto"/>
              <a:sym typeface="Roboto"/>
            </a:endParaRPr>
          </a:p>
          <a:p>
            <a:pPr indent="0" lvl="0" marL="0" rtl="0" algn="l">
              <a:lnSpc>
                <a:spcPct val="100000"/>
              </a:lnSpc>
              <a:spcBef>
                <a:spcPts val="1200"/>
              </a:spcBef>
              <a:spcAft>
                <a:spcPts val="0"/>
              </a:spcAft>
              <a:buSzPts val="1400"/>
              <a:buNone/>
            </a:pPr>
            <a:r>
              <a:t/>
            </a:r>
            <a:endParaRPr/>
          </a:p>
        </p:txBody>
      </p:sp>
      <p:sp>
        <p:nvSpPr>
          <p:cNvPr id="274" name="Google Shape;274;p10: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75" name="Google Shape;275;p10: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2" name="Shape 282"/>
        <p:cNvGrpSpPr/>
        <p:nvPr/>
      </p:nvGrpSpPr>
      <p:grpSpPr>
        <a:xfrm>
          <a:off x="0" y="0"/>
          <a:ext cx="0" cy="0"/>
          <a:chOff x="0" y="0"/>
          <a:chExt cx="0" cy="0"/>
        </a:xfrm>
      </p:grpSpPr>
      <p:sp>
        <p:nvSpPr>
          <p:cNvPr id="283" name="Google Shape;283;p11: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84" name="Google Shape;284;p11: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285" name="Google Shape;285;p11: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6" name="Google Shape;286;p11: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latin typeface="Roboto"/>
                <a:ea typeface="Roboto"/>
                <a:cs typeface="Roboto"/>
                <a:sym typeface="Roboto"/>
              </a:rPr>
              <a:t>For a 2-year-old with atopic dermatitis showing infection signs, regular emollient application and mupirocin for infected areas led to significant skin hydration and reduced infection within two weeks. Continuous preventive care and parental education on infection signs proved crucial, highlighting the importance of combining emollient therapy with infection management.</a:t>
            </a:r>
            <a:endParaRPr>
              <a:latin typeface="Roboto"/>
              <a:ea typeface="Roboto"/>
              <a:cs typeface="Roboto"/>
              <a:sym typeface="Roboto"/>
            </a:endParaRPr>
          </a:p>
          <a:p>
            <a:pPr indent="0" lvl="0" marL="0" rtl="0" algn="l">
              <a:lnSpc>
                <a:spcPct val="100000"/>
              </a:lnSpc>
              <a:spcBef>
                <a:spcPts val="1200"/>
              </a:spcBef>
              <a:spcAft>
                <a:spcPts val="0"/>
              </a:spcAft>
              <a:buSzPts val="1400"/>
              <a:buNone/>
            </a:pPr>
            <a:r>
              <a:t/>
            </a:r>
            <a:endParaRPr/>
          </a:p>
        </p:txBody>
      </p:sp>
      <p:sp>
        <p:nvSpPr>
          <p:cNvPr id="287" name="Google Shape;287;p11: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88" name="Google Shape;288;p11: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5" name="Shape 295"/>
        <p:cNvGrpSpPr/>
        <p:nvPr/>
      </p:nvGrpSpPr>
      <p:grpSpPr>
        <a:xfrm>
          <a:off x="0" y="0"/>
          <a:ext cx="0" cy="0"/>
          <a:chOff x="0" y="0"/>
          <a:chExt cx="0" cy="0"/>
        </a:xfrm>
      </p:grpSpPr>
      <p:sp>
        <p:nvSpPr>
          <p:cNvPr id="296" name="Google Shape;296;p12: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97" name="Google Shape;297;p12: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298" name="Google Shape;298;p12: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9" name="Google Shape;299;p12: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latin typeface="Roboto"/>
                <a:ea typeface="Roboto"/>
                <a:cs typeface="Roboto"/>
                <a:sym typeface="Roboto"/>
              </a:rPr>
              <a:t>Consistent application of emollients with proper techniques is essential for managing atopic dermatitis (AD). Early recognition of AD and infection signs, coupled with routine pediatric check-ups for monitoring and intervention, prevents complications. Using mild, fragrance-free emollients and cleansers helps avoid irritants and supports skin health.</a:t>
            </a:r>
            <a:endParaRPr>
              <a:latin typeface="Roboto"/>
              <a:ea typeface="Roboto"/>
              <a:cs typeface="Roboto"/>
              <a:sym typeface="Roboto"/>
            </a:endParaRPr>
          </a:p>
          <a:p>
            <a:pPr indent="0" lvl="0" marL="0" rtl="0" algn="l">
              <a:lnSpc>
                <a:spcPct val="100000"/>
              </a:lnSpc>
              <a:spcBef>
                <a:spcPts val="1200"/>
              </a:spcBef>
              <a:spcAft>
                <a:spcPts val="0"/>
              </a:spcAft>
              <a:buSzPts val="1400"/>
              <a:buNone/>
            </a:pPr>
            <a:r>
              <a:t/>
            </a:r>
            <a:endParaRPr/>
          </a:p>
        </p:txBody>
      </p:sp>
      <p:sp>
        <p:nvSpPr>
          <p:cNvPr id="300" name="Google Shape;300;p12: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301" name="Google Shape;301;p12: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p1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311" name="Google Shape;311;p1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312" name="Google Shape;312;p13: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3" name="Google Shape;313;p13: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latin typeface="Roboto"/>
                <a:ea typeface="Roboto"/>
                <a:cs typeface="Roboto"/>
                <a:sym typeface="Roboto"/>
              </a:rPr>
              <a:t>Emollients are essential in managing pediatric atopic dermatitis by strengthening the skin barrier and relieving symptoms. Proper use and early infection management prevent complications, emphasizing the need for consistent emollient therapy, appropriate skincare products, and regular check-ups. Healthcare providers should stress emollient use, educate parents on early infection detection, and underscore preventive care.</a:t>
            </a:r>
            <a:endParaRPr>
              <a:latin typeface="Roboto"/>
              <a:ea typeface="Roboto"/>
              <a:cs typeface="Roboto"/>
              <a:sym typeface="Roboto"/>
            </a:endParaRPr>
          </a:p>
          <a:p>
            <a:pPr indent="0" lvl="0" marL="0" rtl="0" algn="l">
              <a:lnSpc>
                <a:spcPct val="100000"/>
              </a:lnSpc>
              <a:spcBef>
                <a:spcPts val="1200"/>
              </a:spcBef>
              <a:spcAft>
                <a:spcPts val="0"/>
              </a:spcAft>
              <a:buSzPts val="1400"/>
              <a:buNone/>
            </a:pPr>
            <a:r>
              <a:t/>
            </a:r>
            <a:endParaRPr/>
          </a:p>
        </p:txBody>
      </p:sp>
      <p:sp>
        <p:nvSpPr>
          <p:cNvPr id="314" name="Google Shape;314;p13: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315" name="Google Shape;315;p13: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2: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ctr">
              <a:lnSpc>
                <a:spcPct val="140018"/>
              </a:lnSpc>
              <a:spcBef>
                <a:spcPts val="0"/>
              </a:spcBef>
              <a:spcAft>
                <a:spcPts val="0"/>
              </a:spcAft>
              <a:buClr>
                <a:schemeClr val="dk1"/>
              </a:buClr>
              <a:buSzPts val="1400"/>
              <a:buFont typeface="Arial"/>
              <a:buNone/>
            </a:pPr>
            <a:r>
              <a:rPr lang="en-US">
                <a:latin typeface="Nunito Sans Black"/>
                <a:ea typeface="Nunito Sans Black"/>
                <a:cs typeface="Nunito Sans Black"/>
                <a:sym typeface="Nunito Sans Black"/>
              </a:rPr>
              <a:t>I, Dr Bhaskar, consent to the recording and distribution of this video. The content is objective and adheres to the guidelines of the Indian Academy of Pediatrics (IAP). It is not biased or in favour of any party. </a:t>
            </a:r>
            <a:endParaRPr>
              <a:latin typeface="Arial"/>
              <a:ea typeface="Arial"/>
              <a:cs typeface="Arial"/>
              <a:sym typeface="Arial"/>
            </a:endParaRPr>
          </a:p>
          <a:p>
            <a:pPr indent="0" lvl="0" marL="0" rtl="0" algn="l">
              <a:lnSpc>
                <a:spcPct val="100000"/>
              </a:lnSpc>
              <a:spcBef>
                <a:spcPts val="0"/>
              </a:spcBef>
              <a:spcAft>
                <a:spcPts val="0"/>
              </a:spcAft>
              <a:buSzPts val="1400"/>
              <a:buNone/>
            </a:pPr>
            <a:r>
              <a:t/>
            </a:r>
            <a:endParaRPr/>
          </a:p>
        </p:txBody>
      </p:sp>
      <p:sp>
        <p:nvSpPr>
          <p:cNvPr id="171" name="Google Shape;171;p2:notes"/>
          <p:cNvSpPr/>
          <p:nvPr>
            <p:ph idx="2"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p3: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79" name="Google Shape;179;p3: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80" name="Google Shape;180;p3: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1" name="Google Shape;181;p3: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latin typeface="Roboto"/>
                <a:ea typeface="Roboto"/>
                <a:cs typeface="Roboto"/>
                <a:sym typeface="Roboto"/>
              </a:rPr>
              <a:t>Atopic dermatitis (AD) is a chronic, inflammatory skin condition common in children, characterized by itchy, red, and dry patches. Its high prevalence in Indian children is due to genetic and environmental factors, necessitating effective management to improve quality of life and prevent complications. Affecting up to 20% of children worldwide, AD causes significant discomfort, impacting sleep and daily activities.</a:t>
            </a:r>
            <a:endParaRPr>
              <a:latin typeface="Roboto"/>
              <a:ea typeface="Roboto"/>
              <a:cs typeface="Roboto"/>
              <a:sym typeface="Roboto"/>
            </a:endParaRPr>
          </a:p>
        </p:txBody>
      </p:sp>
      <p:sp>
        <p:nvSpPr>
          <p:cNvPr id="182" name="Google Shape;182;p3: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83" name="Google Shape;183;p3: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p4: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91" name="Google Shape;191;p4: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192" name="Google Shape;192;p4: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3" name="Google Shape;193;p4: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1200"/>
              </a:spcAft>
              <a:buSzPts val="1100"/>
              <a:buNone/>
            </a:pPr>
            <a:r>
              <a:rPr lang="en-US">
                <a:latin typeface="Roboto"/>
                <a:ea typeface="Roboto"/>
                <a:cs typeface="Roboto"/>
                <a:sym typeface="Roboto"/>
              </a:rPr>
              <a:t>Atopic dermatitis (AD) results from a combination of genetic predisposition, environmental triggers, and immune system dysfunction. Symptoms include itchy, red, and dry patches, typically on the face, neck, and flexural areas. Common triggers are allergens, irritants, stress, and weather changes.</a:t>
            </a:r>
            <a:endParaRPr>
              <a:latin typeface="Roboto"/>
              <a:ea typeface="Roboto"/>
              <a:cs typeface="Roboto"/>
              <a:sym typeface="Roboto"/>
            </a:endParaRPr>
          </a:p>
        </p:txBody>
      </p:sp>
      <p:sp>
        <p:nvSpPr>
          <p:cNvPr id="194" name="Google Shape;194;p4: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195" name="Google Shape;195;p4: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2" name="Shape 202"/>
        <p:cNvGrpSpPr/>
        <p:nvPr/>
      </p:nvGrpSpPr>
      <p:grpSpPr>
        <a:xfrm>
          <a:off x="0" y="0"/>
          <a:ext cx="0" cy="0"/>
          <a:chOff x="0" y="0"/>
          <a:chExt cx="0" cy="0"/>
        </a:xfrm>
      </p:grpSpPr>
      <p:sp>
        <p:nvSpPr>
          <p:cNvPr id="203" name="Google Shape;203;p5: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04" name="Google Shape;204;p5: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205" name="Google Shape;205;p5: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6" name="Google Shape;206;p5: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latin typeface="Roboto"/>
                <a:ea typeface="Roboto"/>
                <a:cs typeface="Roboto"/>
                <a:sym typeface="Roboto"/>
              </a:rPr>
              <a:t>Emollients help maintain skin hydration by preventing water loss, strengthening the skin barrier to reduce exposure to irritants and allergens. They provide relief from itching and dryness, enhancing comfort and improving the quality of life.</a:t>
            </a:r>
            <a:endParaRPr>
              <a:latin typeface="Roboto"/>
              <a:ea typeface="Roboto"/>
              <a:cs typeface="Roboto"/>
              <a:sym typeface="Roboto"/>
            </a:endParaRPr>
          </a:p>
          <a:p>
            <a:pPr indent="0" lvl="0" marL="0" rtl="0" algn="l">
              <a:lnSpc>
                <a:spcPct val="100000"/>
              </a:lnSpc>
              <a:spcBef>
                <a:spcPts val="1200"/>
              </a:spcBef>
              <a:spcAft>
                <a:spcPts val="0"/>
              </a:spcAft>
              <a:buSzPts val="1400"/>
              <a:buNone/>
            </a:pPr>
            <a:r>
              <a:t/>
            </a:r>
            <a:endParaRPr/>
          </a:p>
        </p:txBody>
      </p:sp>
      <p:sp>
        <p:nvSpPr>
          <p:cNvPr id="207" name="Google Shape;207;p5: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08" name="Google Shape;208;p5: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5" name="Shape 215"/>
        <p:cNvGrpSpPr/>
        <p:nvPr/>
      </p:nvGrpSpPr>
      <p:grpSpPr>
        <a:xfrm>
          <a:off x="0" y="0"/>
          <a:ext cx="0" cy="0"/>
          <a:chOff x="0" y="0"/>
          <a:chExt cx="0" cy="0"/>
        </a:xfrm>
      </p:grpSpPr>
      <p:sp>
        <p:nvSpPr>
          <p:cNvPr id="216" name="Google Shape;216;p6: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17" name="Google Shape;217;p6: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218" name="Google Shape;218;p6: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9" name="Google Shape;219;p6: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latin typeface="Roboto"/>
                <a:ea typeface="Roboto"/>
                <a:cs typeface="Roboto"/>
                <a:sym typeface="Roboto"/>
              </a:rPr>
              <a:t>Ointments are thick and greasy, ideal for severe dryness and night use. Creams are thicker but less greasy, suitable for moderate dryness and day use. Lotions are light and easily absorbed, best for mild dryness and large areas, while gels are lightweight and cooling, perfect for hairy areas.</a:t>
            </a:r>
            <a:endParaRPr>
              <a:latin typeface="Roboto"/>
              <a:ea typeface="Roboto"/>
              <a:cs typeface="Roboto"/>
              <a:sym typeface="Roboto"/>
            </a:endParaRPr>
          </a:p>
          <a:p>
            <a:pPr indent="0" lvl="0" marL="0" rtl="0" algn="l">
              <a:lnSpc>
                <a:spcPct val="100000"/>
              </a:lnSpc>
              <a:spcBef>
                <a:spcPts val="1200"/>
              </a:spcBef>
              <a:spcAft>
                <a:spcPts val="0"/>
              </a:spcAft>
              <a:buSzPts val="1400"/>
              <a:buNone/>
            </a:pPr>
            <a:r>
              <a:t/>
            </a:r>
            <a:endParaRPr/>
          </a:p>
        </p:txBody>
      </p:sp>
      <p:sp>
        <p:nvSpPr>
          <p:cNvPr id="220" name="Google Shape;220;p6: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21" name="Google Shape;221;p6: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p7: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30" name="Google Shape;230;p7: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231" name="Google Shape;231;p7: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2" name="Google Shape;232;p7: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latin typeface="Roboto"/>
                <a:ea typeface="Roboto"/>
                <a:cs typeface="Roboto"/>
                <a:sym typeface="Roboto"/>
              </a:rPr>
              <a:t>Apply emollients at least twice daily and immediately after bathing using gentle, upward strokes to avoid irritation. Ensure a generous amount is used and avoid rubbing too hard. Apply within three minutes of bathing to lock in moisture effectively.</a:t>
            </a:r>
            <a:endParaRPr>
              <a:latin typeface="Roboto"/>
              <a:ea typeface="Roboto"/>
              <a:cs typeface="Roboto"/>
              <a:sym typeface="Roboto"/>
            </a:endParaRPr>
          </a:p>
          <a:p>
            <a:pPr indent="0" lvl="0" marL="0" rtl="0" algn="l">
              <a:lnSpc>
                <a:spcPct val="100000"/>
              </a:lnSpc>
              <a:spcBef>
                <a:spcPts val="1200"/>
              </a:spcBef>
              <a:spcAft>
                <a:spcPts val="0"/>
              </a:spcAft>
              <a:buSzPts val="1400"/>
              <a:buNone/>
            </a:pPr>
            <a:r>
              <a:t/>
            </a:r>
            <a:endParaRPr/>
          </a:p>
        </p:txBody>
      </p:sp>
      <p:sp>
        <p:nvSpPr>
          <p:cNvPr id="233" name="Google Shape;233;p7: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34" name="Google Shape;234;p7: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8: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44" name="Google Shape;244;p8: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245" name="Google Shape;245;p8: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6" name="Google Shape;246;p8: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latin typeface="Roboto"/>
                <a:ea typeface="Roboto"/>
                <a:cs typeface="Roboto"/>
                <a:sym typeface="Roboto"/>
              </a:rPr>
              <a:t>Use lukewarm water and mild, fragrance-free cleansers for bathing, limiting bath time to prevent excessive drying. Apply emollients immediately after bathing and during diaper changes. Control the environment with humidifiers in dry climates and keep it free from allergens and irritants.</a:t>
            </a:r>
            <a:endParaRPr>
              <a:latin typeface="Roboto"/>
              <a:ea typeface="Roboto"/>
              <a:cs typeface="Roboto"/>
              <a:sym typeface="Roboto"/>
            </a:endParaRPr>
          </a:p>
          <a:p>
            <a:pPr indent="0" lvl="0" marL="0" rtl="0" algn="l">
              <a:lnSpc>
                <a:spcPct val="100000"/>
              </a:lnSpc>
              <a:spcBef>
                <a:spcPts val="1200"/>
              </a:spcBef>
              <a:spcAft>
                <a:spcPts val="0"/>
              </a:spcAft>
              <a:buSzPts val="1400"/>
              <a:buNone/>
            </a:pPr>
            <a:r>
              <a:t/>
            </a:r>
            <a:endParaRPr/>
          </a:p>
        </p:txBody>
      </p:sp>
      <p:sp>
        <p:nvSpPr>
          <p:cNvPr id="247" name="Google Shape;247;p8: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48" name="Google Shape;248;p8: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p9:notes"/>
          <p:cNvSpPr txBox="1"/>
          <p:nvPr>
            <p:ph idx="2" type="hdr"/>
          </p:nvPr>
        </p:nvSpPr>
        <p:spPr>
          <a:xfrm>
            <a:off x="0" y="0"/>
            <a:ext cx="3962400" cy="3429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57" name="Google Shape;257;p9:notes"/>
          <p:cNvSpPr txBox="1"/>
          <p:nvPr>
            <p:ph idx="10" type="dt"/>
          </p:nvPr>
        </p:nvSpPr>
        <p:spPr>
          <a:xfrm>
            <a:off x="5180013" y="0"/>
            <a:ext cx="3962400" cy="342900"/>
          </a:xfrm>
          <a:prstGeom prst="rect">
            <a:avLst/>
          </a:prstGeom>
          <a:noFill/>
          <a:ln>
            <a:noFill/>
          </a:ln>
        </p:spPr>
        <p:txBody>
          <a:bodyPr anchorCtr="0" anchor="t" bIns="45700" lIns="91425" spcFirstLastPara="1" rIns="91425" wrap="square" tIns="45700">
            <a:noAutofit/>
          </a:bodyPr>
          <a:lstStyle/>
          <a:p>
            <a:pPr indent="0" lvl="0" marL="0" rtl="0" algn="r">
              <a:lnSpc>
                <a:spcPct val="100000"/>
              </a:lnSpc>
              <a:spcBef>
                <a:spcPts val="0"/>
              </a:spcBef>
              <a:spcAft>
                <a:spcPts val="0"/>
              </a:spcAft>
              <a:buSzPts val="1400"/>
              <a:buNone/>
            </a:pPr>
            <a:r>
              <a:rPr b="0" i="0" lang="en-US" sz="1200" u="none" cap="none" strike="noStrike">
                <a:solidFill>
                  <a:schemeClr val="dk1"/>
                </a:solidFill>
                <a:latin typeface="Calibri"/>
                <a:ea typeface="Calibri"/>
                <a:cs typeface="Calibri"/>
                <a:sym typeface="Calibri"/>
              </a:rPr>
              <a:t>1.7.2013</a:t>
            </a:r>
            <a:endParaRPr/>
          </a:p>
        </p:txBody>
      </p:sp>
      <p:sp>
        <p:nvSpPr>
          <p:cNvPr id="258" name="Google Shape;258;p9:notes"/>
          <p:cNvSpPr/>
          <p:nvPr>
            <p:ph idx="3" type="sldImg"/>
          </p:nvPr>
        </p:nvSpPr>
        <p:spPr>
          <a:xfrm>
            <a:off x="2857500" y="512763"/>
            <a:ext cx="3429000" cy="2567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9" name="Google Shape;259;p9:notes"/>
          <p:cNvSpPr txBox="1"/>
          <p:nvPr>
            <p:ph idx="1" type="body"/>
          </p:nvPr>
        </p:nvSpPr>
        <p:spPr>
          <a:xfrm>
            <a:off x="914400" y="3251200"/>
            <a:ext cx="7315200" cy="3081300"/>
          </a:xfrm>
          <a:prstGeom prst="rect">
            <a:avLst/>
          </a:prstGeom>
          <a:noFill/>
          <a:ln>
            <a:noFill/>
          </a:ln>
        </p:spPr>
        <p:txBody>
          <a:bodyPr anchorCtr="0" anchor="t" bIns="45700" lIns="91425" spcFirstLastPara="1" rIns="91425" wrap="square" tIns="45700">
            <a:noAutofit/>
          </a:bodyPr>
          <a:lstStyle/>
          <a:p>
            <a:pPr indent="0" lvl="0" marL="0" rtl="0" algn="l">
              <a:lnSpc>
                <a:spcPct val="115000"/>
              </a:lnSpc>
              <a:spcBef>
                <a:spcPts val="1200"/>
              </a:spcBef>
              <a:spcAft>
                <a:spcPts val="0"/>
              </a:spcAft>
              <a:buClr>
                <a:schemeClr val="dk1"/>
              </a:buClr>
              <a:buSzPts val="1100"/>
              <a:buFont typeface="Arial"/>
              <a:buNone/>
            </a:pPr>
            <a:r>
              <a:rPr lang="en-US">
                <a:latin typeface="Roboto"/>
                <a:ea typeface="Roboto"/>
                <a:cs typeface="Roboto"/>
                <a:sym typeface="Roboto"/>
              </a:rPr>
              <a:t>Increased redness, warmth, and swelling should be managed with topical or oral antibiotics. Pustules and oozing require topical or oral antibiotics and possibly antifungal treatments. General signs of infection, like fever and malaise, necessitate medical consultation and appropriate antibiotic use.</a:t>
            </a:r>
            <a:endParaRPr>
              <a:latin typeface="Roboto"/>
              <a:ea typeface="Roboto"/>
              <a:cs typeface="Roboto"/>
              <a:sym typeface="Roboto"/>
            </a:endParaRPr>
          </a:p>
          <a:p>
            <a:pPr indent="0" lvl="0" marL="0" rtl="0" algn="l">
              <a:lnSpc>
                <a:spcPct val="100000"/>
              </a:lnSpc>
              <a:spcBef>
                <a:spcPts val="1200"/>
              </a:spcBef>
              <a:spcAft>
                <a:spcPts val="0"/>
              </a:spcAft>
              <a:buSzPts val="1400"/>
              <a:buNone/>
            </a:pPr>
            <a:r>
              <a:t/>
            </a:r>
            <a:endParaRPr/>
          </a:p>
        </p:txBody>
      </p:sp>
      <p:sp>
        <p:nvSpPr>
          <p:cNvPr id="260" name="Google Shape;260;p9:notes"/>
          <p:cNvSpPr txBox="1"/>
          <p:nvPr>
            <p:ph idx="11" type="ftr"/>
          </p:nvPr>
        </p:nvSpPr>
        <p:spPr>
          <a:xfrm>
            <a:off x="0" y="6502400"/>
            <a:ext cx="3962400" cy="341400"/>
          </a:xfrm>
          <a:prstGeom prst="rect">
            <a:avLst/>
          </a:prstGeom>
          <a:noFill/>
          <a:ln>
            <a:noFill/>
          </a:ln>
        </p:spPr>
        <p:txBody>
          <a:bodyPr anchorCtr="0" anchor="b" bIns="45700" lIns="91425" spcFirstLastPara="1" rIns="91425" wrap="square" tIns="45700">
            <a:noAutofit/>
          </a:bodyPr>
          <a:lstStyle/>
          <a:p>
            <a:pPr indent="0" lvl="0" marL="0" rtl="0" algn="l">
              <a:lnSpc>
                <a:spcPct val="100000"/>
              </a:lnSpc>
              <a:spcBef>
                <a:spcPts val="0"/>
              </a:spcBef>
              <a:spcAft>
                <a:spcPts val="0"/>
              </a:spcAft>
              <a:buSzPts val="1400"/>
              <a:buNone/>
            </a:pPr>
            <a:r>
              <a:t/>
            </a:r>
            <a:endParaRPr sz="1200"/>
          </a:p>
        </p:txBody>
      </p:sp>
      <p:sp>
        <p:nvSpPr>
          <p:cNvPr id="261" name="Google Shape;261;p9:notes"/>
          <p:cNvSpPr txBox="1"/>
          <p:nvPr>
            <p:ph idx="12" type="sldNum"/>
          </p:nvPr>
        </p:nvSpPr>
        <p:spPr>
          <a:xfrm>
            <a:off x="5180013" y="6502400"/>
            <a:ext cx="3962400" cy="3414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200"/>
              <a:buNone/>
            </a:pPr>
            <a:r>
              <a:rPr b="0" i="0" lang="en-US" sz="1200" u="none" cap="none" strike="noStrike">
                <a:solidFill>
                  <a:schemeClr val="dk1"/>
                </a:solidFill>
                <a:latin typeface="Calibri"/>
                <a:ea typeface="Calibri"/>
                <a:cs typeface="Calibri"/>
                <a:sym typeface="Calibri"/>
              </a:rPr>
              <a:t>‹#›</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 name="Shape 15"/>
        <p:cNvGrpSpPr/>
        <p:nvPr/>
      </p:nvGrpSpPr>
      <p:grpSpPr>
        <a:xfrm>
          <a:off x="0" y="0"/>
          <a:ext cx="0" cy="0"/>
          <a:chOff x="0" y="0"/>
          <a:chExt cx="0" cy="0"/>
        </a:xfrm>
      </p:grpSpPr>
      <p:sp>
        <p:nvSpPr>
          <p:cNvPr id="16" name="Google Shape;16;p1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1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8" name="Google Shape;18;p1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2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4"/>
          <p:cNvSpPr txBox="1"/>
          <p:nvPr>
            <p:ph idx="1" type="body"/>
          </p:nvPr>
        </p:nvSpPr>
        <p:spPr>
          <a:xfrm rot="5400000">
            <a:off x="2308950" y="-251550"/>
            <a:ext cx="4526100"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75" name="Google Shape;75;p2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25"/>
          <p:cNvSpPr txBox="1"/>
          <p:nvPr>
            <p:ph type="title"/>
          </p:nvPr>
        </p:nvSpPr>
        <p:spPr>
          <a:xfrm rot="5400000">
            <a:off x="4732350" y="2171688"/>
            <a:ext cx="5851500"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25"/>
          <p:cNvSpPr txBox="1"/>
          <p:nvPr>
            <p:ph idx="1" type="body"/>
          </p:nvPr>
        </p:nvSpPr>
        <p:spPr>
          <a:xfrm rot="5400000">
            <a:off x="541350" y="190488"/>
            <a:ext cx="5851500"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81" name="Google Shape;81;p25"/>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25"/>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25"/>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90" name="Shape 90"/>
        <p:cNvGrpSpPr/>
        <p:nvPr/>
      </p:nvGrpSpPr>
      <p:grpSpPr>
        <a:xfrm>
          <a:off x="0" y="0"/>
          <a:ext cx="0" cy="0"/>
          <a:chOff x="0" y="0"/>
          <a:chExt cx="0" cy="0"/>
        </a:xfrm>
      </p:grpSpPr>
      <p:sp>
        <p:nvSpPr>
          <p:cNvPr id="91" name="Google Shape;91;p2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2" name="Google Shape;92;p2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3" name="Google Shape;93;p2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4" name="Shape 94"/>
        <p:cNvGrpSpPr/>
        <p:nvPr/>
      </p:nvGrpSpPr>
      <p:grpSpPr>
        <a:xfrm>
          <a:off x="0" y="0"/>
          <a:ext cx="0" cy="0"/>
          <a:chOff x="0" y="0"/>
          <a:chExt cx="0" cy="0"/>
        </a:xfrm>
      </p:grpSpPr>
      <p:sp>
        <p:nvSpPr>
          <p:cNvPr id="95" name="Google Shape;95;p28"/>
          <p:cNvSpPr txBox="1"/>
          <p:nvPr>
            <p:ph type="ctrTitle"/>
          </p:nvPr>
        </p:nvSpPr>
        <p:spPr>
          <a:xfrm>
            <a:off x="685800" y="2130425"/>
            <a:ext cx="7772400" cy="1470025"/>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28"/>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97" name="Google Shape;97;p2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2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2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00" name="Shape 100"/>
        <p:cNvGrpSpPr/>
        <p:nvPr/>
      </p:nvGrpSpPr>
      <p:grpSpPr>
        <a:xfrm>
          <a:off x="0" y="0"/>
          <a:ext cx="0" cy="0"/>
          <a:chOff x="0" y="0"/>
          <a:chExt cx="0" cy="0"/>
        </a:xfrm>
      </p:grpSpPr>
      <p:sp>
        <p:nvSpPr>
          <p:cNvPr id="101" name="Google Shape;101;p2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2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03" name="Google Shape;103;p2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4" name="Google Shape;104;p2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5" name="Google Shape;105;p2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06" name="Shape 106"/>
        <p:cNvGrpSpPr/>
        <p:nvPr/>
      </p:nvGrpSpPr>
      <p:grpSpPr>
        <a:xfrm>
          <a:off x="0" y="0"/>
          <a:ext cx="0" cy="0"/>
          <a:chOff x="0" y="0"/>
          <a:chExt cx="0" cy="0"/>
        </a:xfrm>
      </p:grpSpPr>
      <p:sp>
        <p:nvSpPr>
          <p:cNvPr id="107" name="Google Shape;107;p30"/>
          <p:cNvSpPr txBox="1"/>
          <p:nvPr>
            <p:ph type="title"/>
          </p:nvPr>
        </p:nvSpPr>
        <p:spPr>
          <a:xfrm>
            <a:off x="722313" y="4406900"/>
            <a:ext cx="7772400" cy="1362075"/>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8" name="Google Shape;108;p30"/>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109" name="Google Shape;109;p3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3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1" name="Google Shape;111;p3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112" name="Shape 112"/>
        <p:cNvGrpSpPr/>
        <p:nvPr/>
      </p:nvGrpSpPr>
      <p:grpSpPr>
        <a:xfrm>
          <a:off x="0" y="0"/>
          <a:ext cx="0" cy="0"/>
          <a:chOff x="0" y="0"/>
          <a:chExt cx="0" cy="0"/>
        </a:xfrm>
      </p:grpSpPr>
      <p:sp>
        <p:nvSpPr>
          <p:cNvPr id="113" name="Google Shape;113;p3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4" name="Google Shape;114;p31"/>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115" name="Google Shape;115;p31"/>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116" name="Google Shape;116;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7" name="Google Shape;117;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8" name="Google Shape;118;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119" name="Shape 119"/>
        <p:cNvGrpSpPr/>
        <p:nvPr/>
      </p:nvGrpSpPr>
      <p:grpSpPr>
        <a:xfrm>
          <a:off x="0" y="0"/>
          <a:ext cx="0" cy="0"/>
          <a:chOff x="0" y="0"/>
          <a:chExt cx="0" cy="0"/>
        </a:xfrm>
      </p:grpSpPr>
      <p:sp>
        <p:nvSpPr>
          <p:cNvPr id="120" name="Google Shape;120;p32"/>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1" name="Google Shape;121;p32"/>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22" name="Google Shape;122;p32"/>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23" name="Google Shape;123;p32"/>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124" name="Google Shape;124;p32"/>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125" name="Google Shape;125;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6" name="Google Shape;126;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28" name="Shape 128"/>
        <p:cNvGrpSpPr/>
        <p:nvPr/>
      </p:nvGrpSpPr>
      <p:grpSpPr>
        <a:xfrm>
          <a:off x="0" y="0"/>
          <a:ext cx="0" cy="0"/>
          <a:chOff x="0" y="0"/>
          <a:chExt cx="0" cy="0"/>
        </a:xfrm>
      </p:grpSpPr>
      <p:sp>
        <p:nvSpPr>
          <p:cNvPr id="129" name="Google Shape;129;p33"/>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1" name="Google Shape;131;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2" name="Google Shape;132;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133" name="Shape 133"/>
        <p:cNvGrpSpPr/>
        <p:nvPr/>
      </p:nvGrpSpPr>
      <p:grpSpPr>
        <a:xfrm>
          <a:off x="0" y="0"/>
          <a:ext cx="0" cy="0"/>
          <a:chOff x="0" y="0"/>
          <a:chExt cx="0" cy="0"/>
        </a:xfrm>
      </p:grpSpPr>
      <p:sp>
        <p:nvSpPr>
          <p:cNvPr id="134" name="Google Shape;134;p34"/>
          <p:cNvSpPr txBox="1"/>
          <p:nvPr>
            <p:ph type="title"/>
          </p:nvPr>
        </p:nvSpPr>
        <p:spPr>
          <a:xfrm>
            <a:off x="457200" y="273050"/>
            <a:ext cx="3008313" cy="116205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34"/>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136" name="Google Shape;136;p34"/>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37" name="Google Shape;137;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8" name="Google Shape;138;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9" name="Google Shape;139;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9" name="Shape 19"/>
        <p:cNvGrpSpPr/>
        <p:nvPr/>
      </p:nvGrpSpPr>
      <p:grpSpPr>
        <a:xfrm>
          <a:off x="0" y="0"/>
          <a:ext cx="0" cy="0"/>
          <a:chOff x="0" y="0"/>
          <a:chExt cx="0" cy="0"/>
        </a:xfrm>
      </p:grpSpPr>
      <p:sp>
        <p:nvSpPr>
          <p:cNvPr id="20" name="Google Shape;20;p16"/>
          <p:cNvSpPr txBox="1"/>
          <p:nvPr>
            <p:ph type="ctrTitle"/>
          </p:nvPr>
        </p:nvSpPr>
        <p:spPr>
          <a:xfrm>
            <a:off x="685800" y="2130425"/>
            <a:ext cx="7772400" cy="1470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6"/>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640"/>
              </a:spcBef>
              <a:spcAft>
                <a:spcPts val="0"/>
              </a:spcAft>
              <a:buClr>
                <a:srgbClr val="888888"/>
              </a:buClr>
              <a:buSzPts val="3200"/>
              <a:buNone/>
              <a:defRPr>
                <a:solidFill>
                  <a:srgbClr val="888888"/>
                </a:solidFill>
              </a:defRPr>
            </a:lvl1pPr>
            <a:lvl2pPr lvl="1" algn="ctr">
              <a:lnSpc>
                <a:spcPct val="100000"/>
              </a:lnSpc>
              <a:spcBef>
                <a:spcPts val="560"/>
              </a:spcBef>
              <a:spcAft>
                <a:spcPts val="0"/>
              </a:spcAft>
              <a:buClr>
                <a:srgbClr val="888888"/>
              </a:buClr>
              <a:buSzPts val="2800"/>
              <a:buNone/>
              <a:defRPr>
                <a:solidFill>
                  <a:srgbClr val="888888"/>
                </a:solidFill>
              </a:defRPr>
            </a:lvl2pPr>
            <a:lvl3pPr lvl="2" algn="ctr">
              <a:lnSpc>
                <a:spcPct val="100000"/>
              </a:lnSpc>
              <a:spcBef>
                <a:spcPts val="480"/>
              </a:spcBef>
              <a:spcAft>
                <a:spcPts val="0"/>
              </a:spcAft>
              <a:buClr>
                <a:srgbClr val="888888"/>
              </a:buClr>
              <a:buSzPts val="2400"/>
              <a:buNone/>
              <a:defRPr>
                <a:solidFill>
                  <a:srgbClr val="888888"/>
                </a:solidFill>
              </a:defRPr>
            </a:lvl3pPr>
            <a:lvl4pPr lvl="3" algn="ctr">
              <a:lnSpc>
                <a:spcPct val="100000"/>
              </a:lnSpc>
              <a:spcBef>
                <a:spcPts val="400"/>
              </a:spcBef>
              <a:spcAft>
                <a:spcPts val="0"/>
              </a:spcAft>
              <a:buClr>
                <a:srgbClr val="888888"/>
              </a:buClr>
              <a:buSzPts val="2000"/>
              <a:buNone/>
              <a:defRPr>
                <a:solidFill>
                  <a:srgbClr val="888888"/>
                </a:solidFill>
              </a:defRPr>
            </a:lvl4pPr>
            <a:lvl5pPr lvl="4" algn="ctr">
              <a:lnSpc>
                <a:spcPct val="100000"/>
              </a:lnSpc>
              <a:spcBef>
                <a:spcPts val="400"/>
              </a:spcBef>
              <a:spcAft>
                <a:spcPts val="0"/>
              </a:spcAft>
              <a:buClr>
                <a:srgbClr val="888888"/>
              </a:buClr>
              <a:buSzPts val="2000"/>
              <a:buNone/>
              <a:defRPr>
                <a:solidFill>
                  <a:srgbClr val="888888"/>
                </a:solidFill>
              </a:defRPr>
            </a:lvl5pPr>
            <a:lvl6pPr lvl="5" algn="ctr">
              <a:lnSpc>
                <a:spcPct val="100000"/>
              </a:lnSpc>
              <a:spcBef>
                <a:spcPts val="400"/>
              </a:spcBef>
              <a:spcAft>
                <a:spcPts val="0"/>
              </a:spcAft>
              <a:buClr>
                <a:srgbClr val="888888"/>
              </a:buClr>
              <a:buSzPts val="2000"/>
              <a:buNone/>
              <a:defRPr>
                <a:solidFill>
                  <a:srgbClr val="888888"/>
                </a:solidFill>
              </a:defRPr>
            </a:lvl6pPr>
            <a:lvl7pPr lvl="6" algn="ctr">
              <a:lnSpc>
                <a:spcPct val="100000"/>
              </a:lnSpc>
              <a:spcBef>
                <a:spcPts val="400"/>
              </a:spcBef>
              <a:spcAft>
                <a:spcPts val="0"/>
              </a:spcAft>
              <a:buClr>
                <a:srgbClr val="888888"/>
              </a:buClr>
              <a:buSzPts val="2000"/>
              <a:buNone/>
              <a:defRPr>
                <a:solidFill>
                  <a:srgbClr val="888888"/>
                </a:solidFill>
              </a:defRPr>
            </a:lvl7pPr>
            <a:lvl8pPr lvl="7" algn="ctr">
              <a:lnSpc>
                <a:spcPct val="100000"/>
              </a:lnSpc>
              <a:spcBef>
                <a:spcPts val="400"/>
              </a:spcBef>
              <a:spcAft>
                <a:spcPts val="0"/>
              </a:spcAft>
              <a:buClr>
                <a:srgbClr val="888888"/>
              </a:buClr>
              <a:buSzPts val="2000"/>
              <a:buNone/>
              <a:defRPr>
                <a:solidFill>
                  <a:srgbClr val="888888"/>
                </a:solidFill>
              </a:defRPr>
            </a:lvl8pPr>
            <a:lvl9pPr lvl="8" algn="ctr">
              <a:lnSpc>
                <a:spcPct val="100000"/>
              </a:lnSpc>
              <a:spcBef>
                <a:spcPts val="400"/>
              </a:spcBef>
              <a:spcAft>
                <a:spcPts val="0"/>
              </a:spcAft>
              <a:buClr>
                <a:srgbClr val="888888"/>
              </a:buClr>
              <a:buSzPts val="2000"/>
              <a:buNone/>
              <a:defRPr>
                <a:solidFill>
                  <a:srgbClr val="888888"/>
                </a:solidFill>
              </a:defRPr>
            </a:lvl9pPr>
          </a:lstStyle>
          <a:p/>
        </p:txBody>
      </p:sp>
      <p:sp>
        <p:nvSpPr>
          <p:cNvPr id="22" name="Google Shape;22;p16"/>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16"/>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4" name="Google Shape;24;p16"/>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140" name="Shape 140"/>
        <p:cNvGrpSpPr/>
        <p:nvPr/>
      </p:nvGrpSpPr>
      <p:grpSpPr>
        <a:xfrm>
          <a:off x="0" y="0"/>
          <a:ext cx="0" cy="0"/>
          <a:chOff x="0" y="0"/>
          <a:chExt cx="0" cy="0"/>
        </a:xfrm>
      </p:grpSpPr>
      <p:sp>
        <p:nvSpPr>
          <p:cNvPr id="141" name="Google Shape;141;p35"/>
          <p:cNvSpPr txBox="1"/>
          <p:nvPr>
            <p:ph type="title"/>
          </p:nvPr>
        </p:nvSpPr>
        <p:spPr>
          <a:xfrm>
            <a:off x="1792288" y="4800600"/>
            <a:ext cx="5486400" cy="566738"/>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2" name="Google Shape;142;p35"/>
          <p:cNvSpPr/>
          <p:nvPr>
            <p:ph idx="2" type="pic"/>
          </p:nvPr>
        </p:nvSpPr>
        <p:spPr>
          <a:xfrm>
            <a:off x="1792288" y="612775"/>
            <a:ext cx="5486400" cy="4114800"/>
          </a:xfrm>
          <a:prstGeom prst="rect">
            <a:avLst/>
          </a:prstGeom>
          <a:noFill/>
          <a:ln>
            <a:noFill/>
          </a:ln>
        </p:spPr>
      </p:sp>
      <p:sp>
        <p:nvSpPr>
          <p:cNvPr id="143" name="Google Shape;143;p35"/>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144" name="Google Shape;144;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5" name="Google Shape;145;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6" name="Google Shape;146;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147" name="Shape 147"/>
        <p:cNvGrpSpPr/>
        <p:nvPr/>
      </p:nvGrpSpPr>
      <p:grpSpPr>
        <a:xfrm>
          <a:off x="0" y="0"/>
          <a:ext cx="0" cy="0"/>
          <a:chOff x="0" y="0"/>
          <a:chExt cx="0" cy="0"/>
        </a:xfrm>
      </p:grpSpPr>
      <p:sp>
        <p:nvSpPr>
          <p:cNvPr id="148" name="Google Shape;148;p3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49" name="Google Shape;149;p36"/>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50" name="Google Shape;150;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1" name="Google Shape;151;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2" name="Google Shape;152;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153" name="Shape 153"/>
        <p:cNvGrpSpPr/>
        <p:nvPr/>
      </p:nvGrpSpPr>
      <p:grpSpPr>
        <a:xfrm>
          <a:off x="0" y="0"/>
          <a:ext cx="0" cy="0"/>
          <a:chOff x="0" y="0"/>
          <a:chExt cx="0" cy="0"/>
        </a:xfrm>
      </p:grpSpPr>
      <p:sp>
        <p:nvSpPr>
          <p:cNvPr id="154" name="Google Shape;154;p37"/>
          <p:cNvSpPr txBox="1"/>
          <p:nvPr>
            <p:ph type="title"/>
          </p:nvPr>
        </p:nvSpPr>
        <p:spPr>
          <a:xfrm rot="5400000">
            <a:off x="4732338" y="2171701"/>
            <a:ext cx="5851525" cy="20574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5" name="Google Shape;155;p37"/>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156" name="Google Shape;156;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7" name="Google Shape;157;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8" name="Google Shape;158;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5" name="Shape 25"/>
        <p:cNvGrpSpPr/>
        <p:nvPr/>
      </p:nvGrpSpPr>
      <p:grpSpPr>
        <a:xfrm>
          <a:off x="0" y="0"/>
          <a:ext cx="0" cy="0"/>
          <a:chOff x="0" y="0"/>
          <a:chExt cx="0" cy="0"/>
        </a:xfrm>
      </p:grpSpPr>
      <p:sp>
        <p:nvSpPr>
          <p:cNvPr id="26" name="Google Shape;26;p17"/>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7"/>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342900" lvl="0" marL="457200" algn="l">
              <a:lnSpc>
                <a:spcPct val="100000"/>
              </a:lnSpc>
              <a:spcBef>
                <a:spcPts val="360"/>
              </a:spcBef>
              <a:spcAft>
                <a:spcPts val="0"/>
              </a:spcAft>
              <a:buClr>
                <a:schemeClr val="dk1"/>
              </a:buClr>
              <a:buSzPts val="1800"/>
              <a:buChar char="•"/>
              <a:defRPr/>
            </a:lvl1pPr>
            <a:lvl2pPr indent="-342900" lvl="1" marL="914400" algn="l">
              <a:lnSpc>
                <a:spcPct val="100000"/>
              </a:lnSpc>
              <a:spcBef>
                <a:spcPts val="360"/>
              </a:spcBef>
              <a:spcAft>
                <a:spcPts val="0"/>
              </a:spcAft>
              <a:buClr>
                <a:schemeClr val="dk1"/>
              </a:buClr>
              <a:buSzPts val="1800"/>
              <a:buChar char="–"/>
              <a:defRPr/>
            </a:lvl2pPr>
            <a:lvl3pPr indent="-342900" lvl="2" marL="1371600" algn="l">
              <a:lnSpc>
                <a:spcPct val="100000"/>
              </a:lnSpc>
              <a:spcBef>
                <a:spcPts val="360"/>
              </a:spcBef>
              <a:spcAft>
                <a:spcPts val="0"/>
              </a:spcAft>
              <a:buClr>
                <a:schemeClr val="dk1"/>
              </a:buClr>
              <a:buSzPts val="1800"/>
              <a:buChar char="•"/>
              <a:defRPr/>
            </a:lvl3pPr>
            <a:lvl4pPr indent="-342900" lvl="3" marL="1828800" algn="l">
              <a:lnSpc>
                <a:spcPct val="100000"/>
              </a:lnSpc>
              <a:spcBef>
                <a:spcPts val="360"/>
              </a:spcBef>
              <a:spcAft>
                <a:spcPts val="0"/>
              </a:spcAft>
              <a:buClr>
                <a:schemeClr val="dk1"/>
              </a:buClr>
              <a:buSzPts val="1800"/>
              <a:buChar char="–"/>
              <a:defRPr/>
            </a:lvl4pPr>
            <a:lvl5pPr indent="-342900" lvl="4" marL="2286000" algn="l">
              <a:lnSpc>
                <a:spcPct val="100000"/>
              </a:lnSpc>
              <a:spcBef>
                <a:spcPts val="360"/>
              </a:spcBef>
              <a:spcAft>
                <a:spcPts val="0"/>
              </a:spcAft>
              <a:buClr>
                <a:schemeClr val="dk1"/>
              </a:buClr>
              <a:buSzPts val="1800"/>
              <a:buChar char="»"/>
              <a:defRPr/>
            </a:lvl5pPr>
            <a:lvl6pPr indent="-342900" lvl="5" marL="2743200" algn="l">
              <a:lnSpc>
                <a:spcPct val="100000"/>
              </a:lnSpc>
              <a:spcBef>
                <a:spcPts val="360"/>
              </a:spcBef>
              <a:spcAft>
                <a:spcPts val="0"/>
              </a:spcAft>
              <a:buClr>
                <a:schemeClr val="dk1"/>
              </a:buClr>
              <a:buSzPts val="1800"/>
              <a:buChar char="•"/>
              <a:defRPr/>
            </a:lvl6pPr>
            <a:lvl7pPr indent="-342900" lvl="6" marL="3200400" algn="l">
              <a:lnSpc>
                <a:spcPct val="100000"/>
              </a:lnSpc>
              <a:spcBef>
                <a:spcPts val="360"/>
              </a:spcBef>
              <a:spcAft>
                <a:spcPts val="0"/>
              </a:spcAft>
              <a:buClr>
                <a:schemeClr val="dk1"/>
              </a:buClr>
              <a:buSzPts val="1800"/>
              <a:buChar char="•"/>
              <a:defRPr/>
            </a:lvl7pPr>
            <a:lvl8pPr indent="-342900" lvl="7" marL="3657600" algn="l">
              <a:lnSpc>
                <a:spcPct val="100000"/>
              </a:lnSpc>
              <a:spcBef>
                <a:spcPts val="360"/>
              </a:spcBef>
              <a:spcAft>
                <a:spcPts val="0"/>
              </a:spcAft>
              <a:buClr>
                <a:schemeClr val="dk1"/>
              </a:buClr>
              <a:buSzPts val="1800"/>
              <a:buChar char="•"/>
              <a:defRPr/>
            </a:lvl8pPr>
            <a:lvl9pPr indent="-342900" lvl="8" marL="4114800" algn="l">
              <a:lnSpc>
                <a:spcPct val="100000"/>
              </a:lnSpc>
              <a:spcBef>
                <a:spcPts val="360"/>
              </a:spcBef>
              <a:spcAft>
                <a:spcPts val="0"/>
              </a:spcAft>
              <a:buClr>
                <a:schemeClr val="dk1"/>
              </a:buClr>
              <a:buSzPts val="1800"/>
              <a:buChar char="•"/>
              <a:defRPr/>
            </a:lvl9pPr>
          </a:lstStyle>
          <a:p/>
        </p:txBody>
      </p:sp>
      <p:sp>
        <p:nvSpPr>
          <p:cNvPr id="28" name="Google Shape;28;p17"/>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17"/>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0" name="Google Shape;30;p17"/>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1" name="Shape 31"/>
        <p:cNvGrpSpPr/>
        <p:nvPr/>
      </p:nvGrpSpPr>
      <p:grpSpPr>
        <a:xfrm>
          <a:off x="0" y="0"/>
          <a:ext cx="0" cy="0"/>
          <a:chOff x="0" y="0"/>
          <a:chExt cx="0" cy="0"/>
        </a:xfrm>
      </p:grpSpPr>
      <p:sp>
        <p:nvSpPr>
          <p:cNvPr id="32" name="Google Shape;32;p18"/>
          <p:cNvSpPr txBox="1"/>
          <p:nvPr>
            <p:ph type="title"/>
          </p:nvPr>
        </p:nvSpPr>
        <p:spPr>
          <a:xfrm>
            <a:off x="722313" y="4406900"/>
            <a:ext cx="7772400" cy="1362000"/>
          </a:xfrm>
          <a:prstGeom prst="rect">
            <a:avLst/>
          </a:prstGeom>
          <a:noFill/>
          <a:ln>
            <a:noFill/>
          </a:ln>
        </p:spPr>
        <p:txBody>
          <a:bodyPr anchorCtr="0" anchor="t" bIns="45700" lIns="91425" spcFirstLastPara="1" rIns="91425" wrap="square" tIns="45700">
            <a:normAutofit/>
          </a:bodyPr>
          <a:lstStyle>
            <a:lvl1pPr lvl="0" algn="l">
              <a:lnSpc>
                <a:spcPct val="100000"/>
              </a:lnSpc>
              <a:spcBef>
                <a:spcPts val="0"/>
              </a:spcBef>
              <a:spcAft>
                <a:spcPts val="0"/>
              </a:spcAft>
              <a:buClr>
                <a:schemeClr val="dk1"/>
              </a:buClr>
              <a:buSzPts val="4000"/>
              <a:buFont typeface="Calibri"/>
              <a:buNone/>
              <a:defRPr b="1" sz="400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3" name="Google Shape;33;p18"/>
          <p:cNvSpPr txBox="1"/>
          <p:nvPr>
            <p:ph idx="1" type="body"/>
          </p:nvPr>
        </p:nvSpPr>
        <p:spPr>
          <a:xfrm>
            <a:off x="722313" y="2906713"/>
            <a:ext cx="7772400" cy="15003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00"/>
              </a:spcBef>
              <a:spcAft>
                <a:spcPts val="0"/>
              </a:spcAft>
              <a:buClr>
                <a:srgbClr val="888888"/>
              </a:buClr>
              <a:buSzPts val="2000"/>
              <a:buNone/>
              <a:defRPr sz="2000">
                <a:solidFill>
                  <a:srgbClr val="888888"/>
                </a:solidFill>
              </a:defRPr>
            </a:lvl1pPr>
            <a:lvl2pPr indent="-228600" lvl="1" marL="914400" algn="l">
              <a:lnSpc>
                <a:spcPct val="100000"/>
              </a:lnSpc>
              <a:spcBef>
                <a:spcPts val="360"/>
              </a:spcBef>
              <a:spcAft>
                <a:spcPts val="0"/>
              </a:spcAft>
              <a:buClr>
                <a:srgbClr val="888888"/>
              </a:buClr>
              <a:buSzPts val="1800"/>
              <a:buNone/>
              <a:defRPr sz="1800">
                <a:solidFill>
                  <a:srgbClr val="888888"/>
                </a:solidFill>
              </a:defRPr>
            </a:lvl2pPr>
            <a:lvl3pPr indent="-228600" lvl="2" marL="1371600" algn="l">
              <a:lnSpc>
                <a:spcPct val="100000"/>
              </a:lnSpc>
              <a:spcBef>
                <a:spcPts val="320"/>
              </a:spcBef>
              <a:spcAft>
                <a:spcPts val="0"/>
              </a:spcAft>
              <a:buClr>
                <a:srgbClr val="888888"/>
              </a:buClr>
              <a:buSzPts val="1600"/>
              <a:buNone/>
              <a:defRPr sz="1600">
                <a:solidFill>
                  <a:srgbClr val="888888"/>
                </a:solidFill>
              </a:defRPr>
            </a:lvl3pPr>
            <a:lvl4pPr indent="-228600" lvl="3" marL="1828800" algn="l">
              <a:lnSpc>
                <a:spcPct val="100000"/>
              </a:lnSpc>
              <a:spcBef>
                <a:spcPts val="280"/>
              </a:spcBef>
              <a:spcAft>
                <a:spcPts val="0"/>
              </a:spcAft>
              <a:buClr>
                <a:srgbClr val="888888"/>
              </a:buClr>
              <a:buSzPts val="1400"/>
              <a:buNone/>
              <a:defRPr sz="1400">
                <a:solidFill>
                  <a:srgbClr val="888888"/>
                </a:solidFill>
              </a:defRPr>
            </a:lvl4pPr>
            <a:lvl5pPr indent="-228600" lvl="4" marL="2286000" algn="l">
              <a:lnSpc>
                <a:spcPct val="100000"/>
              </a:lnSpc>
              <a:spcBef>
                <a:spcPts val="280"/>
              </a:spcBef>
              <a:spcAft>
                <a:spcPts val="0"/>
              </a:spcAft>
              <a:buClr>
                <a:srgbClr val="888888"/>
              </a:buClr>
              <a:buSzPts val="1400"/>
              <a:buNone/>
              <a:defRPr sz="1400">
                <a:solidFill>
                  <a:srgbClr val="888888"/>
                </a:solidFill>
              </a:defRPr>
            </a:lvl5pPr>
            <a:lvl6pPr indent="-228600" lvl="5" marL="2743200" algn="l">
              <a:lnSpc>
                <a:spcPct val="100000"/>
              </a:lnSpc>
              <a:spcBef>
                <a:spcPts val="280"/>
              </a:spcBef>
              <a:spcAft>
                <a:spcPts val="0"/>
              </a:spcAft>
              <a:buClr>
                <a:srgbClr val="888888"/>
              </a:buClr>
              <a:buSzPts val="1400"/>
              <a:buNone/>
              <a:defRPr sz="1400">
                <a:solidFill>
                  <a:srgbClr val="888888"/>
                </a:solidFill>
              </a:defRPr>
            </a:lvl6pPr>
            <a:lvl7pPr indent="-228600" lvl="6" marL="3200400" algn="l">
              <a:lnSpc>
                <a:spcPct val="100000"/>
              </a:lnSpc>
              <a:spcBef>
                <a:spcPts val="280"/>
              </a:spcBef>
              <a:spcAft>
                <a:spcPts val="0"/>
              </a:spcAft>
              <a:buClr>
                <a:srgbClr val="888888"/>
              </a:buClr>
              <a:buSzPts val="1400"/>
              <a:buNone/>
              <a:defRPr sz="1400">
                <a:solidFill>
                  <a:srgbClr val="888888"/>
                </a:solidFill>
              </a:defRPr>
            </a:lvl7pPr>
            <a:lvl8pPr indent="-228600" lvl="7" marL="3657600" algn="l">
              <a:lnSpc>
                <a:spcPct val="100000"/>
              </a:lnSpc>
              <a:spcBef>
                <a:spcPts val="280"/>
              </a:spcBef>
              <a:spcAft>
                <a:spcPts val="0"/>
              </a:spcAft>
              <a:buClr>
                <a:srgbClr val="888888"/>
              </a:buClr>
              <a:buSzPts val="1400"/>
              <a:buNone/>
              <a:defRPr sz="1400">
                <a:solidFill>
                  <a:srgbClr val="888888"/>
                </a:solidFill>
              </a:defRPr>
            </a:lvl8pPr>
            <a:lvl9pPr indent="-228600" lvl="8" marL="4114800" algn="l">
              <a:lnSpc>
                <a:spcPct val="100000"/>
              </a:lnSpc>
              <a:spcBef>
                <a:spcPts val="280"/>
              </a:spcBef>
              <a:spcAft>
                <a:spcPts val="0"/>
              </a:spcAft>
              <a:buClr>
                <a:srgbClr val="888888"/>
              </a:buClr>
              <a:buSzPts val="1400"/>
              <a:buNone/>
              <a:defRPr sz="1400">
                <a:solidFill>
                  <a:srgbClr val="888888"/>
                </a:solidFill>
              </a:defRPr>
            </a:lvl9pPr>
          </a:lstStyle>
          <a:p/>
        </p:txBody>
      </p:sp>
      <p:sp>
        <p:nvSpPr>
          <p:cNvPr id="34" name="Google Shape;34;p18"/>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8"/>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6" name="Google Shape;36;p18"/>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7" name="Shape 37"/>
        <p:cNvGrpSpPr/>
        <p:nvPr/>
      </p:nvGrpSpPr>
      <p:grpSpPr>
        <a:xfrm>
          <a:off x="0" y="0"/>
          <a:ext cx="0" cy="0"/>
          <a:chOff x="0" y="0"/>
          <a:chExt cx="0" cy="0"/>
        </a:xfrm>
      </p:grpSpPr>
      <p:sp>
        <p:nvSpPr>
          <p:cNvPr id="38" name="Google Shape;38;p19"/>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19"/>
          <p:cNvSpPr txBox="1"/>
          <p:nvPr>
            <p:ph idx="1" type="body"/>
          </p:nvPr>
        </p:nvSpPr>
        <p:spPr>
          <a:xfrm>
            <a:off x="457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0" name="Google Shape;40;p19"/>
          <p:cNvSpPr txBox="1"/>
          <p:nvPr>
            <p:ph idx="2" type="body"/>
          </p:nvPr>
        </p:nvSpPr>
        <p:spPr>
          <a:xfrm>
            <a:off x="4648200" y="1600200"/>
            <a:ext cx="4038600" cy="45261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560"/>
              </a:spcBef>
              <a:spcAft>
                <a:spcPts val="0"/>
              </a:spcAft>
              <a:buClr>
                <a:schemeClr val="dk1"/>
              </a:buClr>
              <a:buSzPts val="2800"/>
              <a:buChar char="•"/>
              <a:defRPr sz="2800"/>
            </a:lvl1pPr>
            <a:lvl2pPr indent="-381000" lvl="1" marL="914400" algn="l">
              <a:lnSpc>
                <a:spcPct val="100000"/>
              </a:lnSpc>
              <a:spcBef>
                <a:spcPts val="480"/>
              </a:spcBef>
              <a:spcAft>
                <a:spcPts val="0"/>
              </a:spcAft>
              <a:buClr>
                <a:schemeClr val="dk1"/>
              </a:buClr>
              <a:buSzPts val="2400"/>
              <a:buChar char="–"/>
              <a:defRPr sz="2400"/>
            </a:lvl2pPr>
            <a:lvl3pPr indent="-355600" lvl="2" marL="1371600" algn="l">
              <a:lnSpc>
                <a:spcPct val="100000"/>
              </a:lnSpc>
              <a:spcBef>
                <a:spcPts val="400"/>
              </a:spcBef>
              <a:spcAft>
                <a:spcPts val="0"/>
              </a:spcAft>
              <a:buClr>
                <a:schemeClr val="dk1"/>
              </a:buClr>
              <a:buSzPts val="2000"/>
              <a:buChar char="•"/>
              <a:defRPr sz="2000"/>
            </a:lvl3pPr>
            <a:lvl4pPr indent="-342900" lvl="3" marL="1828800" algn="l">
              <a:lnSpc>
                <a:spcPct val="100000"/>
              </a:lnSpc>
              <a:spcBef>
                <a:spcPts val="360"/>
              </a:spcBef>
              <a:spcAft>
                <a:spcPts val="0"/>
              </a:spcAft>
              <a:buClr>
                <a:schemeClr val="dk1"/>
              </a:buClr>
              <a:buSzPts val="1800"/>
              <a:buChar char="–"/>
              <a:defRPr sz="1800"/>
            </a:lvl4pPr>
            <a:lvl5pPr indent="-342900" lvl="4" marL="2286000" algn="l">
              <a:lnSpc>
                <a:spcPct val="100000"/>
              </a:lnSpc>
              <a:spcBef>
                <a:spcPts val="360"/>
              </a:spcBef>
              <a:spcAft>
                <a:spcPts val="0"/>
              </a:spcAft>
              <a:buClr>
                <a:schemeClr val="dk1"/>
              </a:buClr>
              <a:buSzPts val="1800"/>
              <a:buChar char="»"/>
              <a:defRPr sz="1800"/>
            </a:lvl5pPr>
            <a:lvl6pPr indent="-342900" lvl="5" marL="2743200" algn="l">
              <a:lnSpc>
                <a:spcPct val="100000"/>
              </a:lnSpc>
              <a:spcBef>
                <a:spcPts val="360"/>
              </a:spcBef>
              <a:spcAft>
                <a:spcPts val="0"/>
              </a:spcAft>
              <a:buClr>
                <a:schemeClr val="dk1"/>
              </a:buClr>
              <a:buSzPts val="1800"/>
              <a:buChar char="•"/>
              <a:defRPr sz="1800"/>
            </a:lvl6pPr>
            <a:lvl7pPr indent="-342900" lvl="6" marL="3200400" algn="l">
              <a:lnSpc>
                <a:spcPct val="100000"/>
              </a:lnSpc>
              <a:spcBef>
                <a:spcPts val="360"/>
              </a:spcBef>
              <a:spcAft>
                <a:spcPts val="0"/>
              </a:spcAft>
              <a:buClr>
                <a:schemeClr val="dk1"/>
              </a:buClr>
              <a:buSzPts val="1800"/>
              <a:buChar char="•"/>
              <a:defRPr sz="1800"/>
            </a:lvl7pPr>
            <a:lvl8pPr indent="-342900" lvl="7" marL="3657600" algn="l">
              <a:lnSpc>
                <a:spcPct val="100000"/>
              </a:lnSpc>
              <a:spcBef>
                <a:spcPts val="360"/>
              </a:spcBef>
              <a:spcAft>
                <a:spcPts val="0"/>
              </a:spcAft>
              <a:buClr>
                <a:schemeClr val="dk1"/>
              </a:buClr>
              <a:buSzPts val="1800"/>
              <a:buChar char="•"/>
              <a:defRPr sz="1800"/>
            </a:lvl8pPr>
            <a:lvl9pPr indent="-342900" lvl="8" marL="4114800" algn="l">
              <a:lnSpc>
                <a:spcPct val="100000"/>
              </a:lnSpc>
              <a:spcBef>
                <a:spcPts val="360"/>
              </a:spcBef>
              <a:spcAft>
                <a:spcPts val="0"/>
              </a:spcAft>
              <a:buClr>
                <a:schemeClr val="dk1"/>
              </a:buClr>
              <a:buSzPts val="1800"/>
              <a:buChar char="•"/>
              <a:defRPr sz="1800"/>
            </a:lvl9pPr>
          </a:lstStyle>
          <a:p/>
        </p:txBody>
      </p:sp>
      <p:sp>
        <p:nvSpPr>
          <p:cNvPr id="41" name="Google Shape;41;p19"/>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19"/>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9"/>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4" name="Shape 44"/>
        <p:cNvGrpSpPr/>
        <p:nvPr/>
      </p:nvGrpSpPr>
      <p:grpSpPr>
        <a:xfrm>
          <a:off x="0" y="0"/>
          <a:ext cx="0" cy="0"/>
          <a:chOff x="0" y="0"/>
          <a:chExt cx="0" cy="0"/>
        </a:xfrm>
      </p:grpSpPr>
      <p:sp>
        <p:nvSpPr>
          <p:cNvPr id="45" name="Google Shape;45;p20"/>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4400"/>
              <a:buFont typeface="Calibri"/>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6" name="Google Shape;46;p20"/>
          <p:cNvSpPr txBox="1"/>
          <p:nvPr>
            <p:ph idx="1" type="body"/>
          </p:nvPr>
        </p:nvSpPr>
        <p:spPr>
          <a:xfrm>
            <a:off x="457200" y="1535113"/>
            <a:ext cx="4040100" cy="6399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7" name="Google Shape;47;p20"/>
          <p:cNvSpPr txBox="1"/>
          <p:nvPr>
            <p:ph idx="2" type="body"/>
          </p:nvPr>
        </p:nvSpPr>
        <p:spPr>
          <a:xfrm>
            <a:off x="457200" y="2174875"/>
            <a:ext cx="4040100" cy="39513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48" name="Google Shape;48;p20"/>
          <p:cNvSpPr txBox="1"/>
          <p:nvPr>
            <p:ph idx="3" type="body"/>
          </p:nvPr>
        </p:nvSpPr>
        <p:spPr>
          <a:xfrm>
            <a:off x="4645025" y="1535113"/>
            <a:ext cx="4041900" cy="639900"/>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480"/>
              </a:spcBef>
              <a:spcAft>
                <a:spcPts val="0"/>
              </a:spcAft>
              <a:buClr>
                <a:schemeClr val="dk1"/>
              </a:buClr>
              <a:buSzPts val="2400"/>
              <a:buNone/>
              <a:defRPr b="1" sz="2400"/>
            </a:lvl1pPr>
            <a:lvl2pPr indent="-228600" lvl="1" marL="914400" algn="l">
              <a:lnSpc>
                <a:spcPct val="100000"/>
              </a:lnSpc>
              <a:spcBef>
                <a:spcPts val="400"/>
              </a:spcBef>
              <a:spcAft>
                <a:spcPts val="0"/>
              </a:spcAft>
              <a:buClr>
                <a:schemeClr val="dk1"/>
              </a:buClr>
              <a:buSzPts val="2000"/>
              <a:buNone/>
              <a:defRPr b="1" sz="2000"/>
            </a:lvl2pPr>
            <a:lvl3pPr indent="-228600" lvl="2" marL="1371600" algn="l">
              <a:lnSpc>
                <a:spcPct val="100000"/>
              </a:lnSpc>
              <a:spcBef>
                <a:spcPts val="360"/>
              </a:spcBef>
              <a:spcAft>
                <a:spcPts val="0"/>
              </a:spcAft>
              <a:buClr>
                <a:schemeClr val="dk1"/>
              </a:buClr>
              <a:buSzPts val="1800"/>
              <a:buNone/>
              <a:defRPr b="1" sz="1800"/>
            </a:lvl3pPr>
            <a:lvl4pPr indent="-228600" lvl="3" marL="1828800" algn="l">
              <a:lnSpc>
                <a:spcPct val="100000"/>
              </a:lnSpc>
              <a:spcBef>
                <a:spcPts val="320"/>
              </a:spcBef>
              <a:spcAft>
                <a:spcPts val="0"/>
              </a:spcAft>
              <a:buClr>
                <a:schemeClr val="dk1"/>
              </a:buClr>
              <a:buSzPts val="1600"/>
              <a:buNone/>
              <a:defRPr b="1" sz="1600"/>
            </a:lvl4pPr>
            <a:lvl5pPr indent="-228600" lvl="4" marL="2286000" algn="l">
              <a:lnSpc>
                <a:spcPct val="100000"/>
              </a:lnSpc>
              <a:spcBef>
                <a:spcPts val="320"/>
              </a:spcBef>
              <a:spcAft>
                <a:spcPts val="0"/>
              </a:spcAft>
              <a:buClr>
                <a:schemeClr val="dk1"/>
              </a:buClr>
              <a:buSzPts val="1600"/>
              <a:buNone/>
              <a:defRPr b="1" sz="1600"/>
            </a:lvl5pPr>
            <a:lvl6pPr indent="-228600" lvl="5" marL="2743200" algn="l">
              <a:lnSpc>
                <a:spcPct val="100000"/>
              </a:lnSpc>
              <a:spcBef>
                <a:spcPts val="320"/>
              </a:spcBef>
              <a:spcAft>
                <a:spcPts val="0"/>
              </a:spcAft>
              <a:buClr>
                <a:schemeClr val="dk1"/>
              </a:buClr>
              <a:buSzPts val="1600"/>
              <a:buNone/>
              <a:defRPr b="1" sz="1600"/>
            </a:lvl6pPr>
            <a:lvl7pPr indent="-228600" lvl="6" marL="3200400" algn="l">
              <a:lnSpc>
                <a:spcPct val="100000"/>
              </a:lnSpc>
              <a:spcBef>
                <a:spcPts val="320"/>
              </a:spcBef>
              <a:spcAft>
                <a:spcPts val="0"/>
              </a:spcAft>
              <a:buClr>
                <a:schemeClr val="dk1"/>
              </a:buClr>
              <a:buSzPts val="1600"/>
              <a:buNone/>
              <a:defRPr b="1" sz="1600"/>
            </a:lvl7pPr>
            <a:lvl8pPr indent="-228600" lvl="7" marL="3657600" algn="l">
              <a:lnSpc>
                <a:spcPct val="100000"/>
              </a:lnSpc>
              <a:spcBef>
                <a:spcPts val="320"/>
              </a:spcBef>
              <a:spcAft>
                <a:spcPts val="0"/>
              </a:spcAft>
              <a:buClr>
                <a:schemeClr val="dk1"/>
              </a:buClr>
              <a:buSzPts val="1600"/>
              <a:buNone/>
              <a:defRPr b="1" sz="1600"/>
            </a:lvl8pPr>
            <a:lvl9pPr indent="-228600" lvl="8" marL="4114800" algn="l">
              <a:lnSpc>
                <a:spcPct val="100000"/>
              </a:lnSpc>
              <a:spcBef>
                <a:spcPts val="320"/>
              </a:spcBef>
              <a:spcAft>
                <a:spcPts val="0"/>
              </a:spcAft>
              <a:buClr>
                <a:schemeClr val="dk1"/>
              </a:buClr>
              <a:buSzPts val="1600"/>
              <a:buNone/>
              <a:defRPr b="1" sz="1600"/>
            </a:lvl9pPr>
          </a:lstStyle>
          <a:p/>
        </p:txBody>
      </p:sp>
      <p:sp>
        <p:nvSpPr>
          <p:cNvPr id="49" name="Google Shape;49;p20"/>
          <p:cNvSpPr txBox="1"/>
          <p:nvPr>
            <p:ph idx="4" type="body"/>
          </p:nvPr>
        </p:nvSpPr>
        <p:spPr>
          <a:xfrm>
            <a:off x="4645025" y="2174875"/>
            <a:ext cx="4041900" cy="3951300"/>
          </a:xfrm>
          <a:prstGeom prst="rect">
            <a:avLst/>
          </a:prstGeom>
          <a:noFill/>
          <a:ln>
            <a:noFill/>
          </a:ln>
        </p:spPr>
        <p:txBody>
          <a:bodyPr anchorCtr="0" anchor="t" bIns="45700" lIns="91425" spcFirstLastPara="1" rIns="91425" wrap="square" tIns="45700">
            <a:normAutofit/>
          </a:bodyPr>
          <a:lstStyle>
            <a:lvl1pPr indent="-381000" lvl="0" marL="457200" algn="l">
              <a:lnSpc>
                <a:spcPct val="100000"/>
              </a:lnSpc>
              <a:spcBef>
                <a:spcPts val="480"/>
              </a:spcBef>
              <a:spcAft>
                <a:spcPts val="0"/>
              </a:spcAft>
              <a:buClr>
                <a:schemeClr val="dk1"/>
              </a:buClr>
              <a:buSzPts val="2400"/>
              <a:buChar char="•"/>
              <a:defRPr sz="2400"/>
            </a:lvl1pPr>
            <a:lvl2pPr indent="-355600" lvl="1" marL="914400" algn="l">
              <a:lnSpc>
                <a:spcPct val="100000"/>
              </a:lnSpc>
              <a:spcBef>
                <a:spcPts val="400"/>
              </a:spcBef>
              <a:spcAft>
                <a:spcPts val="0"/>
              </a:spcAft>
              <a:buClr>
                <a:schemeClr val="dk1"/>
              </a:buClr>
              <a:buSzPts val="2000"/>
              <a:buChar char="–"/>
              <a:defRPr sz="2000"/>
            </a:lvl2pPr>
            <a:lvl3pPr indent="-342900" lvl="2" marL="1371600" algn="l">
              <a:lnSpc>
                <a:spcPct val="100000"/>
              </a:lnSpc>
              <a:spcBef>
                <a:spcPts val="360"/>
              </a:spcBef>
              <a:spcAft>
                <a:spcPts val="0"/>
              </a:spcAft>
              <a:buClr>
                <a:schemeClr val="dk1"/>
              </a:buClr>
              <a:buSzPts val="1800"/>
              <a:buChar char="•"/>
              <a:defRPr sz="1800"/>
            </a:lvl3pPr>
            <a:lvl4pPr indent="-330200" lvl="3" marL="1828800" algn="l">
              <a:lnSpc>
                <a:spcPct val="100000"/>
              </a:lnSpc>
              <a:spcBef>
                <a:spcPts val="320"/>
              </a:spcBef>
              <a:spcAft>
                <a:spcPts val="0"/>
              </a:spcAft>
              <a:buClr>
                <a:schemeClr val="dk1"/>
              </a:buClr>
              <a:buSzPts val="1600"/>
              <a:buChar char="–"/>
              <a:defRPr sz="1600"/>
            </a:lvl4pPr>
            <a:lvl5pPr indent="-330200" lvl="4" marL="2286000" algn="l">
              <a:lnSpc>
                <a:spcPct val="100000"/>
              </a:lnSpc>
              <a:spcBef>
                <a:spcPts val="320"/>
              </a:spcBef>
              <a:spcAft>
                <a:spcPts val="0"/>
              </a:spcAft>
              <a:buClr>
                <a:schemeClr val="dk1"/>
              </a:buClr>
              <a:buSzPts val="1600"/>
              <a:buChar char="»"/>
              <a:defRPr sz="1600"/>
            </a:lvl5pPr>
            <a:lvl6pPr indent="-330200" lvl="5" marL="2743200" algn="l">
              <a:lnSpc>
                <a:spcPct val="100000"/>
              </a:lnSpc>
              <a:spcBef>
                <a:spcPts val="320"/>
              </a:spcBef>
              <a:spcAft>
                <a:spcPts val="0"/>
              </a:spcAft>
              <a:buClr>
                <a:schemeClr val="dk1"/>
              </a:buClr>
              <a:buSzPts val="1600"/>
              <a:buChar char="•"/>
              <a:defRPr sz="1600"/>
            </a:lvl6pPr>
            <a:lvl7pPr indent="-330200" lvl="6" marL="3200400" algn="l">
              <a:lnSpc>
                <a:spcPct val="100000"/>
              </a:lnSpc>
              <a:spcBef>
                <a:spcPts val="320"/>
              </a:spcBef>
              <a:spcAft>
                <a:spcPts val="0"/>
              </a:spcAft>
              <a:buClr>
                <a:schemeClr val="dk1"/>
              </a:buClr>
              <a:buSzPts val="1600"/>
              <a:buChar char="•"/>
              <a:defRPr sz="1600"/>
            </a:lvl7pPr>
            <a:lvl8pPr indent="-330200" lvl="7" marL="3657600" algn="l">
              <a:lnSpc>
                <a:spcPct val="100000"/>
              </a:lnSpc>
              <a:spcBef>
                <a:spcPts val="320"/>
              </a:spcBef>
              <a:spcAft>
                <a:spcPts val="0"/>
              </a:spcAft>
              <a:buClr>
                <a:schemeClr val="dk1"/>
              </a:buClr>
              <a:buSzPts val="1600"/>
              <a:buChar char="•"/>
              <a:defRPr sz="1600"/>
            </a:lvl8pPr>
            <a:lvl9pPr indent="-330200" lvl="8" marL="4114800" algn="l">
              <a:lnSpc>
                <a:spcPct val="100000"/>
              </a:lnSpc>
              <a:spcBef>
                <a:spcPts val="320"/>
              </a:spcBef>
              <a:spcAft>
                <a:spcPts val="0"/>
              </a:spcAft>
              <a:buClr>
                <a:schemeClr val="dk1"/>
              </a:buClr>
              <a:buSzPts val="1600"/>
              <a:buChar char="•"/>
              <a:defRPr sz="1600"/>
            </a:lvl9pPr>
          </a:lstStyle>
          <a:p/>
        </p:txBody>
      </p:sp>
      <p:sp>
        <p:nvSpPr>
          <p:cNvPr id="50" name="Google Shape;50;p20"/>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0"/>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0"/>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3" name="Shape 53"/>
        <p:cNvGrpSpPr/>
        <p:nvPr/>
      </p:nvGrpSpPr>
      <p:grpSpPr>
        <a:xfrm>
          <a:off x="0" y="0"/>
          <a:ext cx="0" cy="0"/>
          <a:chOff x="0" y="0"/>
          <a:chExt cx="0" cy="0"/>
        </a:xfrm>
      </p:grpSpPr>
      <p:sp>
        <p:nvSpPr>
          <p:cNvPr id="54" name="Google Shape;54;p21"/>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algn="ctr">
              <a:lnSpc>
                <a:spcPct val="10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5" name="Google Shape;55;p21"/>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1"/>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1"/>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22"/>
          <p:cNvSpPr txBox="1"/>
          <p:nvPr>
            <p:ph type="title"/>
          </p:nvPr>
        </p:nvSpPr>
        <p:spPr>
          <a:xfrm>
            <a:off x="457200" y="273050"/>
            <a:ext cx="3008400" cy="11622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2"/>
          <p:cNvSpPr txBox="1"/>
          <p:nvPr>
            <p:ph idx="1" type="body"/>
          </p:nvPr>
        </p:nvSpPr>
        <p:spPr>
          <a:xfrm>
            <a:off x="3575050" y="273050"/>
            <a:ext cx="5111700" cy="5853000"/>
          </a:xfrm>
          <a:prstGeom prst="rect">
            <a:avLst/>
          </a:prstGeom>
          <a:noFill/>
          <a:ln>
            <a:noFill/>
          </a:ln>
        </p:spPr>
        <p:txBody>
          <a:bodyPr anchorCtr="0" anchor="t" bIns="45700" lIns="91425" spcFirstLastPara="1" rIns="91425" wrap="square" tIns="45700">
            <a:normAutofit/>
          </a:bodyPr>
          <a:lstStyle>
            <a:lvl1pPr indent="-431800" lvl="0" marL="457200" algn="l">
              <a:lnSpc>
                <a:spcPct val="100000"/>
              </a:lnSpc>
              <a:spcBef>
                <a:spcPts val="640"/>
              </a:spcBef>
              <a:spcAft>
                <a:spcPts val="0"/>
              </a:spcAft>
              <a:buClr>
                <a:schemeClr val="dk1"/>
              </a:buClr>
              <a:buSzPts val="3200"/>
              <a:buChar char="•"/>
              <a:defRPr sz="3200"/>
            </a:lvl1pPr>
            <a:lvl2pPr indent="-406400" lvl="1" marL="914400" algn="l">
              <a:lnSpc>
                <a:spcPct val="100000"/>
              </a:lnSpc>
              <a:spcBef>
                <a:spcPts val="560"/>
              </a:spcBef>
              <a:spcAft>
                <a:spcPts val="0"/>
              </a:spcAft>
              <a:buClr>
                <a:schemeClr val="dk1"/>
              </a:buClr>
              <a:buSzPts val="2800"/>
              <a:buChar char="–"/>
              <a:defRPr sz="2800"/>
            </a:lvl2pPr>
            <a:lvl3pPr indent="-381000" lvl="2" marL="1371600" algn="l">
              <a:lnSpc>
                <a:spcPct val="100000"/>
              </a:lnSpc>
              <a:spcBef>
                <a:spcPts val="480"/>
              </a:spcBef>
              <a:spcAft>
                <a:spcPts val="0"/>
              </a:spcAft>
              <a:buClr>
                <a:schemeClr val="dk1"/>
              </a:buClr>
              <a:buSzPts val="2400"/>
              <a:buChar char="•"/>
              <a:defRPr sz="2400"/>
            </a:lvl3pPr>
            <a:lvl4pPr indent="-355600" lvl="3" marL="1828800" algn="l">
              <a:lnSpc>
                <a:spcPct val="100000"/>
              </a:lnSpc>
              <a:spcBef>
                <a:spcPts val="400"/>
              </a:spcBef>
              <a:spcAft>
                <a:spcPts val="0"/>
              </a:spcAft>
              <a:buClr>
                <a:schemeClr val="dk1"/>
              </a:buClr>
              <a:buSzPts val="2000"/>
              <a:buChar char="–"/>
              <a:defRPr sz="2000"/>
            </a:lvl4pPr>
            <a:lvl5pPr indent="-355600" lvl="4" marL="2286000" algn="l">
              <a:lnSpc>
                <a:spcPct val="100000"/>
              </a:lnSpc>
              <a:spcBef>
                <a:spcPts val="400"/>
              </a:spcBef>
              <a:spcAft>
                <a:spcPts val="0"/>
              </a:spcAft>
              <a:buClr>
                <a:schemeClr val="dk1"/>
              </a:buClr>
              <a:buSzPts val="2000"/>
              <a:buChar char="»"/>
              <a:defRPr sz="2000"/>
            </a:lvl5pPr>
            <a:lvl6pPr indent="-355600" lvl="5" marL="2743200" algn="l">
              <a:lnSpc>
                <a:spcPct val="100000"/>
              </a:lnSpc>
              <a:spcBef>
                <a:spcPts val="400"/>
              </a:spcBef>
              <a:spcAft>
                <a:spcPts val="0"/>
              </a:spcAft>
              <a:buClr>
                <a:schemeClr val="dk1"/>
              </a:buClr>
              <a:buSzPts val="2000"/>
              <a:buChar char="•"/>
              <a:defRPr sz="2000"/>
            </a:lvl6pPr>
            <a:lvl7pPr indent="-355600" lvl="6" marL="3200400" algn="l">
              <a:lnSpc>
                <a:spcPct val="100000"/>
              </a:lnSpc>
              <a:spcBef>
                <a:spcPts val="400"/>
              </a:spcBef>
              <a:spcAft>
                <a:spcPts val="0"/>
              </a:spcAft>
              <a:buClr>
                <a:schemeClr val="dk1"/>
              </a:buClr>
              <a:buSzPts val="2000"/>
              <a:buChar char="•"/>
              <a:defRPr sz="2000"/>
            </a:lvl7pPr>
            <a:lvl8pPr indent="-355600" lvl="7" marL="3657600" algn="l">
              <a:lnSpc>
                <a:spcPct val="100000"/>
              </a:lnSpc>
              <a:spcBef>
                <a:spcPts val="400"/>
              </a:spcBef>
              <a:spcAft>
                <a:spcPts val="0"/>
              </a:spcAft>
              <a:buClr>
                <a:schemeClr val="dk1"/>
              </a:buClr>
              <a:buSzPts val="2000"/>
              <a:buChar char="•"/>
              <a:defRPr sz="2000"/>
            </a:lvl8pPr>
            <a:lvl9pPr indent="-355600" lvl="8" marL="4114800" algn="l">
              <a:lnSpc>
                <a:spcPct val="100000"/>
              </a:lnSpc>
              <a:spcBef>
                <a:spcPts val="400"/>
              </a:spcBef>
              <a:spcAft>
                <a:spcPts val="0"/>
              </a:spcAft>
              <a:buClr>
                <a:schemeClr val="dk1"/>
              </a:buClr>
              <a:buSzPts val="2000"/>
              <a:buChar char="•"/>
              <a:defRPr sz="2000"/>
            </a:lvl9pPr>
          </a:lstStyle>
          <a:p/>
        </p:txBody>
      </p:sp>
      <p:sp>
        <p:nvSpPr>
          <p:cNvPr id="61" name="Google Shape;61;p22"/>
          <p:cNvSpPr txBox="1"/>
          <p:nvPr>
            <p:ph idx="2" type="body"/>
          </p:nvPr>
        </p:nvSpPr>
        <p:spPr>
          <a:xfrm>
            <a:off x="457200" y="1435100"/>
            <a:ext cx="3008400" cy="46911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2" name="Google Shape;62;p22"/>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2"/>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2"/>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23"/>
          <p:cNvSpPr txBox="1"/>
          <p:nvPr>
            <p:ph type="title"/>
          </p:nvPr>
        </p:nvSpPr>
        <p:spPr>
          <a:xfrm>
            <a:off x="1792288" y="4800600"/>
            <a:ext cx="5486400" cy="566700"/>
          </a:xfrm>
          <a:prstGeom prst="rect">
            <a:avLst/>
          </a:prstGeom>
          <a:noFill/>
          <a:ln>
            <a:noFill/>
          </a:ln>
        </p:spPr>
        <p:txBody>
          <a:bodyPr anchorCtr="0" anchor="b" bIns="45700" lIns="91425" spcFirstLastPara="1" rIns="91425" wrap="square" tIns="45700">
            <a:normAutofit/>
          </a:bodyPr>
          <a:lstStyle>
            <a:lvl1pPr lvl="0" algn="l">
              <a:lnSpc>
                <a:spcPct val="100000"/>
              </a:lnSpc>
              <a:spcBef>
                <a:spcPts val="0"/>
              </a:spcBef>
              <a:spcAft>
                <a:spcPts val="0"/>
              </a:spcAft>
              <a:buClr>
                <a:schemeClr val="dk1"/>
              </a:buClr>
              <a:buSzPts val="2000"/>
              <a:buFont typeface="Calibri"/>
              <a:buNone/>
              <a:defRPr b="1" sz="2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p:nvPr>
            <p:ph idx="2" type="pic"/>
          </p:nvPr>
        </p:nvSpPr>
        <p:spPr>
          <a:xfrm>
            <a:off x="1792288" y="612775"/>
            <a:ext cx="5486400" cy="4114800"/>
          </a:xfrm>
          <a:prstGeom prst="rect">
            <a:avLst/>
          </a:prstGeom>
          <a:noFill/>
          <a:ln>
            <a:noFill/>
          </a:ln>
        </p:spPr>
      </p:sp>
      <p:sp>
        <p:nvSpPr>
          <p:cNvPr id="68" name="Google Shape;68;p23"/>
          <p:cNvSpPr txBox="1"/>
          <p:nvPr>
            <p:ph idx="1" type="body"/>
          </p:nvPr>
        </p:nvSpPr>
        <p:spPr>
          <a:xfrm>
            <a:off x="1792288" y="5367338"/>
            <a:ext cx="5486400" cy="804900"/>
          </a:xfrm>
          <a:prstGeom prst="rect">
            <a:avLst/>
          </a:prstGeom>
          <a:noFill/>
          <a:ln>
            <a:noFill/>
          </a:ln>
        </p:spPr>
        <p:txBody>
          <a:bodyPr anchorCtr="0" anchor="t" bIns="45700" lIns="91425" spcFirstLastPara="1" rIns="91425" wrap="square" tIns="45700">
            <a:normAutofit/>
          </a:bodyPr>
          <a:lstStyle>
            <a:lvl1pPr indent="-228600" lvl="0" marL="457200" algn="l">
              <a:lnSpc>
                <a:spcPct val="100000"/>
              </a:lnSpc>
              <a:spcBef>
                <a:spcPts val="280"/>
              </a:spcBef>
              <a:spcAft>
                <a:spcPts val="0"/>
              </a:spcAft>
              <a:buClr>
                <a:schemeClr val="dk1"/>
              </a:buClr>
              <a:buSzPts val="1400"/>
              <a:buNone/>
              <a:defRPr sz="1400"/>
            </a:lvl1pPr>
            <a:lvl2pPr indent="-228600" lvl="1" marL="914400" algn="l">
              <a:lnSpc>
                <a:spcPct val="100000"/>
              </a:lnSpc>
              <a:spcBef>
                <a:spcPts val="240"/>
              </a:spcBef>
              <a:spcAft>
                <a:spcPts val="0"/>
              </a:spcAft>
              <a:buClr>
                <a:schemeClr val="dk1"/>
              </a:buClr>
              <a:buSzPts val="1200"/>
              <a:buNone/>
              <a:defRPr sz="1200"/>
            </a:lvl2pPr>
            <a:lvl3pPr indent="-228600" lvl="2" marL="1371600" algn="l">
              <a:lnSpc>
                <a:spcPct val="100000"/>
              </a:lnSpc>
              <a:spcBef>
                <a:spcPts val="200"/>
              </a:spcBef>
              <a:spcAft>
                <a:spcPts val="0"/>
              </a:spcAft>
              <a:buClr>
                <a:schemeClr val="dk1"/>
              </a:buClr>
              <a:buSzPts val="1000"/>
              <a:buNone/>
              <a:defRPr sz="1000"/>
            </a:lvl3pPr>
            <a:lvl4pPr indent="-228600" lvl="3" marL="1828800" algn="l">
              <a:lnSpc>
                <a:spcPct val="100000"/>
              </a:lnSpc>
              <a:spcBef>
                <a:spcPts val="180"/>
              </a:spcBef>
              <a:spcAft>
                <a:spcPts val="0"/>
              </a:spcAft>
              <a:buClr>
                <a:schemeClr val="dk1"/>
              </a:buClr>
              <a:buSzPts val="900"/>
              <a:buNone/>
              <a:defRPr sz="900"/>
            </a:lvl4pPr>
            <a:lvl5pPr indent="-228600" lvl="4" marL="2286000" algn="l">
              <a:lnSpc>
                <a:spcPct val="100000"/>
              </a:lnSpc>
              <a:spcBef>
                <a:spcPts val="180"/>
              </a:spcBef>
              <a:spcAft>
                <a:spcPts val="0"/>
              </a:spcAft>
              <a:buClr>
                <a:schemeClr val="dk1"/>
              </a:buClr>
              <a:buSzPts val="900"/>
              <a:buNone/>
              <a:defRPr sz="900"/>
            </a:lvl5pPr>
            <a:lvl6pPr indent="-228600" lvl="5" marL="2743200" algn="l">
              <a:lnSpc>
                <a:spcPct val="100000"/>
              </a:lnSpc>
              <a:spcBef>
                <a:spcPts val="180"/>
              </a:spcBef>
              <a:spcAft>
                <a:spcPts val="0"/>
              </a:spcAft>
              <a:buClr>
                <a:schemeClr val="dk1"/>
              </a:buClr>
              <a:buSzPts val="900"/>
              <a:buNone/>
              <a:defRPr sz="900"/>
            </a:lvl6pPr>
            <a:lvl7pPr indent="-228600" lvl="6" marL="3200400" algn="l">
              <a:lnSpc>
                <a:spcPct val="100000"/>
              </a:lnSpc>
              <a:spcBef>
                <a:spcPts val="180"/>
              </a:spcBef>
              <a:spcAft>
                <a:spcPts val="0"/>
              </a:spcAft>
              <a:buClr>
                <a:schemeClr val="dk1"/>
              </a:buClr>
              <a:buSzPts val="900"/>
              <a:buNone/>
              <a:defRPr sz="900"/>
            </a:lvl7pPr>
            <a:lvl8pPr indent="-228600" lvl="7" marL="3657600" algn="l">
              <a:lnSpc>
                <a:spcPct val="100000"/>
              </a:lnSpc>
              <a:spcBef>
                <a:spcPts val="180"/>
              </a:spcBef>
              <a:spcAft>
                <a:spcPts val="0"/>
              </a:spcAft>
              <a:buClr>
                <a:schemeClr val="dk1"/>
              </a:buClr>
              <a:buSzPts val="900"/>
              <a:buNone/>
              <a:defRPr sz="900"/>
            </a:lvl8pPr>
            <a:lvl9pPr indent="-228600" lvl="8" marL="4114800" algn="l">
              <a:lnSpc>
                <a:spcPct val="100000"/>
              </a:lnSpc>
              <a:spcBef>
                <a:spcPts val="180"/>
              </a:spcBef>
              <a:spcAft>
                <a:spcPts val="0"/>
              </a:spcAft>
              <a:buClr>
                <a:schemeClr val="dk1"/>
              </a:buClr>
              <a:buSzPts val="900"/>
              <a:buNone/>
              <a:defRPr sz="900"/>
            </a:lvl9pPr>
          </a:lstStyle>
          <a:p/>
        </p:txBody>
      </p:sp>
      <p:sp>
        <p:nvSpPr>
          <p:cNvPr id="69" name="Google Shape;69;p23"/>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3"/>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3"/>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4"/>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4"/>
          <p:cNvSpPr txBox="1"/>
          <p:nvPr>
            <p:ph idx="1" type="body"/>
          </p:nvPr>
        </p:nvSpPr>
        <p:spPr>
          <a:xfrm>
            <a:off x="457200" y="1600200"/>
            <a:ext cx="8229600" cy="4526100"/>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14"/>
          <p:cNvSpPr txBox="1"/>
          <p:nvPr>
            <p:ph idx="10" type="dt"/>
          </p:nvPr>
        </p:nvSpPr>
        <p:spPr>
          <a:xfrm>
            <a:off x="457200" y="6356350"/>
            <a:ext cx="21336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14"/>
          <p:cNvSpPr txBox="1"/>
          <p:nvPr>
            <p:ph idx="11" type="ftr"/>
          </p:nvPr>
        </p:nvSpPr>
        <p:spPr>
          <a:xfrm>
            <a:off x="3124200" y="6356350"/>
            <a:ext cx="28956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14"/>
          <p:cNvSpPr txBox="1"/>
          <p:nvPr>
            <p:ph idx="12" type="sldNum"/>
          </p:nvPr>
        </p:nvSpPr>
        <p:spPr>
          <a:xfrm>
            <a:off x="6553200" y="6356350"/>
            <a:ext cx="21336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4" name="Shape 84"/>
        <p:cNvGrpSpPr/>
        <p:nvPr/>
      </p:nvGrpSpPr>
      <p:grpSpPr>
        <a:xfrm>
          <a:off x="0" y="0"/>
          <a:ext cx="0" cy="0"/>
          <a:chOff x="0" y="0"/>
          <a:chExt cx="0" cy="0"/>
        </a:xfrm>
      </p:grpSpPr>
      <p:sp>
        <p:nvSpPr>
          <p:cNvPr id="85" name="Google Shape;85;p26"/>
          <p:cNvSpPr txBox="1"/>
          <p:nvPr>
            <p:ph type="title"/>
          </p:nvPr>
        </p:nvSpPr>
        <p:spPr>
          <a:xfrm>
            <a:off x="457200" y="274638"/>
            <a:ext cx="8229600" cy="1143000"/>
          </a:xfrm>
          <a:prstGeom prst="rect">
            <a:avLst/>
          </a:prstGeom>
          <a:noFill/>
          <a:ln>
            <a:noFill/>
          </a:ln>
        </p:spPr>
        <p:txBody>
          <a:bodyPr anchorCtr="0" anchor="ctr" bIns="45700" lIns="91425" spcFirstLastPara="1" rIns="91425" wrap="square" tIns="45700">
            <a:normAutofit/>
          </a:bodyPr>
          <a:lstStyle>
            <a:lvl1pPr lvl="0" marR="0" rtl="0" algn="ctr">
              <a:lnSpc>
                <a:spcPct val="10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86" name="Google Shape;86;p26"/>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lnSpc>
                <a:spcPct val="100000"/>
              </a:lnSpc>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lnSpc>
                <a:spcPct val="100000"/>
              </a:lnSpc>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lnSpc>
                <a:spcPct val="100000"/>
              </a:lnSpc>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lnSpc>
                <a:spcPct val="100000"/>
              </a:lnSpc>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87" name="Google Shape;87;p2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8" name="Google Shape;88;p2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9" name="Google Shape;89;p2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DFEC"/>
        </a:solidFill>
      </p:bgPr>
    </p:bg>
    <p:spTree>
      <p:nvGrpSpPr>
        <p:cNvPr id="166" name="Shape 166"/>
        <p:cNvGrpSpPr/>
        <p:nvPr/>
      </p:nvGrpSpPr>
      <p:grpSpPr>
        <a:xfrm>
          <a:off x="0" y="0"/>
          <a:ext cx="0" cy="0"/>
          <a:chOff x="0" y="0"/>
          <a:chExt cx="0" cy="0"/>
        </a:xfrm>
      </p:grpSpPr>
      <p:sp>
        <p:nvSpPr>
          <p:cNvPr id="167" name="Google Shape;167;p1"/>
          <p:cNvSpPr txBox="1"/>
          <p:nvPr/>
        </p:nvSpPr>
        <p:spPr>
          <a:xfrm>
            <a:off x="2771225" y="2634600"/>
            <a:ext cx="13951800" cy="5017800"/>
          </a:xfrm>
          <a:prstGeom prst="rect">
            <a:avLst/>
          </a:prstGeom>
          <a:noFill/>
          <a:ln>
            <a:noFill/>
          </a:ln>
        </p:spPr>
        <p:txBody>
          <a:bodyPr anchorCtr="0" anchor="t" bIns="0" lIns="0" spcFirstLastPara="1" rIns="0" wrap="square" tIns="0">
            <a:spAutoFit/>
          </a:bodyPr>
          <a:lstStyle/>
          <a:p>
            <a:pPr indent="0" lvl="0" marL="0" marR="0" rtl="0" algn="ctr">
              <a:lnSpc>
                <a:spcPct val="100000"/>
              </a:lnSpc>
              <a:spcBef>
                <a:spcPts val="0"/>
              </a:spcBef>
              <a:spcAft>
                <a:spcPts val="0"/>
              </a:spcAft>
              <a:buClr>
                <a:schemeClr val="dk1"/>
              </a:buClr>
              <a:buSzPts val="1200"/>
              <a:buFont typeface="Arial"/>
              <a:buNone/>
            </a:pPr>
            <a:r>
              <a:rPr b="1" i="0" lang="en-US" sz="12800" u="none" cap="none" strike="noStrike">
                <a:solidFill>
                  <a:schemeClr val="dk2"/>
                </a:solidFill>
                <a:latin typeface="Alice"/>
                <a:ea typeface="Alice"/>
                <a:cs typeface="Alice"/>
                <a:sym typeface="Alice"/>
              </a:rPr>
              <a:t> </a:t>
            </a:r>
            <a:r>
              <a:rPr b="1" i="0" lang="en-US" sz="6600" u="none" cap="none" strike="noStrike">
                <a:solidFill>
                  <a:schemeClr val="dk1"/>
                </a:solidFill>
                <a:latin typeface="Alice"/>
                <a:ea typeface="Alice"/>
                <a:cs typeface="Alice"/>
                <a:sym typeface="Alice"/>
              </a:rPr>
              <a:t>The Role of Emollients in Managing Pediatric Atopic Dermatitis</a:t>
            </a:r>
            <a:endParaRPr b="1" i="0" sz="6600" u="none" cap="none" strike="noStrike">
              <a:solidFill>
                <a:schemeClr val="dk1"/>
              </a:solidFill>
              <a:latin typeface="Alice"/>
              <a:ea typeface="Alice"/>
              <a:cs typeface="Alice"/>
              <a:sym typeface="Alice"/>
            </a:endParaRPr>
          </a:p>
          <a:p>
            <a:pPr indent="0" lvl="0" marL="0" marR="0" rtl="0" algn="ctr">
              <a:lnSpc>
                <a:spcPct val="100000"/>
              </a:lnSpc>
              <a:spcBef>
                <a:spcPts val="0"/>
              </a:spcBef>
              <a:spcAft>
                <a:spcPts val="0"/>
              </a:spcAft>
              <a:buClr>
                <a:schemeClr val="dk1"/>
              </a:buClr>
              <a:buSzPts val="1100"/>
              <a:buFont typeface="Arial"/>
              <a:buNone/>
            </a:pPr>
            <a:r>
              <a:rPr b="1" i="0" lang="en-US" sz="6600" u="none" cap="none" strike="noStrike">
                <a:solidFill>
                  <a:schemeClr val="dk1"/>
                </a:solidFill>
                <a:latin typeface="Alice"/>
                <a:ea typeface="Alice"/>
                <a:cs typeface="Alice"/>
                <a:sym typeface="Alice"/>
              </a:rPr>
              <a:t> Comprehensive Insights for Indian Healthcare Providers</a:t>
            </a:r>
            <a:endParaRPr b="1" i="0" sz="5200" u="none" cap="none" strike="noStrike">
              <a:solidFill>
                <a:schemeClr val="dk2"/>
              </a:solidFill>
              <a:latin typeface="Alice"/>
              <a:ea typeface="Alice"/>
              <a:cs typeface="Alice"/>
              <a:sym typeface="Alice"/>
            </a:endParaRPr>
          </a:p>
        </p:txBody>
      </p:sp>
      <p:sp>
        <p:nvSpPr>
          <p:cNvPr id="168" name="Google Shape;168;p1"/>
          <p:cNvSpPr/>
          <p:nvPr/>
        </p:nvSpPr>
        <p:spPr>
          <a:xfrm rot="7685570">
            <a:off x="-2183137" y="-1600538"/>
            <a:ext cx="5252064" cy="5252064"/>
          </a:xfrm>
          <a:custGeom>
            <a:rect b="b" l="l" r="r" t="t"/>
            <a:pathLst>
              <a:path extrusionOk="0" h="7005828" w="7005828">
                <a:moveTo>
                  <a:pt x="0" y="0"/>
                </a:moveTo>
                <a:lnTo>
                  <a:pt x="7005828" y="0"/>
                </a:lnTo>
                <a:lnTo>
                  <a:pt x="7005828" y="7005828"/>
                </a:lnTo>
                <a:lnTo>
                  <a:pt x="0" y="7005828"/>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276" name="Shape 276"/>
        <p:cNvGrpSpPr/>
        <p:nvPr/>
      </p:nvGrpSpPr>
      <p:grpSpPr>
        <a:xfrm>
          <a:off x="0" y="0"/>
          <a:ext cx="0" cy="0"/>
          <a:chOff x="0" y="0"/>
          <a:chExt cx="0" cy="0"/>
        </a:xfrm>
      </p:grpSpPr>
      <p:sp>
        <p:nvSpPr>
          <p:cNvPr id="277" name="Google Shape;277;p10"/>
          <p:cNvSpPr txBox="1"/>
          <p:nvPr/>
        </p:nvSpPr>
        <p:spPr>
          <a:xfrm>
            <a:off x="718400" y="509949"/>
            <a:ext cx="15681000" cy="2313000"/>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2800"/>
              </a:spcBef>
              <a:spcAft>
                <a:spcPts val="0"/>
              </a:spcAft>
              <a:buClr>
                <a:srgbClr val="000000"/>
              </a:buClr>
              <a:buSzPts val="2200"/>
              <a:buFont typeface="Arial"/>
              <a:buNone/>
            </a:pPr>
            <a:r>
              <a:rPr b="1" i="0" lang="en-US" sz="6400" u="none" cap="none" strike="noStrike">
                <a:solidFill>
                  <a:srgbClr val="F37221"/>
                </a:solidFill>
                <a:latin typeface="Alice"/>
                <a:ea typeface="Alice"/>
                <a:cs typeface="Alice"/>
                <a:sym typeface="Alice"/>
              </a:rPr>
              <a:t>Red Flag: Ignoring Infection Signs</a:t>
            </a:r>
            <a:endParaRPr b="1" i="0" sz="18000" u="none" cap="none" strike="noStrike">
              <a:solidFill>
                <a:srgbClr val="F37221"/>
              </a:solidFill>
              <a:latin typeface="Alice"/>
              <a:ea typeface="Alice"/>
              <a:cs typeface="Alice"/>
              <a:sym typeface="Alice"/>
            </a:endParaRPr>
          </a:p>
          <a:p>
            <a:pPr indent="0" lvl="0" marL="0" marR="0" rtl="0" algn="ctr">
              <a:lnSpc>
                <a:spcPct val="100000"/>
              </a:lnSpc>
              <a:spcBef>
                <a:spcPts val="800"/>
              </a:spcBef>
              <a:spcAft>
                <a:spcPts val="0"/>
              </a:spcAft>
              <a:buClr>
                <a:srgbClr val="000000"/>
              </a:buClr>
              <a:buSzPts val="1200"/>
              <a:buFont typeface="Arial"/>
              <a:buNone/>
            </a:pPr>
            <a:r>
              <a:t/>
            </a:r>
            <a:endParaRPr b="1" i="0" sz="7000" u="none" cap="none" strike="noStrike">
              <a:solidFill>
                <a:srgbClr val="F37221"/>
              </a:solidFill>
              <a:latin typeface="Alice"/>
              <a:ea typeface="Alice"/>
              <a:cs typeface="Alice"/>
              <a:sym typeface="Alice"/>
            </a:endParaRPr>
          </a:p>
        </p:txBody>
      </p:sp>
      <p:sp>
        <p:nvSpPr>
          <p:cNvPr id="278" name="Google Shape;278;p10"/>
          <p:cNvSpPr txBox="1"/>
          <p:nvPr/>
        </p:nvSpPr>
        <p:spPr>
          <a:xfrm>
            <a:off x="1848050" y="8847600"/>
            <a:ext cx="14734800" cy="92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600"/>
              <a:buFont typeface="Arial"/>
              <a:buNone/>
            </a:pPr>
            <a:r>
              <a:t/>
            </a:r>
            <a:endParaRPr b="0" i="0" sz="600" u="none" cap="none" strike="noStrike">
              <a:solidFill>
                <a:srgbClr val="000000"/>
              </a:solidFill>
              <a:latin typeface="Arial"/>
              <a:ea typeface="Arial"/>
              <a:cs typeface="Arial"/>
              <a:sym typeface="Arial"/>
            </a:endParaRPr>
          </a:p>
        </p:txBody>
      </p:sp>
      <p:sp>
        <p:nvSpPr>
          <p:cNvPr id="279" name="Google Shape;279;p10"/>
          <p:cNvSpPr txBox="1"/>
          <p:nvPr/>
        </p:nvSpPr>
        <p:spPr>
          <a:xfrm>
            <a:off x="718400" y="2107550"/>
            <a:ext cx="15363000" cy="6474000"/>
          </a:xfrm>
          <a:prstGeom prst="rect">
            <a:avLst/>
          </a:prstGeom>
          <a:noFill/>
          <a:ln>
            <a:noFill/>
          </a:ln>
        </p:spPr>
        <p:txBody>
          <a:bodyPr anchorCtr="0" anchor="t" bIns="91450" lIns="91450" spcFirstLastPara="1" rIns="91450" wrap="square" tIns="91450">
            <a:spAutoFit/>
          </a:bodyPr>
          <a:lstStyle/>
          <a:p>
            <a:pPr indent="-685800" lvl="0" marL="914400" marR="0" rtl="0" algn="l">
              <a:lnSpc>
                <a:spcPct val="115000"/>
              </a:lnSpc>
              <a:spcBef>
                <a:spcPts val="2400"/>
              </a:spcBef>
              <a:spcAft>
                <a:spcPts val="0"/>
              </a:spcAft>
              <a:buClr>
                <a:schemeClr val="dk1"/>
              </a:buClr>
              <a:buSzPts val="3600"/>
              <a:buFont typeface="Arial"/>
              <a:buAutoNum type="arabicPeriod"/>
            </a:pPr>
            <a:r>
              <a:rPr b="1" i="0" lang="en-US" sz="3600" u="none" cap="none" strike="noStrike">
                <a:solidFill>
                  <a:schemeClr val="dk1"/>
                </a:solidFill>
                <a:latin typeface="Arimo"/>
                <a:ea typeface="Arimo"/>
                <a:cs typeface="Arimo"/>
                <a:sym typeface="Arimo"/>
              </a:rPr>
              <a:t>Importance of Early Detection</a:t>
            </a:r>
            <a:r>
              <a:rPr b="0" i="0" lang="en-US" sz="3600" u="none" cap="none" strike="noStrike">
                <a:solidFill>
                  <a:schemeClr val="dk1"/>
                </a:solidFill>
                <a:latin typeface="Arimo"/>
                <a:ea typeface="Arimo"/>
                <a:cs typeface="Arimo"/>
                <a:sym typeface="Arimo"/>
              </a:rPr>
              <a:t>:</a:t>
            </a:r>
            <a:endParaRPr b="0" i="0" sz="3600" u="none" cap="none" strike="noStrike">
              <a:solidFill>
                <a:schemeClr val="dk1"/>
              </a:solidFill>
              <a:latin typeface="Arimo"/>
              <a:ea typeface="Arimo"/>
              <a:cs typeface="Arimo"/>
              <a:sym typeface="Arimo"/>
            </a:endParaRPr>
          </a:p>
          <a:p>
            <a:pPr indent="-685800" lvl="1" marL="1828800" marR="0" rtl="0" algn="l">
              <a:lnSpc>
                <a:spcPct val="115000"/>
              </a:lnSpc>
              <a:spcBef>
                <a:spcPts val="0"/>
              </a:spcBef>
              <a:spcAft>
                <a:spcPts val="0"/>
              </a:spcAft>
              <a:buClr>
                <a:schemeClr val="dk1"/>
              </a:buClr>
              <a:buSzPts val="3600"/>
              <a:buFont typeface="Arimo"/>
              <a:buChar char="○"/>
            </a:pPr>
            <a:r>
              <a:rPr b="0" i="0" lang="en-US" sz="3600" u="none" cap="none" strike="noStrike">
                <a:solidFill>
                  <a:schemeClr val="dk1"/>
                </a:solidFill>
                <a:latin typeface="Arimo"/>
                <a:ea typeface="Arimo"/>
                <a:cs typeface="Arimo"/>
                <a:sym typeface="Arimo"/>
              </a:rPr>
              <a:t>Ignoring signs of infection can lead to severe complications and systemic spread.</a:t>
            </a:r>
            <a:endParaRPr b="0" i="0" sz="3600" u="none" cap="none" strike="noStrike">
              <a:solidFill>
                <a:schemeClr val="dk1"/>
              </a:solidFill>
              <a:latin typeface="Arimo"/>
              <a:ea typeface="Arimo"/>
              <a:cs typeface="Arimo"/>
              <a:sym typeface="Arimo"/>
            </a:endParaRPr>
          </a:p>
          <a:p>
            <a:pPr indent="-685800" lvl="0" marL="914400" marR="0" rtl="0" algn="l">
              <a:lnSpc>
                <a:spcPct val="115000"/>
              </a:lnSpc>
              <a:spcBef>
                <a:spcPts val="0"/>
              </a:spcBef>
              <a:spcAft>
                <a:spcPts val="0"/>
              </a:spcAft>
              <a:buClr>
                <a:schemeClr val="dk1"/>
              </a:buClr>
              <a:buSzPts val="3600"/>
              <a:buFont typeface="Arial"/>
              <a:buAutoNum type="arabicPeriod"/>
            </a:pPr>
            <a:r>
              <a:rPr b="1" i="0" lang="en-US" sz="3600" u="none" cap="none" strike="noStrike">
                <a:solidFill>
                  <a:schemeClr val="dk1"/>
                </a:solidFill>
                <a:latin typeface="Arimo"/>
                <a:ea typeface="Arimo"/>
                <a:cs typeface="Arimo"/>
                <a:sym typeface="Arimo"/>
              </a:rPr>
              <a:t>Consequences of Neglect</a:t>
            </a:r>
            <a:r>
              <a:rPr b="0" i="0" lang="en-US" sz="3600" u="none" cap="none" strike="noStrike">
                <a:solidFill>
                  <a:schemeClr val="dk1"/>
                </a:solidFill>
                <a:latin typeface="Arimo"/>
                <a:ea typeface="Arimo"/>
                <a:cs typeface="Arimo"/>
                <a:sym typeface="Arimo"/>
              </a:rPr>
              <a:t>:</a:t>
            </a:r>
            <a:endParaRPr b="0" i="0" sz="3600" u="none" cap="none" strike="noStrike">
              <a:solidFill>
                <a:schemeClr val="dk1"/>
              </a:solidFill>
              <a:latin typeface="Arimo"/>
              <a:ea typeface="Arimo"/>
              <a:cs typeface="Arimo"/>
              <a:sym typeface="Arimo"/>
            </a:endParaRPr>
          </a:p>
          <a:p>
            <a:pPr indent="-685800" lvl="1" marL="1828800" marR="0" rtl="0" algn="l">
              <a:lnSpc>
                <a:spcPct val="115000"/>
              </a:lnSpc>
              <a:spcBef>
                <a:spcPts val="0"/>
              </a:spcBef>
              <a:spcAft>
                <a:spcPts val="0"/>
              </a:spcAft>
              <a:buClr>
                <a:schemeClr val="dk1"/>
              </a:buClr>
              <a:buSzPts val="3600"/>
              <a:buFont typeface="Arimo"/>
              <a:buChar char="○"/>
            </a:pPr>
            <a:r>
              <a:rPr b="0" i="0" lang="en-US" sz="3600" u="none" cap="none" strike="noStrike">
                <a:solidFill>
                  <a:schemeClr val="dk1"/>
                </a:solidFill>
                <a:latin typeface="Arimo"/>
                <a:ea typeface="Arimo"/>
                <a:cs typeface="Arimo"/>
                <a:sym typeface="Arimo"/>
              </a:rPr>
              <a:t>Worsening of symptoms, increased discomfort.</a:t>
            </a:r>
            <a:endParaRPr b="0" i="0" sz="3600" u="none" cap="none" strike="noStrike">
              <a:solidFill>
                <a:schemeClr val="dk1"/>
              </a:solidFill>
              <a:latin typeface="Arimo"/>
              <a:ea typeface="Arimo"/>
              <a:cs typeface="Arimo"/>
              <a:sym typeface="Arimo"/>
            </a:endParaRPr>
          </a:p>
          <a:p>
            <a:pPr indent="-685800" lvl="1" marL="1828800" marR="0" rtl="0" algn="l">
              <a:lnSpc>
                <a:spcPct val="115000"/>
              </a:lnSpc>
              <a:spcBef>
                <a:spcPts val="0"/>
              </a:spcBef>
              <a:spcAft>
                <a:spcPts val="0"/>
              </a:spcAft>
              <a:buClr>
                <a:schemeClr val="dk1"/>
              </a:buClr>
              <a:buSzPts val="3600"/>
              <a:buFont typeface="Arimo"/>
              <a:buChar char="○"/>
            </a:pPr>
            <a:r>
              <a:rPr b="0" i="0" lang="en-US" sz="3600" u="none" cap="none" strike="noStrike">
                <a:solidFill>
                  <a:schemeClr val="dk1"/>
                </a:solidFill>
                <a:latin typeface="Arimo"/>
                <a:ea typeface="Arimo"/>
                <a:cs typeface="Arimo"/>
                <a:sym typeface="Arimo"/>
              </a:rPr>
              <a:t>Potential for chronic infection and scarring.</a:t>
            </a:r>
            <a:endParaRPr b="0" i="0" sz="3600" u="none" cap="none" strike="noStrike">
              <a:solidFill>
                <a:schemeClr val="dk1"/>
              </a:solidFill>
              <a:latin typeface="Arimo"/>
              <a:ea typeface="Arimo"/>
              <a:cs typeface="Arimo"/>
              <a:sym typeface="Arimo"/>
            </a:endParaRPr>
          </a:p>
          <a:p>
            <a:pPr indent="-685800" lvl="0" marL="914400" marR="0" rtl="0" algn="l">
              <a:lnSpc>
                <a:spcPct val="115000"/>
              </a:lnSpc>
              <a:spcBef>
                <a:spcPts val="0"/>
              </a:spcBef>
              <a:spcAft>
                <a:spcPts val="0"/>
              </a:spcAft>
              <a:buClr>
                <a:schemeClr val="dk1"/>
              </a:buClr>
              <a:buSzPts val="3600"/>
              <a:buFont typeface="Arial"/>
              <a:buAutoNum type="arabicPeriod"/>
            </a:pPr>
            <a:r>
              <a:rPr b="1" i="0" lang="en-US" sz="3600" u="none" cap="none" strike="noStrike">
                <a:solidFill>
                  <a:schemeClr val="dk1"/>
                </a:solidFill>
                <a:latin typeface="Arimo"/>
                <a:ea typeface="Arimo"/>
                <a:cs typeface="Arimo"/>
                <a:sym typeface="Arimo"/>
              </a:rPr>
              <a:t>Action Steps</a:t>
            </a:r>
            <a:r>
              <a:rPr b="0" i="0" lang="en-US" sz="3600" u="none" cap="none" strike="noStrike">
                <a:solidFill>
                  <a:schemeClr val="dk1"/>
                </a:solidFill>
                <a:latin typeface="Arimo"/>
                <a:ea typeface="Arimo"/>
                <a:cs typeface="Arimo"/>
                <a:sym typeface="Arimo"/>
              </a:rPr>
              <a:t>:</a:t>
            </a:r>
            <a:endParaRPr b="0" i="0" sz="3600" u="none" cap="none" strike="noStrike">
              <a:solidFill>
                <a:schemeClr val="dk1"/>
              </a:solidFill>
              <a:latin typeface="Arimo"/>
              <a:ea typeface="Arimo"/>
              <a:cs typeface="Arimo"/>
              <a:sym typeface="Arimo"/>
            </a:endParaRPr>
          </a:p>
          <a:p>
            <a:pPr indent="-685800" lvl="1" marL="1828800" marR="0" rtl="0" algn="l">
              <a:lnSpc>
                <a:spcPct val="115000"/>
              </a:lnSpc>
              <a:spcBef>
                <a:spcPts val="0"/>
              </a:spcBef>
              <a:spcAft>
                <a:spcPts val="0"/>
              </a:spcAft>
              <a:buClr>
                <a:schemeClr val="dk1"/>
              </a:buClr>
              <a:buSzPts val="3600"/>
              <a:buFont typeface="Arimo"/>
              <a:buChar char="○"/>
            </a:pPr>
            <a:r>
              <a:rPr b="0" i="0" lang="en-US" sz="3600" u="none" cap="none" strike="noStrike">
                <a:solidFill>
                  <a:schemeClr val="dk1"/>
                </a:solidFill>
                <a:latin typeface="Arimo"/>
                <a:ea typeface="Arimo"/>
                <a:cs typeface="Arimo"/>
                <a:sym typeface="Arimo"/>
              </a:rPr>
              <a:t>Educate parents on recognizing infection signs.</a:t>
            </a:r>
            <a:endParaRPr b="0" i="0" sz="3600" u="none" cap="none" strike="noStrike">
              <a:solidFill>
                <a:schemeClr val="dk1"/>
              </a:solidFill>
              <a:latin typeface="Arimo"/>
              <a:ea typeface="Arimo"/>
              <a:cs typeface="Arimo"/>
              <a:sym typeface="Arimo"/>
            </a:endParaRPr>
          </a:p>
          <a:p>
            <a:pPr indent="-685800" lvl="1" marL="1828800" marR="0" rtl="0" algn="l">
              <a:lnSpc>
                <a:spcPct val="115000"/>
              </a:lnSpc>
              <a:spcBef>
                <a:spcPts val="0"/>
              </a:spcBef>
              <a:spcAft>
                <a:spcPts val="0"/>
              </a:spcAft>
              <a:buClr>
                <a:schemeClr val="dk1"/>
              </a:buClr>
              <a:buSzPts val="3600"/>
              <a:buFont typeface="Arimo"/>
              <a:buChar char="○"/>
            </a:pPr>
            <a:r>
              <a:rPr b="0" i="0" lang="en-US" sz="3600" u="none" cap="none" strike="noStrike">
                <a:solidFill>
                  <a:schemeClr val="dk1"/>
                </a:solidFill>
                <a:latin typeface="Arimo"/>
                <a:ea typeface="Arimo"/>
                <a:cs typeface="Arimo"/>
                <a:sym typeface="Arimo"/>
              </a:rPr>
              <a:t>Promptly refer to healthcare providers for antibiotic intervention if needed.</a:t>
            </a:r>
            <a:endParaRPr b="0" i="0" sz="3600" u="none" cap="none" strike="noStrike">
              <a:solidFill>
                <a:schemeClr val="dk2"/>
              </a:solidFill>
              <a:latin typeface="Arimo"/>
              <a:ea typeface="Arimo"/>
              <a:cs typeface="Arimo"/>
              <a:sym typeface="Arimo"/>
            </a:endParaRPr>
          </a:p>
        </p:txBody>
      </p:sp>
      <p:sp>
        <p:nvSpPr>
          <p:cNvPr id="280" name="Google Shape;280;p10"/>
          <p:cNvSpPr txBox="1"/>
          <p:nvPr/>
        </p:nvSpPr>
        <p:spPr>
          <a:xfrm>
            <a:off x="1848061" y="8940000"/>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Bhaskar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sp>
        <p:nvSpPr>
          <p:cNvPr id="281" name="Google Shape;281;p10"/>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289" name="Shape 289"/>
        <p:cNvGrpSpPr/>
        <p:nvPr/>
      </p:nvGrpSpPr>
      <p:grpSpPr>
        <a:xfrm>
          <a:off x="0" y="0"/>
          <a:ext cx="0" cy="0"/>
          <a:chOff x="0" y="0"/>
          <a:chExt cx="0" cy="0"/>
        </a:xfrm>
      </p:grpSpPr>
      <p:sp>
        <p:nvSpPr>
          <p:cNvPr id="290" name="Google Shape;290;p11"/>
          <p:cNvSpPr txBox="1"/>
          <p:nvPr/>
        </p:nvSpPr>
        <p:spPr>
          <a:xfrm>
            <a:off x="642975" y="-1"/>
            <a:ext cx="15681000" cy="892800"/>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2800"/>
              </a:spcBef>
              <a:spcAft>
                <a:spcPts val="800"/>
              </a:spcAft>
              <a:buClr>
                <a:schemeClr val="dk1"/>
              </a:buClr>
              <a:buSzPts val="2200"/>
              <a:buFont typeface="Arial"/>
              <a:buNone/>
            </a:pPr>
            <a:r>
              <a:rPr b="1" i="0" lang="en-US" sz="5800" u="none" cap="none" strike="noStrike">
                <a:solidFill>
                  <a:srgbClr val="F37221"/>
                </a:solidFill>
                <a:latin typeface="Alice"/>
                <a:ea typeface="Alice"/>
                <a:cs typeface="Alice"/>
                <a:sym typeface="Alice"/>
              </a:rPr>
              <a:t>Case</a:t>
            </a:r>
            <a:endParaRPr b="1" i="0" sz="7000" u="none" cap="none" strike="noStrike">
              <a:solidFill>
                <a:srgbClr val="F37221"/>
              </a:solidFill>
              <a:latin typeface="Alice"/>
              <a:ea typeface="Alice"/>
              <a:cs typeface="Alice"/>
              <a:sym typeface="Alice"/>
            </a:endParaRPr>
          </a:p>
        </p:txBody>
      </p:sp>
      <p:sp>
        <p:nvSpPr>
          <p:cNvPr id="291" name="Google Shape;291;p11"/>
          <p:cNvSpPr txBox="1"/>
          <p:nvPr/>
        </p:nvSpPr>
        <p:spPr>
          <a:xfrm>
            <a:off x="1848050" y="8847600"/>
            <a:ext cx="14734800" cy="92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600"/>
              <a:buFont typeface="Arial"/>
              <a:buNone/>
            </a:pPr>
            <a:r>
              <a:t/>
            </a:r>
            <a:endParaRPr b="0" i="0" sz="600" u="none" cap="none" strike="noStrike">
              <a:solidFill>
                <a:srgbClr val="000000"/>
              </a:solidFill>
              <a:latin typeface="Arial"/>
              <a:ea typeface="Arial"/>
              <a:cs typeface="Arial"/>
              <a:sym typeface="Arial"/>
            </a:endParaRPr>
          </a:p>
        </p:txBody>
      </p:sp>
      <p:sp>
        <p:nvSpPr>
          <p:cNvPr id="292" name="Google Shape;292;p11"/>
          <p:cNvSpPr txBox="1"/>
          <p:nvPr/>
        </p:nvSpPr>
        <p:spPr>
          <a:xfrm>
            <a:off x="642975" y="798100"/>
            <a:ext cx="16807200" cy="8090400"/>
          </a:xfrm>
          <a:prstGeom prst="rect">
            <a:avLst/>
          </a:prstGeom>
          <a:noFill/>
          <a:ln>
            <a:noFill/>
          </a:ln>
        </p:spPr>
        <p:txBody>
          <a:bodyPr anchorCtr="0" anchor="t" bIns="91450" lIns="91450" spcFirstLastPara="1" rIns="91450" wrap="square" tIns="91450">
            <a:spAutoFit/>
          </a:bodyPr>
          <a:lstStyle/>
          <a:p>
            <a:pPr indent="-660400" lvl="0" marL="914400" marR="0" rtl="0" algn="l">
              <a:lnSpc>
                <a:spcPct val="115000"/>
              </a:lnSpc>
              <a:spcBef>
                <a:spcPts val="2400"/>
              </a:spcBef>
              <a:spcAft>
                <a:spcPts val="0"/>
              </a:spcAft>
              <a:buClr>
                <a:schemeClr val="dk1"/>
              </a:buClr>
              <a:buSzPts val="3200"/>
              <a:buFont typeface="Arial"/>
              <a:buAutoNum type="arabicPeriod"/>
            </a:pPr>
            <a:r>
              <a:rPr b="1" i="0" lang="en-US" sz="3200" u="none" cap="none" strike="noStrike">
                <a:solidFill>
                  <a:schemeClr val="dk1"/>
                </a:solidFill>
                <a:latin typeface="Arimo"/>
                <a:ea typeface="Arimo"/>
                <a:cs typeface="Arimo"/>
                <a:sym typeface="Arimo"/>
              </a:rPr>
              <a:t>Patient Background</a:t>
            </a:r>
            <a:r>
              <a:rPr b="0" i="0" lang="en-US" sz="3200" u="none" cap="none" strike="noStrike">
                <a:solidFill>
                  <a:schemeClr val="dk1"/>
                </a:solidFill>
                <a:latin typeface="Arimo"/>
                <a:ea typeface="Arimo"/>
                <a:cs typeface="Arimo"/>
                <a:sym typeface="Arimo"/>
              </a:rPr>
              <a:t>:</a:t>
            </a:r>
            <a:endParaRPr b="0" i="0" sz="3200" u="none" cap="none" strike="noStrike">
              <a:solidFill>
                <a:schemeClr val="dk1"/>
              </a:solidFill>
              <a:latin typeface="Arimo"/>
              <a:ea typeface="Arimo"/>
              <a:cs typeface="Arimo"/>
              <a:sym typeface="Arimo"/>
            </a:endParaRPr>
          </a:p>
          <a:p>
            <a:pPr indent="-660400" lvl="1" marL="1828800" marR="0" rtl="0" algn="l">
              <a:lnSpc>
                <a:spcPct val="115000"/>
              </a:lnSpc>
              <a:spcBef>
                <a:spcPts val="0"/>
              </a:spcBef>
              <a:spcAft>
                <a:spcPts val="0"/>
              </a:spcAft>
              <a:buClr>
                <a:schemeClr val="dk1"/>
              </a:buClr>
              <a:buSzPts val="3200"/>
              <a:buFont typeface="Arimo"/>
              <a:buChar char="○"/>
            </a:pPr>
            <a:r>
              <a:rPr b="0" i="0" lang="en-US" sz="3200" u="none" cap="none" strike="noStrike">
                <a:solidFill>
                  <a:schemeClr val="dk1"/>
                </a:solidFill>
                <a:latin typeface="Arimo"/>
                <a:ea typeface="Arimo"/>
                <a:cs typeface="Arimo"/>
                <a:sym typeface="Arimo"/>
              </a:rPr>
              <a:t>2-year-old child with atopic dermatitis and recent signs of infection.</a:t>
            </a:r>
            <a:endParaRPr b="0" i="0" sz="3200" u="none" cap="none" strike="noStrike">
              <a:solidFill>
                <a:schemeClr val="dk1"/>
              </a:solidFill>
              <a:latin typeface="Arimo"/>
              <a:ea typeface="Arimo"/>
              <a:cs typeface="Arimo"/>
              <a:sym typeface="Arimo"/>
            </a:endParaRPr>
          </a:p>
          <a:p>
            <a:pPr indent="-660400" lvl="0" marL="914400" marR="0" rtl="0" algn="l">
              <a:lnSpc>
                <a:spcPct val="115000"/>
              </a:lnSpc>
              <a:spcBef>
                <a:spcPts val="0"/>
              </a:spcBef>
              <a:spcAft>
                <a:spcPts val="0"/>
              </a:spcAft>
              <a:buClr>
                <a:schemeClr val="dk1"/>
              </a:buClr>
              <a:buSzPts val="3200"/>
              <a:buFont typeface="Arial"/>
              <a:buAutoNum type="arabicPeriod"/>
            </a:pPr>
            <a:r>
              <a:rPr b="1" i="0" lang="en-US" sz="3200" u="none" cap="none" strike="noStrike">
                <a:solidFill>
                  <a:schemeClr val="dk1"/>
                </a:solidFill>
                <a:latin typeface="Arimo"/>
                <a:ea typeface="Arimo"/>
                <a:cs typeface="Arimo"/>
                <a:sym typeface="Arimo"/>
              </a:rPr>
              <a:t>Interventions</a:t>
            </a:r>
            <a:r>
              <a:rPr b="0" i="0" lang="en-US" sz="3200" u="none" cap="none" strike="noStrike">
                <a:solidFill>
                  <a:schemeClr val="dk1"/>
                </a:solidFill>
                <a:latin typeface="Arimo"/>
                <a:ea typeface="Arimo"/>
                <a:cs typeface="Arimo"/>
                <a:sym typeface="Arimo"/>
              </a:rPr>
              <a:t>:</a:t>
            </a:r>
            <a:endParaRPr b="0" i="0" sz="3200" u="none" cap="none" strike="noStrike">
              <a:solidFill>
                <a:schemeClr val="dk1"/>
              </a:solidFill>
              <a:latin typeface="Arimo"/>
              <a:ea typeface="Arimo"/>
              <a:cs typeface="Arimo"/>
              <a:sym typeface="Arimo"/>
            </a:endParaRPr>
          </a:p>
          <a:p>
            <a:pPr indent="-660400" lvl="1" marL="1828800" marR="0" rtl="0" algn="l">
              <a:lnSpc>
                <a:spcPct val="115000"/>
              </a:lnSpc>
              <a:spcBef>
                <a:spcPts val="0"/>
              </a:spcBef>
              <a:spcAft>
                <a:spcPts val="0"/>
              </a:spcAft>
              <a:buClr>
                <a:schemeClr val="dk1"/>
              </a:buClr>
              <a:buSzPts val="3200"/>
              <a:buFont typeface="Arimo"/>
              <a:buChar char="○"/>
            </a:pPr>
            <a:r>
              <a:rPr b="0" i="0" lang="en-US" sz="3200" u="none" cap="none" strike="noStrike">
                <a:solidFill>
                  <a:schemeClr val="dk1"/>
                </a:solidFill>
                <a:latin typeface="Arimo"/>
                <a:ea typeface="Arimo"/>
                <a:cs typeface="Arimo"/>
                <a:sym typeface="Arimo"/>
              </a:rPr>
              <a:t>Regular application of emollients (ointment for night, cream for day).</a:t>
            </a:r>
            <a:endParaRPr b="0" i="0" sz="3200" u="none" cap="none" strike="noStrike">
              <a:solidFill>
                <a:schemeClr val="dk1"/>
              </a:solidFill>
              <a:latin typeface="Arimo"/>
              <a:ea typeface="Arimo"/>
              <a:cs typeface="Arimo"/>
              <a:sym typeface="Arimo"/>
            </a:endParaRPr>
          </a:p>
          <a:p>
            <a:pPr indent="-660400" lvl="1" marL="1828800" marR="0" rtl="0" algn="l">
              <a:lnSpc>
                <a:spcPct val="115000"/>
              </a:lnSpc>
              <a:spcBef>
                <a:spcPts val="0"/>
              </a:spcBef>
              <a:spcAft>
                <a:spcPts val="0"/>
              </a:spcAft>
              <a:buClr>
                <a:schemeClr val="dk1"/>
              </a:buClr>
              <a:buSzPts val="3200"/>
              <a:buFont typeface="Arimo"/>
              <a:buChar char="○"/>
            </a:pPr>
            <a:r>
              <a:rPr b="0" i="0" lang="en-US" sz="3200" u="none" cap="none" strike="noStrike">
                <a:solidFill>
                  <a:schemeClr val="dk1"/>
                </a:solidFill>
                <a:latin typeface="Arimo"/>
                <a:ea typeface="Arimo"/>
                <a:cs typeface="Arimo"/>
                <a:sym typeface="Arimo"/>
              </a:rPr>
              <a:t>Use of topical antibiotics (mupirocin) for infected patches.</a:t>
            </a:r>
            <a:endParaRPr b="0" i="0" sz="3200" u="none" cap="none" strike="noStrike">
              <a:solidFill>
                <a:schemeClr val="dk1"/>
              </a:solidFill>
              <a:latin typeface="Arimo"/>
              <a:ea typeface="Arimo"/>
              <a:cs typeface="Arimo"/>
              <a:sym typeface="Arimo"/>
            </a:endParaRPr>
          </a:p>
          <a:p>
            <a:pPr indent="-660400" lvl="1" marL="1828800" marR="0" rtl="0" algn="l">
              <a:lnSpc>
                <a:spcPct val="115000"/>
              </a:lnSpc>
              <a:spcBef>
                <a:spcPts val="0"/>
              </a:spcBef>
              <a:spcAft>
                <a:spcPts val="0"/>
              </a:spcAft>
              <a:buClr>
                <a:schemeClr val="dk1"/>
              </a:buClr>
              <a:buSzPts val="3200"/>
              <a:buFont typeface="Arimo"/>
              <a:buChar char="○"/>
            </a:pPr>
            <a:r>
              <a:rPr b="0" i="0" lang="en-US" sz="3200" u="none" cap="none" strike="noStrike">
                <a:solidFill>
                  <a:schemeClr val="dk1"/>
                </a:solidFill>
                <a:latin typeface="Arimo"/>
                <a:ea typeface="Arimo"/>
                <a:cs typeface="Arimo"/>
                <a:sym typeface="Arimo"/>
              </a:rPr>
              <a:t>Education on recognizing and preventing infections.</a:t>
            </a:r>
            <a:endParaRPr b="0" i="0" sz="3200" u="none" cap="none" strike="noStrike">
              <a:solidFill>
                <a:schemeClr val="dk1"/>
              </a:solidFill>
              <a:latin typeface="Arimo"/>
              <a:ea typeface="Arimo"/>
              <a:cs typeface="Arimo"/>
              <a:sym typeface="Arimo"/>
            </a:endParaRPr>
          </a:p>
          <a:p>
            <a:pPr indent="-660400" lvl="0" marL="914400" marR="0" rtl="0" algn="l">
              <a:lnSpc>
                <a:spcPct val="115000"/>
              </a:lnSpc>
              <a:spcBef>
                <a:spcPts val="0"/>
              </a:spcBef>
              <a:spcAft>
                <a:spcPts val="0"/>
              </a:spcAft>
              <a:buClr>
                <a:schemeClr val="dk1"/>
              </a:buClr>
              <a:buSzPts val="3200"/>
              <a:buFont typeface="Arial"/>
              <a:buAutoNum type="arabicPeriod"/>
            </a:pPr>
            <a:r>
              <a:rPr b="1" i="0" lang="en-US" sz="3200" u="none" cap="none" strike="noStrike">
                <a:solidFill>
                  <a:schemeClr val="dk1"/>
                </a:solidFill>
                <a:latin typeface="Arimo"/>
                <a:ea typeface="Arimo"/>
                <a:cs typeface="Arimo"/>
                <a:sym typeface="Arimo"/>
              </a:rPr>
              <a:t>Outcomes</a:t>
            </a:r>
            <a:r>
              <a:rPr b="0" i="0" lang="en-US" sz="3200" u="none" cap="none" strike="noStrike">
                <a:solidFill>
                  <a:schemeClr val="dk1"/>
                </a:solidFill>
                <a:latin typeface="Arimo"/>
                <a:ea typeface="Arimo"/>
                <a:cs typeface="Arimo"/>
                <a:sym typeface="Arimo"/>
              </a:rPr>
              <a:t>:</a:t>
            </a:r>
            <a:endParaRPr b="0" i="0" sz="3200" u="none" cap="none" strike="noStrike">
              <a:solidFill>
                <a:schemeClr val="dk1"/>
              </a:solidFill>
              <a:latin typeface="Arimo"/>
              <a:ea typeface="Arimo"/>
              <a:cs typeface="Arimo"/>
              <a:sym typeface="Arimo"/>
            </a:endParaRPr>
          </a:p>
          <a:p>
            <a:pPr indent="-660400" lvl="1" marL="1828800" marR="0" rtl="0" algn="l">
              <a:lnSpc>
                <a:spcPct val="115000"/>
              </a:lnSpc>
              <a:spcBef>
                <a:spcPts val="0"/>
              </a:spcBef>
              <a:spcAft>
                <a:spcPts val="0"/>
              </a:spcAft>
              <a:buClr>
                <a:schemeClr val="dk1"/>
              </a:buClr>
              <a:buSzPts val="3200"/>
              <a:buFont typeface="Arimo"/>
              <a:buChar char="○"/>
            </a:pPr>
            <a:r>
              <a:rPr b="0" i="0" lang="en-US" sz="3200" u="none" cap="none" strike="noStrike">
                <a:solidFill>
                  <a:schemeClr val="dk1"/>
                </a:solidFill>
                <a:latin typeface="Arimo"/>
                <a:ea typeface="Arimo"/>
                <a:cs typeface="Arimo"/>
                <a:sym typeface="Arimo"/>
              </a:rPr>
              <a:t>Significant improvement in skin hydration and reduction in infection signs within two weeks.</a:t>
            </a:r>
            <a:endParaRPr b="0" i="0" sz="3200" u="none" cap="none" strike="noStrike">
              <a:solidFill>
                <a:schemeClr val="dk1"/>
              </a:solidFill>
              <a:latin typeface="Arimo"/>
              <a:ea typeface="Arimo"/>
              <a:cs typeface="Arimo"/>
              <a:sym typeface="Arimo"/>
            </a:endParaRPr>
          </a:p>
          <a:p>
            <a:pPr indent="-660400" lvl="1" marL="1828800" marR="0" rtl="0" algn="l">
              <a:lnSpc>
                <a:spcPct val="115000"/>
              </a:lnSpc>
              <a:spcBef>
                <a:spcPts val="0"/>
              </a:spcBef>
              <a:spcAft>
                <a:spcPts val="0"/>
              </a:spcAft>
              <a:buClr>
                <a:schemeClr val="dk1"/>
              </a:buClr>
              <a:buSzPts val="3200"/>
              <a:buFont typeface="Arimo"/>
              <a:buChar char="○"/>
            </a:pPr>
            <a:r>
              <a:rPr b="0" i="0" lang="en-US" sz="3200" u="none" cap="none" strike="noStrike">
                <a:solidFill>
                  <a:schemeClr val="dk1"/>
                </a:solidFill>
                <a:latin typeface="Arimo"/>
                <a:ea typeface="Arimo"/>
                <a:cs typeface="Arimo"/>
                <a:sym typeface="Arimo"/>
              </a:rPr>
              <a:t>No recurrence with ongoing preventive measures.</a:t>
            </a:r>
            <a:endParaRPr b="0" i="0" sz="3200" u="none" cap="none" strike="noStrike">
              <a:solidFill>
                <a:schemeClr val="dk1"/>
              </a:solidFill>
              <a:latin typeface="Arimo"/>
              <a:ea typeface="Arimo"/>
              <a:cs typeface="Arimo"/>
              <a:sym typeface="Arimo"/>
            </a:endParaRPr>
          </a:p>
          <a:p>
            <a:pPr indent="0" lvl="0" marL="0" marR="0" rtl="0" algn="l">
              <a:lnSpc>
                <a:spcPct val="115000"/>
              </a:lnSpc>
              <a:spcBef>
                <a:spcPts val="2400"/>
              </a:spcBef>
              <a:spcAft>
                <a:spcPts val="0"/>
              </a:spcAft>
              <a:buClr>
                <a:srgbClr val="000000"/>
              </a:buClr>
              <a:buSzPts val="3200"/>
              <a:buFont typeface="Arial"/>
              <a:buNone/>
            </a:pPr>
            <a:r>
              <a:rPr b="1" i="0" lang="en-US" sz="3200" u="none" cap="none" strike="noStrike">
                <a:solidFill>
                  <a:schemeClr val="dk1"/>
                </a:solidFill>
                <a:latin typeface="Arimo"/>
                <a:ea typeface="Arimo"/>
                <a:cs typeface="Arimo"/>
                <a:sym typeface="Arimo"/>
              </a:rPr>
              <a:t>Discussion</a:t>
            </a:r>
            <a:r>
              <a:rPr b="0" i="0" lang="en-US" sz="3200" u="none" cap="none" strike="noStrike">
                <a:solidFill>
                  <a:schemeClr val="dk1"/>
                </a:solidFill>
                <a:latin typeface="Arimo"/>
                <a:ea typeface="Arimo"/>
                <a:cs typeface="Arimo"/>
                <a:sym typeface="Arimo"/>
              </a:rPr>
              <a:t>:</a:t>
            </a:r>
            <a:endParaRPr b="0" i="0" sz="3200" u="none" cap="none" strike="noStrike">
              <a:solidFill>
                <a:schemeClr val="dk1"/>
              </a:solidFill>
              <a:latin typeface="Arimo"/>
              <a:ea typeface="Arimo"/>
              <a:cs typeface="Arimo"/>
              <a:sym typeface="Arimo"/>
            </a:endParaRPr>
          </a:p>
          <a:p>
            <a:pPr indent="-660400" lvl="0" marL="914400" marR="0" rtl="0" algn="l">
              <a:lnSpc>
                <a:spcPct val="115000"/>
              </a:lnSpc>
              <a:spcBef>
                <a:spcPts val="2400"/>
              </a:spcBef>
              <a:spcAft>
                <a:spcPts val="0"/>
              </a:spcAft>
              <a:buClr>
                <a:schemeClr val="dk1"/>
              </a:buClr>
              <a:buSzPts val="3200"/>
              <a:buFont typeface="Arimo"/>
              <a:buChar char="●"/>
            </a:pPr>
            <a:r>
              <a:rPr b="0" i="0" lang="en-US" sz="3200" u="none" cap="none" strike="noStrike">
                <a:solidFill>
                  <a:schemeClr val="dk1"/>
                </a:solidFill>
                <a:latin typeface="Arimo"/>
                <a:ea typeface="Arimo"/>
                <a:cs typeface="Arimo"/>
                <a:sym typeface="Arimo"/>
              </a:rPr>
              <a:t>Importance of combining emollient therapy with infection management.</a:t>
            </a:r>
            <a:endParaRPr b="0" i="0" sz="3200" u="none" cap="none" strike="noStrike">
              <a:solidFill>
                <a:schemeClr val="dk1"/>
              </a:solidFill>
              <a:latin typeface="Arimo"/>
              <a:ea typeface="Arimo"/>
              <a:cs typeface="Arimo"/>
              <a:sym typeface="Arimo"/>
            </a:endParaRPr>
          </a:p>
          <a:p>
            <a:pPr indent="-660400" lvl="0" marL="914400" marR="0" rtl="0" algn="l">
              <a:lnSpc>
                <a:spcPct val="115000"/>
              </a:lnSpc>
              <a:spcBef>
                <a:spcPts val="0"/>
              </a:spcBef>
              <a:spcAft>
                <a:spcPts val="0"/>
              </a:spcAft>
              <a:buClr>
                <a:schemeClr val="dk1"/>
              </a:buClr>
              <a:buSzPts val="3200"/>
              <a:buFont typeface="Arimo"/>
              <a:buChar char="●"/>
            </a:pPr>
            <a:r>
              <a:rPr b="0" i="0" lang="en-US" sz="3200" u="none" cap="none" strike="noStrike">
                <a:solidFill>
                  <a:schemeClr val="dk1"/>
                </a:solidFill>
                <a:latin typeface="Arimo"/>
                <a:ea typeface="Arimo"/>
                <a:cs typeface="Arimo"/>
                <a:sym typeface="Arimo"/>
              </a:rPr>
              <a:t>Benefits of educating parents on preventive care and infection signs.</a:t>
            </a:r>
            <a:endParaRPr b="1" i="0" sz="3200" u="none" cap="none" strike="noStrike">
              <a:solidFill>
                <a:schemeClr val="dk1"/>
              </a:solidFill>
              <a:latin typeface="Arimo"/>
              <a:ea typeface="Arimo"/>
              <a:cs typeface="Arimo"/>
              <a:sym typeface="Arimo"/>
            </a:endParaRPr>
          </a:p>
        </p:txBody>
      </p:sp>
      <p:sp>
        <p:nvSpPr>
          <p:cNvPr id="293" name="Google Shape;293;p11"/>
          <p:cNvSpPr txBox="1"/>
          <p:nvPr/>
        </p:nvSpPr>
        <p:spPr>
          <a:xfrm>
            <a:off x="1848061" y="8940000"/>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Bhaskar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sp>
        <p:nvSpPr>
          <p:cNvPr id="294" name="Google Shape;294;p11"/>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302" name="Shape 302"/>
        <p:cNvGrpSpPr/>
        <p:nvPr/>
      </p:nvGrpSpPr>
      <p:grpSpPr>
        <a:xfrm>
          <a:off x="0" y="0"/>
          <a:ext cx="0" cy="0"/>
          <a:chOff x="0" y="0"/>
          <a:chExt cx="0" cy="0"/>
        </a:xfrm>
      </p:grpSpPr>
      <p:sp>
        <p:nvSpPr>
          <p:cNvPr id="303" name="Google Shape;303;p12"/>
          <p:cNvSpPr txBox="1"/>
          <p:nvPr/>
        </p:nvSpPr>
        <p:spPr>
          <a:xfrm>
            <a:off x="718400" y="509949"/>
            <a:ext cx="15681000" cy="2477100"/>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2400"/>
              </a:spcBef>
              <a:spcAft>
                <a:spcPts val="0"/>
              </a:spcAft>
              <a:buClr>
                <a:srgbClr val="000000"/>
              </a:buClr>
              <a:buSzPts val="2200"/>
              <a:buFont typeface="Arial"/>
              <a:buNone/>
            </a:pPr>
            <a:r>
              <a:rPr b="1" i="0" lang="en-US" sz="6400" u="none" cap="none" strike="noStrike">
                <a:solidFill>
                  <a:srgbClr val="F37221"/>
                </a:solidFill>
                <a:latin typeface="Alice"/>
                <a:ea typeface="Alice"/>
                <a:cs typeface="Alice"/>
                <a:sym typeface="Alice"/>
              </a:rPr>
              <a:t>Preventive Measures for Managing AD</a:t>
            </a:r>
            <a:endParaRPr b="1" i="0" sz="6400" u="none" cap="none" strike="noStrike">
              <a:solidFill>
                <a:srgbClr val="F37221"/>
              </a:solidFill>
              <a:latin typeface="Alice"/>
              <a:ea typeface="Alice"/>
              <a:cs typeface="Alice"/>
              <a:sym typeface="Alice"/>
            </a:endParaRPr>
          </a:p>
          <a:p>
            <a:pPr indent="0" lvl="0" marL="0" marR="0" rtl="0" algn="ctr">
              <a:lnSpc>
                <a:spcPct val="115000"/>
              </a:lnSpc>
              <a:spcBef>
                <a:spcPts val="2800"/>
              </a:spcBef>
              <a:spcAft>
                <a:spcPts val="800"/>
              </a:spcAft>
              <a:buClr>
                <a:srgbClr val="000000"/>
              </a:buClr>
              <a:buSzPts val="2200"/>
              <a:buFont typeface="Arial"/>
              <a:buNone/>
            </a:pPr>
            <a:r>
              <a:t/>
            </a:r>
            <a:endParaRPr b="1" i="0" sz="6400" u="none" cap="none" strike="noStrike">
              <a:solidFill>
                <a:srgbClr val="F37221"/>
              </a:solidFill>
              <a:latin typeface="Alice"/>
              <a:ea typeface="Alice"/>
              <a:cs typeface="Alice"/>
              <a:sym typeface="Alice"/>
            </a:endParaRPr>
          </a:p>
        </p:txBody>
      </p:sp>
      <p:sp>
        <p:nvSpPr>
          <p:cNvPr id="304" name="Google Shape;304;p12"/>
          <p:cNvSpPr txBox="1"/>
          <p:nvPr/>
        </p:nvSpPr>
        <p:spPr>
          <a:xfrm>
            <a:off x="1848050" y="8847600"/>
            <a:ext cx="14734800" cy="92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600"/>
              <a:buFont typeface="Arial"/>
              <a:buNone/>
            </a:pPr>
            <a:r>
              <a:t/>
            </a:r>
            <a:endParaRPr b="0" i="0" sz="600" u="none" cap="none" strike="noStrike">
              <a:solidFill>
                <a:srgbClr val="000000"/>
              </a:solidFill>
              <a:latin typeface="Arial"/>
              <a:ea typeface="Arial"/>
              <a:cs typeface="Arial"/>
              <a:sym typeface="Arial"/>
            </a:endParaRPr>
          </a:p>
        </p:txBody>
      </p:sp>
      <p:sp>
        <p:nvSpPr>
          <p:cNvPr id="305" name="Google Shape;305;p12"/>
          <p:cNvSpPr txBox="1"/>
          <p:nvPr/>
        </p:nvSpPr>
        <p:spPr>
          <a:xfrm>
            <a:off x="718400" y="2107550"/>
            <a:ext cx="16807200" cy="738900"/>
          </a:xfrm>
          <a:prstGeom prst="rect">
            <a:avLst/>
          </a:prstGeom>
          <a:noFill/>
          <a:ln>
            <a:noFill/>
          </a:ln>
        </p:spPr>
        <p:txBody>
          <a:bodyPr anchorCtr="0" anchor="t" bIns="91450" lIns="91450" spcFirstLastPara="1" rIns="91450" wrap="square" tIns="91450">
            <a:spAutoFit/>
          </a:bodyPr>
          <a:lstStyle/>
          <a:p>
            <a:pPr indent="0" lvl="0" marL="914400" marR="0" rtl="0" algn="l">
              <a:lnSpc>
                <a:spcPct val="115000"/>
              </a:lnSpc>
              <a:spcBef>
                <a:spcPts val="2400"/>
              </a:spcBef>
              <a:spcAft>
                <a:spcPts val="2400"/>
              </a:spcAft>
              <a:buClr>
                <a:srgbClr val="000000"/>
              </a:buClr>
              <a:buSzPts val="3600"/>
              <a:buFont typeface="Arial"/>
              <a:buNone/>
            </a:pPr>
            <a:r>
              <a:rPr b="0" i="0" lang="en-US" sz="3600" u="none" cap="none" strike="noStrike">
                <a:solidFill>
                  <a:schemeClr val="dk1"/>
                </a:solidFill>
                <a:latin typeface="Arial"/>
                <a:ea typeface="Arial"/>
                <a:cs typeface="Arial"/>
                <a:sym typeface="Arial"/>
              </a:rPr>
              <a:t>.</a:t>
            </a:r>
            <a:endParaRPr b="1" i="0" sz="3600" u="none" cap="none" strike="noStrike">
              <a:solidFill>
                <a:schemeClr val="dk1"/>
              </a:solidFill>
              <a:latin typeface="Arial"/>
              <a:ea typeface="Arial"/>
              <a:cs typeface="Arial"/>
              <a:sym typeface="Arial"/>
            </a:endParaRPr>
          </a:p>
        </p:txBody>
      </p:sp>
      <p:sp>
        <p:nvSpPr>
          <p:cNvPr id="306" name="Google Shape;306;p12"/>
          <p:cNvSpPr txBox="1"/>
          <p:nvPr/>
        </p:nvSpPr>
        <p:spPr>
          <a:xfrm>
            <a:off x="1848061" y="8940000"/>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Bhaskar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graphicFrame>
        <p:nvGraphicFramePr>
          <p:cNvPr id="307" name="Google Shape;307;p12"/>
          <p:cNvGraphicFramePr/>
          <p:nvPr/>
        </p:nvGraphicFramePr>
        <p:xfrm>
          <a:off x="892400" y="1745225"/>
          <a:ext cx="3000000" cy="3000000"/>
        </p:xfrm>
        <a:graphic>
          <a:graphicData uri="http://schemas.openxmlformats.org/drawingml/2006/table">
            <a:tbl>
              <a:tblPr>
                <a:noFill/>
                <a:tableStyleId>{AEA700BC-84DD-4B33-8154-F69C03C37478}</a:tableStyleId>
              </a:tblPr>
              <a:tblGrid>
                <a:gridCol w="8481100"/>
                <a:gridCol w="8481100"/>
              </a:tblGrid>
              <a:tr h="1064975">
                <a:tc>
                  <a:txBody>
                    <a:bodyPr/>
                    <a:lstStyle/>
                    <a:p>
                      <a:pPr indent="0" lvl="0" marL="0" marR="0" rtl="0" algn="ctr">
                        <a:lnSpc>
                          <a:spcPct val="115000"/>
                        </a:lnSpc>
                        <a:spcBef>
                          <a:spcPts val="0"/>
                        </a:spcBef>
                        <a:spcAft>
                          <a:spcPts val="0"/>
                        </a:spcAft>
                        <a:buClr>
                          <a:schemeClr val="dk1"/>
                        </a:buClr>
                        <a:buSzPts val="2200"/>
                        <a:buFont typeface="Arial"/>
                        <a:buNone/>
                      </a:pPr>
                      <a:r>
                        <a:rPr b="1" lang="en-US" sz="3600" u="none" cap="none" strike="noStrike">
                          <a:solidFill>
                            <a:schemeClr val="dk1"/>
                          </a:solidFill>
                          <a:latin typeface="Arimo"/>
                          <a:ea typeface="Arimo"/>
                          <a:cs typeface="Arimo"/>
                          <a:sym typeface="Arimo"/>
                        </a:rPr>
                        <a:t>Measure</a:t>
                      </a:r>
                      <a:endParaRPr sz="3600" u="none" cap="none" strike="noStrike">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c>
                  <a:txBody>
                    <a:bodyPr/>
                    <a:lstStyle/>
                    <a:p>
                      <a:pPr indent="0" lvl="0" marL="0" marR="0" rtl="0" algn="ctr">
                        <a:lnSpc>
                          <a:spcPct val="115000"/>
                        </a:lnSpc>
                        <a:spcBef>
                          <a:spcPts val="0"/>
                        </a:spcBef>
                        <a:spcAft>
                          <a:spcPts val="0"/>
                        </a:spcAft>
                        <a:buClr>
                          <a:schemeClr val="dk1"/>
                        </a:buClr>
                        <a:buSzPts val="2200"/>
                        <a:buFont typeface="Arial"/>
                        <a:buNone/>
                      </a:pPr>
                      <a:r>
                        <a:rPr b="1" lang="en-US" sz="3600" u="none" cap="none" strike="noStrike">
                          <a:solidFill>
                            <a:schemeClr val="dk1"/>
                          </a:solidFill>
                          <a:latin typeface="Arimo"/>
                          <a:ea typeface="Arimo"/>
                          <a:cs typeface="Arimo"/>
                          <a:sym typeface="Arimo"/>
                        </a:rPr>
                        <a:t>Description</a:t>
                      </a:r>
                      <a:endParaRPr sz="3600" u="none" cap="none" strike="noStrike">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r>
              <a:tr h="1430875">
                <a:tc>
                  <a:txBody>
                    <a:bodyPr/>
                    <a:lstStyle/>
                    <a:p>
                      <a:pPr indent="0" lvl="0" marL="0" marR="0" rtl="0" algn="l">
                        <a:lnSpc>
                          <a:spcPct val="115000"/>
                        </a:lnSpc>
                        <a:spcBef>
                          <a:spcPts val="0"/>
                        </a:spcBef>
                        <a:spcAft>
                          <a:spcPts val="0"/>
                        </a:spcAft>
                        <a:buClr>
                          <a:schemeClr val="dk1"/>
                        </a:buClr>
                        <a:buSzPts val="2200"/>
                        <a:buFont typeface="Arial"/>
                        <a:buNone/>
                      </a:pPr>
                      <a:r>
                        <a:rPr lang="en-US" sz="3600" u="none" cap="none" strike="noStrike">
                          <a:solidFill>
                            <a:schemeClr val="dk1"/>
                          </a:solidFill>
                          <a:latin typeface="Arimo"/>
                          <a:ea typeface="Arimo"/>
                          <a:cs typeface="Arimo"/>
                          <a:sym typeface="Arimo"/>
                        </a:rPr>
                        <a:t>Regular Emollient Use</a:t>
                      </a:r>
                      <a:endParaRPr sz="3600" u="none" cap="none" strike="noStrike">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c>
                  <a:txBody>
                    <a:bodyPr/>
                    <a:lstStyle/>
                    <a:p>
                      <a:pPr indent="0" lvl="0" marL="0" marR="0" rtl="0" algn="l">
                        <a:lnSpc>
                          <a:spcPct val="115000"/>
                        </a:lnSpc>
                        <a:spcBef>
                          <a:spcPts val="0"/>
                        </a:spcBef>
                        <a:spcAft>
                          <a:spcPts val="0"/>
                        </a:spcAft>
                        <a:buClr>
                          <a:schemeClr val="dk1"/>
                        </a:buClr>
                        <a:buSzPts val="2200"/>
                        <a:buFont typeface="Arial"/>
                        <a:buNone/>
                      </a:pPr>
                      <a:r>
                        <a:rPr lang="en-US" sz="3600" u="none" cap="none" strike="noStrike">
                          <a:solidFill>
                            <a:schemeClr val="dk1"/>
                          </a:solidFill>
                          <a:latin typeface="Arimo"/>
                          <a:ea typeface="Arimo"/>
                          <a:cs typeface="Arimo"/>
                          <a:sym typeface="Arimo"/>
                        </a:rPr>
                        <a:t>Consistent application, proper techniques</a:t>
                      </a:r>
                      <a:endParaRPr sz="3600" u="none" cap="none" strike="noStrike">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064975">
                <a:tc>
                  <a:txBody>
                    <a:bodyPr/>
                    <a:lstStyle/>
                    <a:p>
                      <a:pPr indent="0" lvl="0" marL="0" marR="0" rtl="0" algn="l">
                        <a:lnSpc>
                          <a:spcPct val="115000"/>
                        </a:lnSpc>
                        <a:spcBef>
                          <a:spcPts val="0"/>
                        </a:spcBef>
                        <a:spcAft>
                          <a:spcPts val="0"/>
                        </a:spcAft>
                        <a:buClr>
                          <a:schemeClr val="dk1"/>
                        </a:buClr>
                        <a:buSzPts val="2200"/>
                        <a:buFont typeface="Arial"/>
                        <a:buNone/>
                      </a:pPr>
                      <a:r>
                        <a:rPr lang="en-US" sz="3600" u="none" cap="none" strike="noStrike">
                          <a:solidFill>
                            <a:schemeClr val="dk1"/>
                          </a:solidFill>
                          <a:latin typeface="Arimo"/>
                          <a:ea typeface="Arimo"/>
                          <a:cs typeface="Arimo"/>
                          <a:sym typeface="Arimo"/>
                        </a:rPr>
                        <a:t>Early Recognition</a:t>
                      </a:r>
                      <a:endParaRPr sz="3600" u="none" cap="none" strike="noStrike">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c>
                  <a:txBody>
                    <a:bodyPr/>
                    <a:lstStyle/>
                    <a:p>
                      <a:pPr indent="0" lvl="0" marL="0" marR="0" rtl="0" algn="l">
                        <a:lnSpc>
                          <a:spcPct val="115000"/>
                        </a:lnSpc>
                        <a:spcBef>
                          <a:spcPts val="0"/>
                        </a:spcBef>
                        <a:spcAft>
                          <a:spcPts val="0"/>
                        </a:spcAft>
                        <a:buClr>
                          <a:schemeClr val="dk1"/>
                        </a:buClr>
                        <a:buSzPts val="2200"/>
                        <a:buFont typeface="Arial"/>
                        <a:buNone/>
                      </a:pPr>
                      <a:r>
                        <a:rPr lang="en-US" sz="3600" u="none" cap="none" strike="noStrike">
                          <a:solidFill>
                            <a:schemeClr val="dk1"/>
                          </a:solidFill>
                          <a:latin typeface="Arimo"/>
                          <a:ea typeface="Arimo"/>
                          <a:cs typeface="Arimo"/>
                          <a:sym typeface="Arimo"/>
                        </a:rPr>
                        <a:t>Identifying signs of AD and infections</a:t>
                      </a:r>
                      <a:endParaRPr sz="3600" u="none" cap="none" strike="noStrike">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430875">
                <a:tc>
                  <a:txBody>
                    <a:bodyPr/>
                    <a:lstStyle/>
                    <a:p>
                      <a:pPr indent="0" lvl="0" marL="0" marR="0" rtl="0" algn="l">
                        <a:lnSpc>
                          <a:spcPct val="115000"/>
                        </a:lnSpc>
                        <a:spcBef>
                          <a:spcPts val="0"/>
                        </a:spcBef>
                        <a:spcAft>
                          <a:spcPts val="0"/>
                        </a:spcAft>
                        <a:buClr>
                          <a:schemeClr val="dk1"/>
                        </a:buClr>
                        <a:buSzPts val="2200"/>
                        <a:buFont typeface="Arial"/>
                        <a:buNone/>
                      </a:pPr>
                      <a:r>
                        <a:rPr lang="en-US" sz="3600" u="none" cap="none" strike="noStrike">
                          <a:solidFill>
                            <a:schemeClr val="dk1"/>
                          </a:solidFill>
                          <a:latin typeface="Arimo"/>
                          <a:ea typeface="Arimo"/>
                          <a:cs typeface="Arimo"/>
                          <a:sym typeface="Arimo"/>
                        </a:rPr>
                        <a:t>Pediatric Check-ups</a:t>
                      </a:r>
                      <a:endParaRPr sz="3600" u="none" cap="none" strike="noStrike">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c>
                  <a:txBody>
                    <a:bodyPr/>
                    <a:lstStyle/>
                    <a:p>
                      <a:pPr indent="0" lvl="0" marL="0" marR="0" rtl="0" algn="l">
                        <a:lnSpc>
                          <a:spcPct val="115000"/>
                        </a:lnSpc>
                        <a:spcBef>
                          <a:spcPts val="0"/>
                        </a:spcBef>
                        <a:spcAft>
                          <a:spcPts val="0"/>
                        </a:spcAft>
                        <a:buClr>
                          <a:schemeClr val="dk1"/>
                        </a:buClr>
                        <a:buSzPts val="2200"/>
                        <a:buFont typeface="Arial"/>
                        <a:buNone/>
                      </a:pPr>
                      <a:r>
                        <a:rPr lang="en-US" sz="3600" u="none" cap="none" strike="noStrike">
                          <a:solidFill>
                            <a:schemeClr val="dk1"/>
                          </a:solidFill>
                          <a:latin typeface="Arimo"/>
                          <a:ea typeface="Arimo"/>
                          <a:cs typeface="Arimo"/>
                          <a:sym typeface="Arimo"/>
                        </a:rPr>
                        <a:t>Routine monitoring and early intervention</a:t>
                      </a:r>
                      <a:endParaRPr sz="3600" u="none" cap="none" strike="noStrike">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799900">
                <a:tc>
                  <a:txBody>
                    <a:bodyPr/>
                    <a:lstStyle/>
                    <a:p>
                      <a:pPr indent="0" lvl="0" marL="0" marR="0" rtl="0" algn="l">
                        <a:lnSpc>
                          <a:spcPct val="115000"/>
                        </a:lnSpc>
                        <a:spcBef>
                          <a:spcPts val="0"/>
                        </a:spcBef>
                        <a:spcAft>
                          <a:spcPts val="0"/>
                        </a:spcAft>
                        <a:buClr>
                          <a:schemeClr val="dk1"/>
                        </a:buClr>
                        <a:buSzPts val="2200"/>
                        <a:buFont typeface="Arial"/>
                        <a:buNone/>
                      </a:pPr>
                      <a:r>
                        <a:rPr lang="en-US" sz="3600" u="none" cap="none" strike="noStrike">
                          <a:solidFill>
                            <a:schemeClr val="dk1"/>
                          </a:solidFill>
                          <a:latin typeface="Arimo"/>
                          <a:ea typeface="Arimo"/>
                          <a:cs typeface="Arimo"/>
                          <a:sym typeface="Arimo"/>
                        </a:rPr>
                        <a:t>Product Recommendations</a:t>
                      </a:r>
                      <a:endParaRPr sz="3600" u="none" cap="none" strike="noStrike">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c>
                  <a:txBody>
                    <a:bodyPr/>
                    <a:lstStyle/>
                    <a:p>
                      <a:pPr indent="0" lvl="0" marL="0" marR="0" rtl="0" algn="l">
                        <a:lnSpc>
                          <a:spcPct val="115000"/>
                        </a:lnSpc>
                        <a:spcBef>
                          <a:spcPts val="0"/>
                        </a:spcBef>
                        <a:spcAft>
                          <a:spcPts val="0"/>
                        </a:spcAft>
                        <a:buClr>
                          <a:schemeClr val="dk1"/>
                        </a:buClr>
                        <a:buSzPts val="2200"/>
                        <a:buFont typeface="Arial"/>
                        <a:buNone/>
                      </a:pPr>
                      <a:r>
                        <a:rPr lang="en-US" sz="3600" u="none" cap="none" strike="noStrike">
                          <a:solidFill>
                            <a:schemeClr val="dk1"/>
                          </a:solidFill>
                          <a:latin typeface="Arimo"/>
                          <a:ea typeface="Arimo"/>
                          <a:cs typeface="Arimo"/>
                          <a:sym typeface="Arimo"/>
                        </a:rPr>
                        <a:t>Mild, fragrance-free emollients and cleansers</a:t>
                      </a:r>
                      <a:endParaRPr sz="3600" u="none" cap="none" strike="noStrike">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308" name="Google Shape;308;p12"/>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316" name="Shape 316"/>
        <p:cNvGrpSpPr/>
        <p:nvPr/>
      </p:nvGrpSpPr>
      <p:grpSpPr>
        <a:xfrm>
          <a:off x="0" y="0"/>
          <a:ext cx="0" cy="0"/>
          <a:chOff x="0" y="0"/>
          <a:chExt cx="0" cy="0"/>
        </a:xfrm>
      </p:grpSpPr>
      <p:sp>
        <p:nvSpPr>
          <p:cNvPr id="317" name="Google Shape;317;p13"/>
          <p:cNvSpPr txBox="1"/>
          <p:nvPr/>
        </p:nvSpPr>
        <p:spPr>
          <a:xfrm>
            <a:off x="718400" y="72524"/>
            <a:ext cx="15681000" cy="2477100"/>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2800"/>
              </a:spcBef>
              <a:spcAft>
                <a:spcPts val="0"/>
              </a:spcAft>
              <a:buClr>
                <a:srgbClr val="000000"/>
              </a:buClr>
              <a:buSzPts val="2200"/>
              <a:buFont typeface="Arial"/>
              <a:buNone/>
            </a:pPr>
            <a:r>
              <a:rPr b="1" i="0" lang="en-US" sz="6400" u="none" cap="none" strike="noStrike">
                <a:solidFill>
                  <a:srgbClr val="F37221"/>
                </a:solidFill>
                <a:latin typeface="Alice"/>
                <a:ea typeface="Alice"/>
                <a:cs typeface="Alice"/>
                <a:sym typeface="Alice"/>
              </a:rPr>
              <a:t>         Conclusion and Takeaways</a:t>
            </a:r>
            <a:endParaRPr b="1" i="0" sz="10200" u="none" cap="none" strike="noStrike">
              <a:solidFill>
                <a:srgbClr val="F37221"/>
              </a:solidFill>
              <a:latin typeface="Alice"/>
              <a:ea typeface="Alice"/>
              <a:cs typeface="Alice"/>
              <a:sym typeface="Alice"/>
            </a:endParaRPr>
          </a:p>
          <a:p>
            <a:pPr indent="0" lvl="0" marL="0" marR="0" rtl="0" algn="ctr">
              <a:lnSpc>
                <a:spcPct val="115000"/>
              </a:lnSpc>
              <a:spcBef>
                <a:spcPts val="2800"/>
              </a:spcBef>
              <a:spcAft>
                <a:spcPts val="800"/>
              </a:spcAft>
              <a:buClr>
                <a:srgbClr val="000000"/>
              </a:buClr>
              <a:buSzPts val="2200"/>
              <a:buFont typeface="Arial"/>
              <a:buNone/>
            </a:pPr>
            <a:r>
              <a:t/>
            </a:r>
            <a:endParaRPr b="1" i="0" sz="6400" u="none" cap="none" strike="noStrike">
              <a:solidFill>
                <a:srgbClr val="F37221"/>
              </a:solidFill>
              <a:latin typeface="Alice"/>
              <a:ea typeface="Alice"/>
              <a:cs typeface="Alice"/>
              <a:sym typeface="Alice"/>
            </a:endParaRPr>
          </a:p>
        </p:txBody>
      </p:sp>
      <p:sp>
        <p:nvSpPr>
          <p:cNvPr id="318" name="Google Shape;318;p13"/>
          <p:cNvSpPr txBox="1"/>
          <p:nvPr/>
        </p:nvSpPr>
        <p:spPr>
          <a:xfrm>
            <a:off x="1848050" y="8847600"/>
            <a:ext cx="14734800" cy="92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600"/>
              <a:buFont typeface="Arial"/>
              <a:buNone/>
            </a:pPr>
            <a:r>
              <a:t/>
            </a:r>
            <a:endParaRPr b="0" i="0" sz="600" u="none" cap="none" strike="noStrike">
              <a:solidFill>
                <a:srgbClr val="000000"/>
              </a:solidFill>
              <a:latin typeface="Arial"/>
              <a:ea typeface="Arial"/>
              <a:cs typeface="Arial"/>
              <a:sym typeface="Arial"/>
            </a:endParaRPr>
          </a:p>
        </p:txBody>
      </p:sp>
      <p:sp>
        <p:nvSpPr>
          <p:cNvPr id="319" name="Google Shape;319;p13"/>
          <p:cNvSpPr txBox="1"/>
          <p:nvPr/>
        </p:nvSpPr>
        <p:spPr>
          <a:xfrm>
            <a:off x="718400" y="1145025"/>
            <a:ext cx="16890900" cy="7449900"/>
          </a:xfrm>
          <a:prstGeom prst="rect">
            <a:avLst/>
          </a:prstGeom>
          <a:noFill/>
          <a:ln>
            <a:noFill/>
          </a:ln>
        </p:spPr>
        <p:txBody>
          <a:bodyPr anchorCtr="0" anchor="t" bIns="91450" lIns="91450" spcFirstLastPara="1" rIns="91450" wrap="square" tIns="91450">
            <a:spAutoFit/>
          </a:bodyPr>
          <a:lstStyle/>
          <a:p>
            <a:pPr indent="-673100" lvl="0" marL="914400" marR="0" rtl="0" algn="l">
              <a:lnSpc>
                <a:spcPct val="100000"/>
              </a:lnSpc>
              <a:spcBef>
                <a:spcPts val="400"/>
              </a:spcBef>
              <a:spcAft>
                <a:spcPts val="0"/>
              </a:spcAft>
              <a:buClr>
                <a:schemeClr val="dk1"/>
              </a:buClr>
              <a:buSzPts val="3400"/>
              <a:buFont typeface="Arial"/>
              <a:buAutoNum type="arabicPeriod"/>
            </a:pPr>
            <a:r>
              <a:rPr b="1" i="0" lang="en-US" sz="3400" u="none" cap="none" strike="noStrike">
                <a:solidFill>
                  <a:schemeClr val="dk1"/>
                </a:solidFill>
                <a:latin typeface="Arimo"/>
                <a:ea typeface="Arimo"/>
                <a:cs typeface="Arimo"/>
                <a:sym typeface="Arimo"/>
              </a:rPr>
              <a:t>Summary of Key Points</a:t>
            </a:r>
            <a:r>
              <a:rPr b="0" i="0" lang="en-US" sz="3400" u="none" cap="none" strike="noStrike">
                <a:solidFill>
                  <a:schemeClr val="dk1"/>
                </a:solidFill>
                <a:latin typeface="Arimo"/>
                <a:ea typeface="Arimo"/>
                <a:cs typeface="Arimo"/>
                <a:sym typeface="Arimo"/>
              </a:rPr>
              <a:t>:</a:t>
            </a:r>
            <a:endParaRPr b="0" i="0" sz="3400" u="none" cap="none" strike="noStrike">
              <a:solidFill>
                <a:schemeClr val="dk1"/>
              </a:solidFill>
              <a:latin typeface="Arimo"/>
              <a:ea typeface="Arimo"/>
              <a:cs typeface="Arimo"/>
              <a:sym typeface="Arimo"/>
            </a:endParaRPr>
          </a:p>
          <a:p>
            <a:pPr indent="-673100" lvl="1" marL="1828800" marR="0" rtl="0" algn="l">
              <a:lnSpc>
                <a:spcPct val="100000"/>
              </a:lnSpc>
              <a:spcBef>
                <a:spcPts val="400"/>
              </a:spcBef>
              <a:spcAft>
                <a:spcPts val="0"/>
              </a:spcAft>
              <a:buClr>
                <a:schemeClr val="dk1"/>
              </a:buClr>
              <a:buSzPts val="3400"/>
              <a:buFont typeface="Arimo"/>
              <a:buChar char="○"/>
            </a:pPr>
            <a:r>
              <a:rPr b="0" i="0" lang="en-US" sz="3400" u="none" cap="none" strike="noStrike">
                <a:solidFill>
                  <a:schemeClr val="dk1"/>
                </a:solidFill>
                <a:latin typeface="Arimo"/>
                <a:ea typeface="Arimo"/>
                <a:cs typeface="Arimo"/>
                <a:sym typeface="Arimo"/>
              </a:rPr>
              <a:t>Emollients play a crucial role in managing pediatric atopic dermatitis.</a:t>
            </a:r>
            <a:endParaRPr b="0" i="0" sz="3400" u="none" cap="none" strike="noStrike">
              <a:solidFill>
                <a:schemeClr val="dk1"/>
              </a:solidFill>
              <a:latin typeface="Arimo"/>
              <a:ea typeface="Arimo"/>
              <a:cs typeface="Arimo"/>
              <a:sym typeface="Arimo"/>
            </a:endParaRPr>
          </a:p>
          <a:p>
            <a:pPr indent="-673100" lvl="1" marL="1828800" marR="0" rtl="0" algn="l">
              <a:lnSpc>
                <a:spcPct val="100000"/>
              </a:lnSpc>
              <a:spcBef>
                <a:spcPts val="400"/>
              </a:spcBef>
              <a:spcAft>
                <a:spcPts val="0"/>
              </a:spcAft>
              <a:buClr>
                <a:schemeClr val="dk1"/>
              </a:buClr>
              <a:buSzPts val="3400"/>
              <a:buFont typeface="Arimo"/>
              <a:buChar char="○"/>
            </a:pPr>
            <a:r>
              <a:rPr b="0" i="0" lang="en-US" sz="3400" u="none" cap="none" strike="noStrike">
                <a:solidFill>
                  <a:schemeClr val="dk1"/>
                </a:solidFill>
                <a:latin typeface="Arimo"/>
                <a:ea typeface="Arimo"/>
                <a:cs typeface="Arimo"/>
                <a:sym typeface="Arimo"/>
              </a:rPr>
              <a:t>Proper application and regular use of emollients strengthen the skin barrier and provide symptom relief.</a:t>
            </a:r>
            <a:endParaRPr b="0" i="0" sz="3400" u="none" cap="none" strike="noStrike">
              <a:solidFill>
                <a:schemeClr val="dk1"/>
              </a:solidFill>
              <a:latin typeface="Arimo"/>
              <a:ea typeface="Arimo"/>
              <a:cs typeface="Arimo"/>
              <a:sym typeface="Arimo"/>
            </a:endParaRPr>
          </a:p>
          <a:p>
            <a:pPr indent="-673100" lvl="1" marL="1828800" marR="0" rtl="0" algn="l">
              <a:lnSpc>
                <a:spcPct val="100000"/>
              </a:lnSpc>
              <a:spcBef>
                <a:spcPts val="400"/>
              </a:spcBef>
              <a:spcAft>
                <a:spcPts val="0"/>
              </a:spcAft>
              <a:buClr>
                <a:schemeClr val="dk1"/>
              </a:buClr>
              <a:buSzPts val="3400"/>
              <a:buFont typeface="Arimo"/>
              <a:buChar char="○"/>
            </a:pPr>
            <a:r>
              <a:rPr b="0" i="0" lang="en-US" sz="3400" u="none" cap="none" strike="noStrike">
                <a:solidFill>
                  <a:schemeClr val="dk1"/>
                </a:solidFill>
                <a:latin typeface="Arimo"/>
                <a:ea typeface="Arimo"/>
                <a:cs typeface="Arimo"/>
                <a:sym typeface="Arimo"/>
              </a:rPr>
              <a:t>Recognizing and managing signs of infection are critical to prevent complications.</a:t>
            </a:r>
            <a:endParaRPr b="0" i="0" sz="3400" u="none" cap="none" strike="noStrike">
              <a:solidFill>
                <a:schemeClr val="dk1"/>
              </a:solidFill>
              <a:latin typeface="Arimo"/>
              <a:ea typeface="Arimo"/>
              <a:cs typeface="Arimo"/>
              <a:sym typeface="Arimo"/>
            </a:endParaRPr>
          </a:p>
          <a:p>
            <a:pPr indent="-673100" lvl="0" marL="914400" marR="0" rtl="0" algn="l">
              <a:lnSpc>
                <a:spcPct val="100000"/>
              </a:lnSpc>
              <a:spcBef>
                <a:spcPts val="400"/>
              </a:spcBef>
              <a:spcAft>
                <a:spcPts val="0"/>
              </a:spcAft>
              <a:buClr>
                <a:schemeClr val="dk1"/>
              </a:buClr>
              <a:buSzPts val="3400"/>
              <a:buFont typeface="Arial"/>
              <a:buAutoNum type="arabicPeriod"/>
            </a:pPr>
            <a:r>
              <a:rPr b="1" i="0" lang="en-US" sz="3400" u="none" cap="none" strike="noStrike">
                <a:solidFill>
                  <a:schemeClr val="dk1"/>
                </a:solidFill>
                <a:latin typeface="Arimo"/>
                <a:ea typeface="Arimo"/>
                <a:cs typeface="Arimo"/>
                <a:sym typeface="Arimo"/>
              </a:rPr>
              <a:t>Best Practices for Management</a:t>
            </a:r>
            <a:r>
              <a:rPr b="0" i="0" lang="en-US" sz="3400" u="none" cap="none" strike="noStrike">
                <a:solidFill>
                  <a:schemeClr val="dk1"/>
                </a:solidFill>
                <a:latin typeface="Arimo"/>
                <a:ea typeface="Arimo"/>
                <a:cs typeface="Arimo"/>
                <a:sym typeface="Arimo"/>
              </a:rPr>
              <a:t>:</a:t>
            </a:r>
            <a:endParaRPr b="0" i="0" sz="3400" u="none" cap="none" strike="noStrike">
              <a:solidFill>
                <a:schemeClr val="dk1"/>
              </a:solidFill>
              <a:latin typeface="Arimo"/>
              <a:ea typeface="Arimo"/>
              <a:cs typeface="Arimo"/>
              <a:sym typeface="Arimo"/>
            </a:endParaRPr>
          </a:p>
          <a:p>
            <a:pPr indent="-673100" lvl="1" marL="1828800" marR="0" rtl="0" algn="l">
              <a:lnSpc>
                <a:spcPct val="100000"/>
              </a:lnSpc>
              <a:spcBef>
                <a:spcPts val="400"/>
              </a:spcBef>
              <a:spcAft>
                <a:spcPts val="0"/>
              </a:spcAft>
              <a:buClr>
                <a:schemeClr val="dk1"/>
              </a:buClr>
              <a:buSzPts val="3400"/>
              <a:buFont typeface="Arimo"/>
              <a:buChar char="○"/>
            </a:pPr>
            <a:r>
              <a:rPr b="0" i="0" lang="en-US" sz="3400" u="none" cap="none" strike="noStrike">
                <a:solidFill>
                  <a:schemeClr val="dk1"/>
                </a:solidFill>
                <a:latin typeface="Arimo"/>
                <a:ea typeface="Arimo"/>
                <a:cs typeface="Arimo"/>
                <a:sym typeface="Arimo"/>
              </a:rPr>
              <a:t>Integrate emollient therapy into daily routines.</a:t>
            </a:r>
            <a:endParaRPr b="0" i="0" sz="3400" u="none" cap="none" strike="noStrike">
              <a:solidFill>
                <a:schemeClr val="dk1"/>
              </a:solidFill>
              <a:latin typeface="Arimo"/>
              <a:ea typeface="Arimo"/>
              <a:cs typeface="Arimo"/>
              <a:sym typeface="Arimo"/>
            </a:endParaRPr>
          </a:p>
          <a:p>
            <a:pPr indent="-673100" lvl="1" marL="1828800" marR="0" rtl="0" algn="l">
              <a:lnSpc>
                <a:spcPct val="100000"/>
              </a:lnSpc>
              <a:spcBef>
                <a:spcPts val="400"/>
              </a:spcBef>
              <a:spcAft>
                <a:spcPts val="0"/>
              </a:spcAft>
              <a:buClr>
                <a:schemeClr val="dk1"/>
              </a:buClr>
              <a:buSzPts val="3400"/>
              <a:buFont typeface="Arimo"/>
              <a:buChar char="○"/>
            </a:pPr>
            <a:r>
              <a:rPr b="0" i="0" lang="en-US" sz="3400" u="none" cap="none" strike="noStrike">
                <a:solidFill>
                  <a:schemeClr val="dk1"/>
                </a:solidFill>
                <a:latin typeface="Arimo"/>
                <a:ea typeface="Arimo"/>
                <a:cs typeface="Arimo"/>
                <a:sym typeface="Arimo"/>
              </a:rPr>
              <a:t>Educate parents on the importance of consistent use and early detection of infections.</a:t>
            </a:r>
            <a:endParaRPr b="0" i="0" sz="3400" u="none" cap="none" strike="noStrike">
              <a:solidFill>
                <a:schemeClr val="dk1"/>
              </a:solidFill>
              <a:latin typeface="Arimo"/>
              <a:ea typeface="Arimo"/>
              <a:cs typeface="Arimo"/>
              <a:sym typeface="Arimo"/>
            </a:endParaRPr>
          </a:p>
          <a:p>
            <a:pPr indent="-673100" lvl="1" marL="1828800" marR="0" rtl="0" algn="l">
              <a:lnSpc>
                <a:spcPct val="100000"/>
              </a:lnSpc>
              <a:spcBef>
                <a:spcPts val="400"/>
              </a:spcBef>
              <a:spcAft>
                <a:spcPts val="0"/>
              </a:spcAft>
              <a:buClr>
                <a:schemeClr val="dk1"/>
              </a:buClr>
              <a:buSzPts val="3400"/>
              <a:buFont typeface="Arimo"/>
              <a:buChar char="○"/>
            </a:pPr>
            <a:r>
              <a:rPr b="0" i="0" lang="en-US" sz="3400" u="none" cap="none" strike="noStrike">
                <a:solidFill>
                  <a:schemeClr val="dk1"/>
                </a:solidFill>
                <a:latin typeface="Arimo"/>
                <a:ea typeface="Arimo"/>
                <a:cs typeface="Arimo"/>
                <a:sym typeface="Arimo"/>
              </a:rPr>
              <a:t>Use appropriate skincare products and maintain regular pediatric check-ups.</a:t>
            </a:r>
            <a:endParaRPr b="0" i="0" sz="3400" u="none" cap="none" strike="noStrike">
              <a:solidFill>
                <a:schemeClr val="dk1"/>
              </a:solidFill>
              <a:latin typeface="Arimo"/>
              <a:ea typeface="Arimo"/>
              <a:cs typeface="Arimo"/>
              <a:sym typeface="Arimo"/>
            </a:endParaRPr>
          </a:p>
          <a:p>
            <a:pPr indent="-673100" lvl="0" marL="914400" marR="0" rtl="0" algn="l">
              <a:lnSpc>
                <a:spcPct val="100000"/>
              </a:lnSpc>
              <a:spcBef>
                <a:spcPts val="400"/>
              </a:spcBef>
              <a:spcAft>
                <a:spcPts val="0"/>
              </a:spcAft>
              <a:buClr>
                <a:schemeClr val="dk1"/>
              </a:buClr>
              <a:buSzPts val="3400"/>
              <a:buFont typeface="Arial"/>
              <a:buAutoNum type="arabicPeriod"/>
            </a:pPr>
            <a:r>
              <a:rPr b="1" i="0" lang="en-US" sz="3400" u="none" cap="none" strike="noStrike">
                <a:solidFill>
                  <a:schemeClr val="dk1"/>
                </a:solidFill>
                <a:latin typeface="Arimo"/>
                <a:ea typeface="Arimo"/>
                <a:cs typeface="Arimo"/>
                <a:sym typeface="Arimo"/>
              </a:rPr>
              <a:t>Call to Action</a:t>
            </a:r>
            <a:r>
              <a:rPr b="0" i="0" lang="en-US" sz="3400" u="none" cap="none" strike="noStrike">
                <a:solidFill>
                  <a:schemeClr val="dk1"/>
                </a:solidFill>
                <a:latin typeface="Arimo"/>
                <a:ea typeface="Arimo"/>
                <a:cs typeface="Arimo"/>
                <a:sym typeface="Arimo"/>
              </a:rPr>
              <a:t>:</a:t>
            </a:r>
            <a:endParaRPr b="0" i="0" sz="3400" u="none" cap="none" strike="noStrike">
              <a:solidFill>
                <a:schemeClr val="dk1"/>
              </a:solidFill>
              <a:latin typeface="Arimo"/>
              <a:ea typeface="Arimo"/>
              <a:cs typeface="Arimo"/>
              <a:sym typeface="Arimo"/>
            </a:endParaRPr>
          </a:p>
          <a:p>
            <a:pPr indent="-673100" lvl="1" marL="1828800" marR="0" rtl="0" algn="l">
              <a:lnSpc>
                <a:spcPct val="100000"/>
              </a:lnSpc>
              <a:spcBef>
                <a:spcPts val="400"/>
              </a:spcBef>
              <a:spcAft>
                <a:spcPts val="0"/>
              </a:spcAft>
              <a:buClr>
                <a:schemeClr val="dk1"/>
              </a:buClr>
              <a:buSzPts val="3400"/>
              <a:buFont typeface="Arimo"/>
              <a:buChar char="○"/>
            </a:pPr>
            <a:r>
              <a:rPr b="0" i="0" lang="en-US" sz="3400" u="none" cap="none" strike="noStrike">
                <a:solidFill>
                  <a:schemeClr val="dk1"/>
                </a:solidFill>
                <a:latin typeface="Arimo"/>
                <a:ea typeface="Arimo"/>
                <a:cs typeface="Arimo"/>
                <a:sym typeface="Arimo"/>
              </a:rPr>
              <a:t>Encourage to emphasize the role of emollients in managing AD.</a:t>
            </a:r>
            <a:endParaRPr b="1" i="0" sz="3400" u="none" cap="none" strike="noStrike">
              <a:solidFill>
                <a:schemeClr val="dk1"/>
              </a:solidFill>
              <a:latin typeface="Arimo"/>
              <a:ea typeface="Arimo"/>
              <a:cs typeface="Arimo"/>
              <a:sym typeface="Arimo"/>
            </a:endParaRPr>
          </a:p>
        </p:txBody>
      </p:sp>
      <p:sp>
        <p:nvSpPr>
          <p:cNvPr id="320" name="Google Shape;320;p13"/>
          <p:cNvSpPr txBox="1"/>
          <p:nvPr/>
        </p:nvSpPr>
        <p:spPr>
          <a:xfrm>
            <a:off x="1848061" y="8940000"/>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Bhaskar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sp>
        <p:nvSpPr>
          <p:cNvPr id="321" name="Google Shape;321;p13"/>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99DFEC"/>
        </a:solidFill>
      </p:bgPr>
    </p:bg>
    <p:spTree>
      <p:nvGrpSpPr>
        <p:cNvPr id="172" name="Shape 172"/>
        <p:cNvGrpSpPr/>
        <p:nvPr/>
      </p:nvGrpSpPr>
      <p:grpSpPr>
        <a:xfrm>
          <a:off x="0" y="0"/>
          <a:ext cx="0" cy="0"/>
          <a:chOff x="0" y="0"/>
          <a:chExt cx="0" cy="0"/>
        </a:xfrm>
      </p:grpSpPr>
      <p:sp>
        <p:nvSpPr>
          <p:cNvPr id="173" name="Google Shape;173;p2"/>
          <p:cNvSpPr/>
          <p:nvPr/>
        </p:nvSpPr>
        <p:spPr>
          <a:xfrm>
            <a:off x="1369850" y="801588"/>
            <a:ext cx="4308821" cy="3716359"/>
          </a:xfrm>
          <a:custGeom>
            <a:rect b="b" l="l" r="r" t="t"/>
            <a:pathLst>
              <a:path extrusionOk="0" h="3716359" w="4308821">
                <a:moveTo>
                  <a:pt x="0" y="0"/>
                </a:moveTo>
                <a:lnTo>
                  <a:pt x="4308821" y="0"/>
                </a:lnTo>
                <a:lnTo>
                  <a:pt x="4308821" y="3716358"/>
                </a:lnTo>
                <a:lnTo>
                  <a:pt x="0" y="3716358"/>
                </a:lnTo>
                <a:lnTo>
                  <a:pt x="0" y="0"/>
                </a:lnTo>
                <a:close/>
              </a:path>
            </a:pathLst>
          </a:custGeom>
          <a:solidFill>
            <a:srgbClr val="FFFFFF"/>
          </a:solidFill>
          <a:ln>
            <a:noFill/>
          </a:ln>
        </p:spPr>
      </p:sp>
      <p:sp>
        <p:nvSpPr>
          <p:cNvPr id="174" name="Google Shape;174;p2"/>
          <p:cNvSpPr txBox="1"/>
          <p:nvPr/>
        </p:nvSpPr>
        <p:spPr>
          <a:xfrm>
            <a:off x="8415659" y="2030722"/>
            <a:ext cx="9044400" cy="4679700"/>
          </a:xfrm>
          <a:prstGeom prst="rect">
            <a:avLst/>
          </a:prstGeom>
          <a:noFill/>
          <a:ln>
            <a:noFill/>
          </a:ln>
        </p:spPr>
        <p:txBody>
          <a:bodyPr anchorCtr="0" anchor="t" bIns="0" lIns="0" spcFirstLastPara="1" rIns="0" wrap="square" tIns="0">
            <a:spAutoFit/>
          </a:bodyPr>
          <a:lstStyle/>
          <a:p>
            <a:pPr indent="0" lvl="0" marL="0" marR="0" rtl="0" algn="ctr">
              <a:lnSpc>
                <a:spcPct val="140018"/>
              </a:lnSpc>
              <a:spcBef>
                <a:spcPts val="0"/>
              </a:spcBef>
              <a:spcAft>
                <a:spcPts val="0"/>
              </a:spcAft>
              <a:buClr>
                <a:srgbClr val="000000"/>
              </a:buClr>
              <a:buSzPts val="3800"/>
              <a:buFont typeface="Arial"/>
              <a:buNone/>
            </a:pPr>
            <a:r>
              <a:rPr b="0" i="0" lang="en-US" sz="3800" u="none" cap="none" strike="noStrike">
                <a:solidFill>
                  <a:srgbClr val="000000"/>
                </a:solidFill>
                <a:latin typeface="Nunito Sans Black"/>
                <a:ea typeface="Nunito Sans Black"/>
                <a:cs typeface="Nunito Sans Black"/>
                <a:sym typeface="Nunito Sans Black"/>
              </a:rPr>
              <a:t>Dr Bhaskar, has confirmed that the presentation content is as per mainstream medical guidelines and medical academy guidelines and is not biased or in favor of any individual, group, product, or company.</a:t>
            </a:r>
            <a:endParaRPr b="0" i="0" sz="1000" u="none" cap="none" strike="noStrike">
              <a:solidFill>
                <a:srgbClr val="000000"/>
              </a:solidFill>
              <a:latin typeface="Arial"/>
              <a:ea typeface="Arial"/>
              <a:cs typeface="Arial"/>
              <a:sym typeface="Arial"/>
            </a:endParaRPr>
          </a:p>
        </p:txBody>
      </p:sp>
      <p:sp>
        <p:nvSpPr>
          <p:cNvPr id="175" name="Google Shape;175;p2"/>
          <p:cNvSpPr/>
          <p:nvPr/>
        </p:nvSpPr>
        <p:spPr>
          <a:xfrm rot="7685570">
            <a:off x="-2183137" y="-1600538"/>
            <a:ext cx="5252064" cy="5252064"/>
          </a:xfrm>
          <a:custGeom>
            <a:rect b="b" l="l" r="r" t="t"/>
            <a:pathLst>
              <a:path extrusionOk="0" h="7005828" w="7005828">
                <a:moveTo>
                  <a:pt x="0" y="0"/>
                </a:moveTo>
                <a:lnTo>
                  <a:pt x="7005828" y="0"/>
                </a:lnTo>
                <a:lnTo>
                  <a:pt x="7005828" y="7005828"/>
                </a:lnTo>
                <a:lnTo>
                  <a:pt x="0" y="7005828"/>
                </a:lnTo>
                <a:lnTo>
                  <a:pt x="0" y="0"/>
                </a:lnTo>
                <a:close/>
              </a:path>
            </a:pathLst>
          </a:custGeom>
          <a:blipFill rotWithShape="1">
            <a:blip r:embed="rId3">
              <a:alphaModFix/>
            </a:blip>
            <a:stretch>
              <a:fillRect b="0" l="0" r="0" t="0"/>
            </a:stretch>
          </a:blipFill>
          <a:ln>
            <a:noFill/>
          </a:ln>
        </p:spPr>
      </p:sp>
      <p:sp>
        <p:nvSpPr>
          <p:cNvPr id="176" name="Google Shape;176;p2"/>
          <p:cNvSpPr txBox="1"/>
          <p:nvPr/>
        </p:nvSpPr>
        <p:spPr>
          <a:xfrm>
            <a:off x="625650" y="5188075"/>
            <a:ext cx="7892700" cy="2171100"/>
          </a:xfrm>
          <a:prstGeom prst="rect">
            <a:avLst/>
          </a:prstGeom>
          <a:noFill/>
          <a:ln>
            <a:noFill/>
          </a:ln>
        </p:spPr>
        <p:txBody>
          <a:bodyPr anchorCtr="0" anchor="t" bIns="91425" lIns="91425" spcFirstLastPara="1" rIns="91425" wrap="square" tIns="91425">
            <a:spAutoFit/>
          </a:bodyPr>
          <a:lstStyle/>
          <a:p>
            <a:pPr indent="0" lvl="0" marL="0" rtl="0" algn="ctr">
              <a:lnSpc>
                <a:spcPct val="115000"/>
              </a:lnSpc>
              <a:spcBef>
                <a:spcPts val="0"/>
              </a:spcBef>
              <a:spcAft>
                <a:spcPts val="0"/>
              </a:spcAft>
              <a:buNone/>
            </a:pPr>
            <a:r>
              <a:rPr b="1" lang="en-US" sz="2900">
                <a:solidFill>
                  <a:schemeClr val="dk1"/>
                </a:solidFill>
              </a:rPr>
              <a:t>Dr Manmeet Kaur</a:t>
            </a:r>
            <a:endParaRPr b="1" sz="2900">
              <a:solidFill>
                <a:schemeClr val="dk1"/>
              </a:solidFill>
            </a:endParaRPr>
          </a:p>
          <a:p>
            <a:pPr indent="0" lvl="0" marL="0" rtl="0" algn="ctr">
              <a:lnSpc>
                <a:spcPct val="115000"/>
              </a:lnSpc>
              <a:spcBef>
                <a:spcPts val="0"/>
              </a:spcBef>
              <a:spcAft>
                <a:spcPts val="0"/>
              </a:spcAft>
              <a:buNone/>
            </a:pPr>
            <a:r>
              <a:rPr b="1" lang="en-US" sz="2900">
                <a:solidFill>
                  <a:schemeClr val="dk1"/>
                </a:solidFill>
              </a:rPr>
              <a:t>MBBS. MD</a:t>
            </a:r>
            <a:endParaRPr b="1" sz="2900">
              <a:solidFill>
                <a:schemeClr val="dk1"/>
              </a:solidFill>
            </a:endParaRPr>
          </a:p>
          <a:p>
            <a:pPr indent="0" lvl="0" marL="0" rtl="0" algn="ctr">
              <a:lnSpc>
                <a:spcPct val="115000"/>
              </a:lnSpc>
              <a:spcBef>
                <a:spcPts val="0"/>
              </a:spcBef>
              <a:spcAft>
                <a:spcPts val="0"/>
              </a:spcAft>
              <a:buNone/>
            </a:pPr>
            <a:r>
              <a:rPr b="1" lang="en-US" sz="2900">
                <a:solidFill>
                  <a:schemeClr val="dk1"/>
                </a:solidFill>
              </a:rPr>
              <a:t>Professor &amp; Head of Pediatrics</a:t>
            </a:r>
            <a:endParaRPr b="1" sz="2900">
              <a:solidFill>
                <a:schemeClr val="dk1"/>
              </a:solidFill>
            </a:endParaRPr>
          </a:p>
          <a:p>
            <a:pPr indent="0" lvl="0" marL="0" rtl="0" algn="l">
              <a:spcBef>
                <a:spcPts val="0"/>
              </a:spcBef>
              <a:spcAft>
                <a:spcPts val="0"/>
              </a:spcAft>
              <a:buNone/>
            </a:pPr>
            <a:r>
              <a:rPr b="1" lang="en-US" sz="2900">
                <a:solidFill>
                  <a:schemeClr val="dk1"/>
                </a:solidFill>
              </a:rPr>
              <a:t>Government Medical College, Punjab</a:t>
            </a:r>
            <a:endParaRPr b="1" sz="3100"/>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184" name="Shape 184"/>
        <p:cNvGrpSpPr/>
        <p:nvPr/>
      </p:nvGrpSpPr>
      <p:grpSpPr>
        <a:xfrm>
          <a:off x="0" y="0"/>
          <a:ext cx="0" cy="0"/>
          <a:chOff x="0" y="0"/>
          <a:chExt cx="0" cy="0"/>
        </a:xfrm>
      </p:grpSpPr>
      <p:sp>
        <p:nvSpPr>
          <p:cNvPr id="185" name="Google Shape;185;p3"/>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
        <p:nvSpPr>
          <p:cNvPr id="186" name="Google Shape;186;p3"/>
          <p:cNvSpPr txBox="1"/>
          <p:nvPr/>
        </p:nvSpPr>
        <p:spPr>
          <a:xfrm>
            <a:off x="901825" y="-115675"/>
            <a:ext cx="14991000" cy="1015800"/>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2800"/>
              </a:spcBef>
              <a:spcAft>
                <a:spcPts val="800"/>
              </a:spcAft>
              <a:buClr>
                <a:schemeClr val="dk1"/>
              </a:buClr>
              <a:buSzPts val="2200"/>
              <a:buFont typeface="Arial"/>
              <a:buNone/>
            </a:pPr>
            <a:r>
              <a:rPr b="1" i="0" lang="en-US" sz="6600" u="none" cap="none" strike="noStrike">
                <a:solidFill>
                  <a:srgbClr val="F37221"/>
                </a:solidFill>
                <a:latin typeface="Alice"/>
                <a:ea typeface="Alice"/>
                <a:cs typeface="Alice"/>
                <a:sym typeface="Alice"/>
              </a:rPr>
              <a:t>I</a:t>
            </a:r>
            <a:r>
              <a:rPr b="1" i="0" lang="en-US" sz="6400" u="none" cap="none" strike="noStrike">
                <a:solidFill>
                  <a:srgbClr val="F37221"/>
                </a:solidFill>
                <a:latin typeface="Alice"/>
                <a:ea typeface="Alice"/>
                <a:cs typeface="Alice"/>
                <a:sym typeface="Alice"/>
              </a:rPr>
              <a:t>ntroduction </a:t>
            </a:r>
            <a:endParaRPr b="1" i="0" sz="10800" u="none" cap="none" strike="noStrike">
              <a:solidFill>
                <a:srgbClr val="F37221"/>
              </a:solidFill>
              <a:latin typeface="Alice"/>
              <a:ea typeface="Alice"/>
              <a:cs typeface="Alice"/>
              <a:sym typeface="Alice"/>
            </a:endParaRPr>
          </a:p>
        </p:txBody>
      </p:sp>
      <p:sp>
        <p:nvSpPr>
          <p:cNvPr id="187" name="Google Shape;187;p3"/>
          <p:cNvSpPr txBox="1"/>
          <p:nvPr/>
        </p:nvSpPr>
        <p:spPr>
          <a:xfrm>
            <a:off x="1848061" y="8847600"/>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Bhaskar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sp>
        <p:nvSpPr>
          <p:cNvPr id="188" name="Google Shape;188;p3"/>
          <p:cNvSpPr txBox="1"/>
          <p:nvPr/>
        </p:nvSpPr>
        <p:spPr>
          <a:xfrm>
            <a:off x="901850" y="807750"/>
            <a:ext cx="15681000" cy="8839800"/>
          </a:xfrm>
          <a:prstGeom prst="rect">
            <a:avLst/>
          </a:prstGeom>
          <a:noFill/>
          <a:ln>
            <a:noFill/>
          </a:ln>
        </p:spPr>
        <p:txBody>
          <a:bodyPr anchorCtr="0" anchor="t" bIns="91450" lIns="91450" spcFirstLastPara="1" rIns="91450" wrap="square" tIns="91450">
            <a:spAutoFit/>
          </a:bodyPr>
          <a:lstStyle/>
          <a:p>
            <a:pPr indent="-444500" lvl="0" marL="457200" marR="0" rtl="0" algn="l">
              <a:lnSpc>
                <a:spcPct val="115000"/>
              </a:lnSpc>
              <a:spcBef>
                <a:spcPts val="2400"/>
              </a:spcBef>
              <a:spcAft>
                <a:spcPts val="0"/>
              </a:spcAft>
              <a:buClr>
                <a:schemeClr val="dk1"/>
              </a:buClr>
              <a:buSzPts val="3400"/>
              <a:buFont typeface="Arial"/>
              <a:buChar char="●"/>
            </a:pPr>
            <a:r>
              <a:rPr b="1" i="0" lang="en-US" sz="3400" u="none" cap="none" strike="noStrike">
                <a:solidFill>
                  <a:schemeClr val="dk1"/>
                </a:solidFill>
                <a:latin typeface="Arimo"/>
                <a:ea typeface="Arimo"/>
                <a:cs typeface="Arimo"/>
                <a:sym typeface="Arimo"/>
              </a:rPr>
              <a:t>Overview</a:t>
            </a:r>
            <a:r>
              <a:rPr b="0" i="0" lang="en-US" sz="3400" u="none" cap="none" strike="noStrike">
                <a:solidFill>
                  <a:schemeClr val="dk1"/>
                </a:solidFill>
                <a:latin typeface="Arimo"/>
                <a:ea typeface="Arimo"/>
                <a:cs typeface="Arimo"/>
                <a:sym typeface="Arimo"/>
              </a:rPr>
              <a:t>:</a:t>
            </a:r>
            <a:endParaRPr b="0" i="0" sz="3400" u="none" cap="none" strike="noStrike">
              <a:solidFill>
                <a:schemeClr val="dk1"/>
              </a:solidFill>
              <a:latin typeface="Arimo"/>
              <a:ea typeface="Arimo"/>
              <a:cs typeface="Arimo"/>
              <a:sym typeface="Arimo"/>
            </a:endParaRPr>
          </a:p>
          <a:p>
            <a:pPr indent="-444500" lvl="1" marL="914400" marR="0" rtl="0" algn="l">
              <a:lnSpc>
                <a:spcPct val="115000"/>
              </a:lnSpc>
              <a:spcBef>
                <a:spcPts val="0"/>
              </a:spcBef>
              <a:spcAft>
                <a:spcPts val="0"/>
              </a:spcAft>
              <a:buClr>
                <a:schemeClr val="dk1"/>
              </a:buClr>
              <a:buSzPts val="3400"/>
              <a:buFont typeface="Arimo"/>
              <a:buChar char="○"/>
            </a:pPr>
            <a:r>
              <a:rPr b="0" i="0" lang="en-US" sz="3400" u="none" cap="none" strike="noStrike">
                <a:solidFill>
                  <a:schemeClr val="dk1"/>
                </a:solidFill>
                <a:latin typeface="Arimo"/>
                <a:ea typeface="Arimo"/>
                <a:cs typeface="Arimo"/>
                <a:sym typeface="Arimo"/>
              </a:rPr>
              <a:t>Atopic dermatitis (AD) is a chronic inflammatory skin condition prevalent in children.</a:t>
            </a:r>
            <a:endParaRPr b="0" i="0" sz="3400" u="none" cap="none" strike="noStrike">
              <a:solidFill>
                <a:schemeClr val="dk1"/>
              </a:solidFill>
              <a:latin typeface="Arimo"/>
              <a:ea typeface="Arimo"/>
              <a:cs typeface="Arimo"/>
              <a:sym typeface="Arimo"/>
            </a:endParaRPr>
          </a:p>
          <a:p>
            <a:pPr indent="-444500" lvl="1" marL="914400" marR="0" rtl="0" algn="l">
              <a:lnSpc>
                <a:spcPct val="115000"/>
              </a:lnSpc>
              <a:spcBef>
                <a:spcPts val="0"/>
              </a:spcBef>
              <a:spcAft>
                <a:spcPts val="0"/>
              </a:spcAft>
              <a:buClr>
                <a:schemeClr val="dk1"/>
              </a:buClr>
              <a:buSzPts val="3400"/>
              <a:buFont typeface="Arimo"/>
              <a:buChar char="○"/>
            </a:pPr>
            <a:r>
              <a:rPr b="0" i="0" lang="en-US" sz="3400" u="none" cap="none" strike="noStrike">
                <a:solidFill>
                  <a:schemeClr val="dk1"/>
                </a:solidFill>
                <a:latin typeface="Arimo"/>
                <a:ea typeface="Arimo"/>
                <a:cs typeface="Arimo"/>
                <a:sym typeface="Arimo"/>
              </a:rPr>
              <a:t>Characterized by itchy, red, and dry patches.</a:t>
            </a:r>
            <a:endParaRPr b="0" i="0" sz="3400" u="none" cap="none" strike="noStrike">
              <a:solidFill>
                <a:schemeClr val="dk1"/>
              </a:solidFill>
              <a:latin typeface="Arimo"/>
              <a:ea typeface="Arimo"/>
              <a:cs typeface="Arimo"/>
              <a:sym typeface="Arimo"/>
            </a:endParaRPr>
          </a:p>
          <a:p>
            <a:pPr indent="-444500" lvl="0" marL="457200" marR="0" rtl="0" algn="l">
              <a:lnSpc>
                <a:spcPct val="115000"/>
              </a:lnSpc>
              <a:spcBef>
                <a:spcPts val="0"/>
              </a:spcBef>
              <a:spcAft>
                <a:spcPts val="0"/>
              </a:spcAft>
              <a:buClr>
                <a:schemeClr val="dk1"/>
              </a:buClr>
              <a:buSzPts val="3400"/>
              <a:buFont typeface="Arial"/>
              <a:buChar char="●"/>
            </a:pPr>
            <a:r>
              <a:rPr b="1" i="0" lang="en-US" sz="3400" u="none" cap="none" strike="noStrike">
                <a:solidFill>
                  <a:schemeClr val="dk1"/>
                </a:solidFill>
                <a:latin typeface="Arimo"/>
                <a:ea typeface="Arimo"/>
                <a:cs typeface="Arimo"/>
                <a:sym typeface="Arimo"/>
              </a:rPr>
              <a:t>Significance</a:t>
            </a:r>
            <a:r>
              <a:rPr b="0" i="0" lang="en-US" sz="3400" u="none" cap="none" strike="noStrike">
                <a:solidFill>
                  <a:schemeClr val="dk1"/>
                </a:solidFill>
                <a:latin typeface="Arimo"/>
                <a:ea typeface="Arimo"/>
                <a:cs typeface="Arimo"/>
                <a:sym typeface="Arimo"/>
              </a:rPr>
              <a:t>:</a:t>
            </a:r>
            <a:endParaRPr b="0" i="0" sz="3400" u="none" cap="none" strike="noStrike">
              <a:solidFill>
                <a:schemeClr val="dk1"/>
              </a:solidFill>
              <a:latin typeface="Arimo"/>
              <a:ea typeface="Arimo"/>
              <a:cs typeface="Arimo"/>
              <a:sym typeface="Arimo"/>
            </a:endParaRPr>
          </a:p>
          <a:p>
            <a:pPr indent="-444500" lvl="1" marL="914400" marR="0" rtl="0" algn="l">
              <a:lnSpc>
                <a:spcPct val="115000"/>
              </a:lnSpc>
              <a:spcBef>
                <a:spcPts val="0"/>
              </a:spcBef>
              <a:spcAft>
                <a:spcPts val="0"/>
              </a:spcAft>
              <a:buClr>
                <a:schemeClr val="dk1"/>
              </a:buClr>
              <a:buSzPts val="3400"/>
              <a:buFont typeface="Arimo"/>
              <a:buChar char="○"/>
            </a:pPr>
            <a:r>
              <a:rPr b="0" i="0" lang="en-US" sz="3400" u="none" cap="none" strike="noStrike">
                <a:solidFill>
                  <a:schemeClr val="dk1"/>
                </a:solidFill>
                <a:latin typeface="Arimo"/>
                <a:ea typeface="Arimo"/>
                <a:cs typeface="Arimo"/>
                <a:sym typeface="Arimo"/>
              </a:rPr>
              <a:t>High prevalence in Indian children due to genetic and environmental factors.</a:t>
            </a:r>
            <a:endParaRPr b="0" i="0" sz="3400" u="none" cap="none" strike="noStrike">
              <a:solidFill>
                <a:schemeClr val="dk1"/>
              </a:solidFill>
              <a:latin typeface="Arimo"/>
              <a:ea typeface="Arimo"/>
              <a:cs typeface="Arimo"/>
              <a:sym typeface="Arimo"/>
            </a:endParaRPr>
          </a:p>
          <a:p>
            <a:pPr indent="-444500" lvl="1" marL="914400" marR="0" rtl="0" algn="l">
              <a:lnSpc>
                <a:spcPct val="115000"/>
              </a:lnSpc>
              <a:spcBef>
                <a:spcPts val="0"/>
              </a:spcBef>
              <a:spcAft>
                <a:spcPts val="0"/>
              </a:spcAft>
              <a:buClr>
                <a:schemeClr val="dk1"/>
              </a:buClr>
              <a:buSzPts val="3400"/>
              <a:buFont typeface="Arimo"/>
              <a:buChar char="○"/>
            </a:pPr>
            <a:r>
              <a:rPr b="0" i="0" lang="en-US" sz="3400" u="none" cap="none" strike="noStrike">
                <a:solidFill>
                  <a:schemeClr val="dk1"/>
                </a:solidFill>
                <a:latin typeface="Arimo"/>
                <a:ea typeface="Arimo"/>
                <a:cs typeface="Arimo"/>
                <a:sym typeface="Arimo"/>
              </a:rPr>
              <a:t>Importance of effective management to prevent complications and improve quality of life.</a:t>
            </a:r>
            <a:endParaRPr b="0" i="0" sz="3400" u="none" cap="none" strike="noStrike">
              <a:solidFill>
                <a:schemeClr val="dk1"/>
              </a:solidFill>
              <a:latin typeface="Arimo"/>
              <a:ea typeface="Arimo"/>
              <a:cs typeface="Arimo"/>
              <a:sym typeface="Arimo"/>
            </a:endParaRPr>
          </a:p>
          <a:p>
            <a:pPr indent="-673100" lvl="0" marL="914400" marR="0" rtl="0" algn="l">
              <a:lnSpc>
                <a:spcPct val="115000"/>
              </a:lnSpc>
              <a:spcBef>
                <a:spcPts val="0"/>
              </a:spcBef>
              <a:spcAft>
                <a:spcPts val="0"/>
              </a:spcAft>
              <a:buClr>
                <a:schemeClr val="dk1"/>
              </a:buClr>
              <a:buSzPts val="3400"/>
              <a:buFont typeface="Arial"/>
              <a:buChar char="●"/>
            </a:pPr>
            <a:r>
              <a:rPr b="1" i="0" lang="en-US" sz="3400" u="none" cap="none" strike="noStrike">
                <a:solidFill>
                  <a:schemeClr val="dk1"/>
                </a:solidFill>
                <a:latin typeface="Arimo"/>
                <a:ea typeface="Arimo"/>
                <a:cs typeface="Arimo"/>
                <a:sym typeface="Arimo"/>
              </a:rPr>
              <a:t>Incidence</a:t>
            </a:r>
            <a:r>
              <a:rPr b="0" i="0" lang="en-US" sz="3400" u="none" cap="none" strike="noStrike">
                <a:solidFill>
                  <a:schemeClr val="dk1"/>
                </a:solidFill>
                <a:latin typeface="Arimo"/>
                <a:ea typeface="Arimo"/>
                <a:cs typeface="Arimo"/>
                <a:sym typeface="Arimo"/>
              </a:rPr>
              <a:t>:</a:t>
            </a:r>
            <a:endParaRPr b="0" i="0" sz="3400" u="none" cap="none" strike="noStrike">
              <a:solidFill>
                <a:schemeClr val="dk1"/>
              </a:solidFill>
              <a:latin typeface="Arimo"/>
              <a:ea typeface="Arimo"/>
              <a:cs typeface="Arimo"/>
              <a:sym typeface="Arimo"/>
            </a:endParaRPr>
          </a:p>
          <a:p>
            <a:pPr indent="-673100" lvl="1" marL="1828800" marR="0" rtl="0" algn="l">
              <a:lnSpc>
                <a:spcPct val="115000"/>
              </a:lnSpc>
              <a:spcBef>
                <a:spcPts val="0"/>
              </a:spcBef>
              <a:spcAft>
                <a:spcPts val="0"/>
              </a:spcAft>
              <a:buClr>
                <a:schemeClr val="dk1"/>
              </a:buClr>
              <a:buSzPts val="3400"/>
              <a:buFont typeface="Arimo"/>
              <a:buChar char="○"/>
            </a:pPr>
            <a:r>
              <a:rPr b="0" i="0" lang="en-US" sz="3400" u="none" cap="none" strike="noStrike">
                <a:solidFill>
                  <a:schemeClr val="dk1"/>
                </a:solidFill>
                <a:latin typeface="Arimo"/>
                <a:ea typeface="Arimo"/>
                <a:cs typeface="Arimo"/>
                <a:sym typeface="Arimo"/>
              </a:rPr>
              <a:t>Affects up to 20% of children worldwide.</a:t>
            </a:r>
            <a:endParaRPr b="0" i="0" sz="3400" u="none" cap="none" strike="noStrike">
              <a:solidFill>
                <a:schemeClr val="dk1"/>
              </a:solidFill>
              <a:latin typeface="Arimo"/>
              <a:ea typeface="Arimo"/>
              <a:cs typeface="Arimo"/>
              <a:sym typeface="Arimo"/>
            </a:endParaRPr>
          </a:p>
          <a:p>
            <a:pPr indent="-673100" lvl="0" marL="914400" marR="0" rtl="0" algn="l">
              <a:lnSpc>
                <a:spcPct val="115000"/>
              </a:lnSpc>
              <a:spcBef>
                <a:spcPts val="0"/>
              </a:spcBef>
              <a:spcAft>
                <a:spcPts val="0"/>
              </a:spcAft>
              <a:buClr>
                <a:schemeClr val="dk1"/>
              </a:buClr>
              <a:buSzPts val="3400"/>
              <a:buFont typeface="Arial"/>
              <a:buChar char="●"/>
            </a:pPr>
            <a:r>
              <a:rPr b="1" i="0" lang="en-US" sz="3400" u="none" cap="none" strike="noStrike">
                <a:solidFill>
                  <a:schemeClr val="dk1"/>
                </a:solidFill>
                <a:latin typeface="Arimo"/>
                <a:ea typeface="Arimo"/>
                <a:cs typeface="Arimo"/>
                <a:sym typeface="Arimo"/>
              </a:rPr>
              <a:t>Impact</a:t>
            </a:r>
            <a:r>
              <a:rPr b="0" i="0" lang="en-US" sz="3400" u="none" cap="none" strike="noStrike">
                <a:solidFill>
                  <a:schemeClr val="dk1"/>
                </a:solidFill>
                <a:latin typeface="Arimo"/>
                <a:ea typeface="Arimo"/>
                <a:cs typeface="Arimo"/>
                <a:sym typeface="Arimo"/>
              </a:rPr>
              <a:t>:</a:t>
            </a:r>
            <a:endParaRPr b="0" i="0" sz="3400" u="none" cap="none" strike="noStrike">
              <a:solidFill>
                <a:schemeClr val="dk1"/>
              </a:solidFill>
              <a:latin typeface="Arimo"/>
              <a:ea typeface="Arimo"/>
              <a:cs typeface="Arimo"/>
              <a:sym typeface="Arimo"/>
            </a:endParaRPr>
          </a:p>
          <a:p>
            <a:pPr indent="-673100" lvl="1" marL="1828800" marR="0" rtl="0" algn="l">
              <a:lnSpc>
                <a:spcPct val="115000"/>
              </a:lnSpc>
              <a:spcBef>
                <a:spcPts val="0"/>
              </a:spcBef>
              <a:spcAft>
                <a:spcPts val="0"/>
              </a:spcAft>
              <a:buClr>
                <a:schemeClr val="dk1"/>
              </a:buClr>
              <a:buSzPts val="3400"/>
              <a:buFont typeface="Arimo"/>
              <a:buChar char="○"/>
            </a:pPr>
            <a:r>
              <a:rPr b="0" i="0" lang="en-US" sz="3400" u="none" cap="none" strike="noStrike">
                <a:solidFill>
                  <a:schemeClr val="dk1"/>
                </a:solidFill>
                <a:latin typeface="Arimo"/>
                <a:ea typeface="Arimo"/>
                <a:cs typeface="Arimo"/>
                <a:sym typeface="Arimo"/>
              </a:rPr>
              <a:t>Causes significant discomfort and can affect the child’s sleep and daily activities.</a:t>
            </a:r>
            <a:endParaRPr b="0" i="0" sz="3400" u="none" cap="none" strike="noStrike">
              <a:solidFill>
                <a:schemeClr val="dk1"/>
              </a:solidFill>
              <a:latin typeface="Arimo"/>
              <a:ea typeface="Arimo"/>
              <a:cs typeface="Arimo"/>
              <a:sym typeface="Arimo"/>
            </a:endParaRPr>
          </a:p>
          <a:p>
            <a:pPr indent="0" lvl="0" marL="457200" marR="0" rtl="0" algn="l">
              <a:lnSpc>
                <a:spcPct val="115000"/>
              </a:lnSpc>
              <a:spcBef>
                <a:spcPts val="2400"/>
              </a:spcBef>
              <a:spcAft>
                <a:spcPts val="0"/>
              </a:spcAft>
              <a:buClr>
                <a:srgbClr val="000000"/>
              </a:buClr>
              <a:buSzPts val="3400"/>
              <a:buFont typeface="Arial"/>
              <a:buNone/>
            </a:pPr>
            <a:r>
              <a:t/>
            </a:r>
            <a:endParaRPr b="0" i="0" sz="3400" u="none" cap="none" strike="noStrike">
              <a:solidFill>
                <a:schemeClr val="dk2"/>
              </a:solidFill>
              <a:latin typeface="Arimo"/>
              <a:ea typeface="Arimo"/>
              <a:cs typeface="Arimo"/>
              <a:sym typeface="Arimo"/>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196" name="Shape 196"/>
        <p:cNvGrpSpPr/>
        <p:nvPr/>
      </p:nvGrpSpPr>
      <p:grpSpPr>
        <a:xfrm>
          <a:off x="0" y="0"/>
          <a:ext cx="0" cy="0"/>
          <a:chOff x="0" y="0"/>
          <a:chExt cx="0" cy="0"/>
        </a:xfrm>
      </p:grpSpPr>
      <p:sp>
        <p:nvSpPr>
          <p:cNvPr id="197" name="Google Shape;197;p4"/>
          <p:cNvSpPr txBox="1"/>
          <p:nvPr/>
        </p:nvSpPr>
        <p:spPr>
          <a:xfrm>
            <a:off x="901850" y="-33462"/>
            <a:ext cx="15681000" cy="969600"/>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2800"/>
              </a:spcBef>
              <a:spcAft>
                <a:spcPts val="800"/>
              </a:spcAft>
              <a:buClr>
                <a:schemeClr val="dk1"/>
              </a:buClr>
              <a:buSzPts val="2200"/>
              <a:buFont typeface="Arial"/>
              <a:buNone/>
            </a:pPr>
            <a:r>
              <a:rPr b="1" i="0" lang="en-US" sz="6300" u="none" cap="none" strike="noStrike">
                <a:solidFill>
                  <a:srgbClr val="F37221"/>
                </a:solidFill>
                <a:latin typeface="Alice"/>
                <a:ea typeface="Alice"/>
                <a:cs typeface="Alice"/>
                <a:sym typeface="Alice"/>
              </a:rPr>
              <a:t>Understanding Atopic Dermatitis</a:t>
            </a:r>
            <a:endParaRPr b="1" i="0" sz="10700" u="none" cap="none" strike="noStrike">
              <a:solidFill>
                <a:srgbClr val="F37221"/>
              </a:solidFill>
              <a:latin typeface="Alice"/>
              <a:ea typeface="Alice"/>
              <a:cs typeface="Alice"/>
              <a:sym typeface="Alice"/>
            </a:endParaRPr>
          </a:p>
        </p:txBody>
      </p:sp>
      <p:sp>
        <p:nvSpPr>
          <p:cNvPr id="198" name="Google Shape;198;p4"/>
          <p:cNvSpPr txBox="1"/>
          <p:nvPr/>
        </p:nvSpPr>
        <p:spPr>
          <a:xfrm>
            <a:off x="1848061" y="8847600"/>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Bhaskar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sp>
        <p:nvSpPr>
          <p:cNvPr id="199" name="Google Shape;199;p4"/>
          <p:cNvSpPr txBox="1"/>
          <p:nvPr/>
        </p:nvSpPr>
        <p:spPr>
          <a:xfrm>
            <a:off x="1110200" y="1028550"/>
            <a:ext cx="15472800" cy="4319100"/>
          </a:xfrm>
          <a:prstGeom prst="rect">
            <a:avLst/>
          </a:prstGeom>
          <a:noFill/>
          <a:ln>
            <a:noFill/>
          </a:ln>
        </p:spPr>
        <p:txBody>
          <a:bodyPr anchorCtr="0" anchor="t" bIns="91450" lIns="91450" spcFirstLastPara="1" rIns="91450" wrap="square" tIns="91450">
            <a:spAutoFit/>
          </a:bodyPr>
          <a:lstStyle/>
          <a:p>
            <a:pPr indent="-355600" lvl="0" marL="457200" marR="0" rtl="0" algn="l">
              <a:lnSpc>
                <a:spcPct val="115000"/>
              </a:lnSpc>
              <a:spcBef>
                <a:spcPts val="2400"/>
              </a:spcBef>
              <a:spcAft>
                <a:spcPts val="0"/>
              </a:spcAft>
              <a:buClr>
                <a:schemeClr val="dk1"/>
              </a:buClr>
              <a:buSzPts val="2000"/>
              <a:buFont typeface="Arial"/>
              <a:buChar char="●"/>
            </a:pPr>
            <a:r>
              <a:rPr b="1" i="0" lang="en-US" sz="3400" u="none" cap="none" strike="noStrike">
                <a:solidFill>
                  <a:schemeClr val="dk1"/>
                </a:solidFill>
                <a:latin typeface="Arimo"/>
                <a:ea typeface="Arimo"/>
                <a:cs typeface="Arimo"/>
                <a:sym typeface="Arimo"/>
              </a:rPr>
              <a:t>Etiology</a:t>
            </a:r>
            <a:r>
              <a:rPr b="0" i="0" lang="en-US" sz="3400" u="none" cap="none" strike="noStrike">
                <a:solidFill>
                  <a:schemeClr val="dk1"/>
                </a:solidFill>
                <a:latin typeface="Arimo"/>
                <a:ea typeface="Arimo"/>
                <a:cs typeface="Arimo"/>
                <a:sym typeface="Arimo"/>
              </a:rPr>
              <a:t>:</a:t>
            </a:r>
            <a:endParaRPr b="0" i="0" sz="3400" u="none" cap="none" strike="noStrike">
              <a:solidFill>
                <a:schemeClr val="dk1"/>
              </a:solidFill>
              <a:latin typeface="Arimo"/>
              <a:ea typeface="Arimo"/>
              <a:cs typeface="Arimo"/>
              <a:sym typeface="Arimo"/>
            </a:endParaRPr>
          </a:p>
          <a:p>
            <a:pPr indent="-355600" lvl="1" marL="914400" marR="0" rtl="0" algn="l">
              <a:lnSpc>
                <a:spcPct val="115000"/>
              </a:lnSpc>
              <a:spcBef>
                <a:spcPts val="0"/>
              </a:spcBef>
              <a:spcAft>
                <a:spcPts val="0"/>
              </a:spcAft>
              <a:buClr>
                <a:schemeClr val="dk1"/>
              </a:buClr>
              <a:buSzPts val="2000"/>
              <a:buFont typeface="Arimo"/>
              <a:buChar char="○"/>
            </a:pPr>
            <a:r>
              <a:rPr b="0" i="0" lang="en-US" sz="3400" u="none" cap="none" strike="noStrike">
                <a:solidFill>
                  <a:schemeClr val="dk1"/>
                </a:solidFill>
                <a:latin typeface="Arimo"/>
                <a:ea typeface="Arimo"/>
                <a:cs typeface="Arimo"/>
                <a:sym typeface="Arimo"/>
              </a:rPr>
              <a:t>Combination of genetic predisposition, environmental triggers, and immune system dysfunction.</a:t>
            </a:r>
            <a:endParaRPr b="0" i="0" sz="3400" u="none" cap="none" strike="noStrike">
              <a:solidFill>
                <a:schemeClr val="dk1"/>
              </a:solidFill>
              <a:latin typeface="Arimo"/>
              <a:ea typeface="Arimo"/>
              <a:cs typeface="Arimo"/>
              <a:sym typeface="Arimo"/>
            </a:endParaRPr>
          </a:p>
          <a:p>
            <a:pPr indent="-355600" lvl="0" marL="457200" marR="0" rtl="0" algn="l">
              <a:lnSpc>
                <a:spcPct val="115000"/>
              </a:lnSpc>
              <a:spcBef>
                <a:spcPts val="0"/>
              </a:spcBef>
              <a:spcAft>
                <a:spcPts val="0"/>
              </a:spcAft>
              <a:buClr>
                <a:schemeClr val="dk1"/>
              </a:buClr>
              <a:buSzPts val="2000"/>
              <a:buFont typeface="Arial"/>
              <a:buChar char="●"/>
            </a:pPr>
            <a:r>
              <a:rPr b="1" i="0" lang="en-US" sz="3400" u="none" cap="none" strike="noStrike">
                <a:solidFill>
                  <a:schemeClr val="dk1"/>
                </a:solidFill>
                <a:latin typeface="Arimo"/>
                <a:ea typeface="Arimo"/>
                <a:cs typeface="Arimo"/>
                <a:sym typeface="Arimo"/>
              </a:rPr>
              <a:t>Symptoms</a:t>
            </a:r>
            <a:r>
              <a:rPr b="0" i="0" lang="en-US" sz="3400" u="none" cap="none" strike="noStrike">
                <a:solidFill>
                  <a:schemeClr val="dk1"/>
                </a:solidFill>
                <a:latin typeface="Arimo"/>
                <a:ea typeface="Arimo"/>
                <a:cs typeface="Arimo"/>
                <a:sym typeface="Arimo"/>
              </a:rPr>
              <a:t>:</a:t>
            </a:r>
            <a:endParaRPr b="0" i="0" sz="3400" u="none" cap="none" strike="noStrike">
              <a:solidFill>
                <a:schemeClr val="dk1"/>
              </a:solidFill>
              <a:latin typeface="Arimo"/>
              <a:ea typeface="Arimo"/>
              <a:cs typeface="Arimo"/>
              <a:sym typeface="Arimo"/>
            </a:endParaRPr>
          </a:p>
          <a:p>
            <a:pPr indent="-355600" lvl="1" marL="914400" marR="0" rtl="0" algn="l">
              <a:lnSpc>
                <a:spcPct val="115000"/>
              </a:lnSpc>
              <a:spcBef>
                <a:spcPts val="0"/>
              </a:spcBef>
              <a:spcAft>
                <a:spcPts val="0"/>
              </a:spcAft>
              <a:buClr>
                <a:schemeClr val="dk1"/>
              </a:buClr>
              <a:buSzPts val="2000"/>
              <a:buFont typeface="Arimo"/>
              <a:buChar char="○"/>
            </a:pPr>
            <a:r>
              <a:rPr b="0" i="0" lang="en-US" sz="3400" u="none" cap="none" strike="noStrike">
                <a:solidFill>
                  <a:schemeClr val="dk1"/>
                </a:solidFill>
                <a:latin typeface="Arimo"/>
                <a:ea typeface="Arimo"/>
                <a:cs typeface="Arimo"/>
                <a:sym typeface="Arimo"/>
              </a:rPr>
              <a:t>Itchy, red, and dry patches commonly on the face, neck, and flexural areas.</a:t>
            </a:r>
            <a:endParaRPr b="0" i="0" sz="3400" u="none" cap="none" strike="noStrike">
              <a:solidFill>
                <a:schemeClr val="dk1"/>
              </a:solidFill>
              <a:latin typeface="Arimo"/>
              <a:ea typeface="Arimo"/>
              <a:cs typeface="Arimo"/>
              <a:sym typeface="Arimo"/>
            </a:endParaRPr>
          </a:p>
          <a:p>
            <a:pPr indent="-355600" lvl="0" marL="457200" marR="0" rtl="0" algn="l">
              <a:lnSpc>
                <a:spcPct val="115000"/>
              </a:lnSpc>
              <a:spcBef>
                <a:spcPts val="0"/>
              </a:spcBef>
              <a:spcAft>
                <a:spcPts val="0"/>
              </a:spcAft>
              <a:buClr>
                <a:schemeClr val="dk1"/>
              </a:buClr>
              <a:buSzPts val="2000"/>
              <a:buFont typeface="Arial"/>
              <a:buChar char="●"/>
            </a:pPr>
            <a:r>
              <a:rPr b="1" i="0" lang="en-US" sz="3400" u="none" cap="none" strike="noStrike">
                <a:solidFill>
                  <a:schemeClr val="dk1"/>
                </a:solidFill>
                <a:latin typeface="Arimo"/>
                <a:ea typeface="Arimo"/>
                <a:cs typeface="Arimo"/>
                <a:sym typeface="Arimo"/>
              </a:rPr>
              <a:t>Triggers</a:t>
            </a:r>
            <a:r>
              <a:rPr b="0" i="0" lang="en-US" sz="3400" u="none" cap="none" strike="noStrike">
                <a:solidFill>
                  <a:schemeClr val="dk1"/>
                </a:solidFill>
                <a:latin typeface="Arimo"/>
                <a:ea typeface="Arimo"/>
                <a:cs typeface="Arimo"/>
                <a:sym typeface="Arimo"/>
              </a:rPr>
              <a:t>:</a:t>
            </a:r>
            <a:endParaRPr b="0" i="0" sz="3400" u="none" cap="none" strike="noStrike">
              <a:solidFill>
                <a:schemeClr val="dk1"/>
              </a:solidFill>
              <a:latin typeface="Arimo"/>
              <a:ea typeface="Arimo"/>
              <a:cs typeface="Arimo"/>
              <a:sym typeface="Arimo"/>
            </a:endParaRPr>
          </a:p>
          <a:p>
            <a:pPr indent="-355600" lvl="1" marL="914400" marR="0" rtl="0" algn="l">
              <a:lnSpc>
                <a:spcPct val="115000"/>
              </a:lnSpc>
              <a:spcBef>
                <a:spcPts val="0"/>
              </a:spcBef>
              <a:spcAft>
                <a:spcPts val="0"/>
              </a:spcAft>
              <a:buClr>
                <a:schemeClr val="dk1"/>
              </a:buClr>
              <a:buSzPts val="2000"/>
              <a:buFont typeface="Arimo"/>
              <a:buChar char="○"/>
            </a:pPr>
            <a:r>
              <a:rPr b="0" i="0" lang="en-US" sz="3400" u="none" cap="none" strike="noStrike">
                <a:solidFill>
                  <a:schemeClr val="dk1"/>
                </a:solidFill>
                <a:latin typeface="Arimo"/>
                <a:ea typeface="Arimo"/>
                <a:cs typeface="Arimo"/>
                <a:sym typeface="Arimo"/>
              </a:rPr>
              <a:t>Common triggers include allergens, irritants, stress, and weather changes.</a:t>
            </a:r>
            <a:endParaRPr b="1" i="0" sz="3400" u="none" cap="none" strike="noStrike">
              <a:solidFill>
                <a:schemeClr val="dk2"/>
              </a:solidFill>
              <a:latin typeface="Arimo"/>
              <a:ea typeface="Arimo"/>
              <a:cs typeface="Arimo"/>
              <a:sym typeface="Arimo"/>
            </a:endParaRPr>
          </a:p>
        </p:txBody>
      </p:sp>
      <p:graphicFrame>
        <p:nvGraphicFramePr>
          <p:cNvPr id="200" name="Google Shape;200;p4"/>
          <p:cNvGraphicFramePr/>
          <p:nvPr/>
        </p:nvGraphicFramePr>
        <p:xfrm>
          <a:off x="1503350" y="5347675"/>
          <a:ext cx="3000000" cy="3000000"/>
        </p:xfrm>
        <a:graphic>
          <a:graphicData uri="http://schemas.openxmlformats.org/drawingml/2006/table">
            <a:tbl>
              <a:tblPr>
                <a:noFill/>
                <a:tableStyleId>{AEA700BC-84DD-4B33-8154-F69C03C37478}</a:tableStyleId>
              </a:tblPr>
              <a:tblGrid>
                <a:gridCol w="7601000"/>
                <a:gridCol w="7601000"/>
              </a:tblGrid>
              <a:tr h="864675">
                <a:tc>
                  <a:txBody>
                    <a:bodyPr/>
                    <a:lstStyle/>
                    <a:p>
                      <a:pPr indent="0" lvl="0" marL="0" marR="0" rtl="0" algn="ctr">
                        <a:lnSpc>
                          <a:spcPct val="115000"/>
                        </a:lnSpc>
                        <a:spcBef>
                          <a:spcPts val="0"/>
                        </a:spcBef>
                        <a:spcAft>
                          <a:spcPts val="0"/>
                        </a:spcAft>
                        <a:buClr>
                          <a:schemeClr val="dk1"/>
                        </a:buClr>
                        <a:buSzPts val="2200"/>
                        <a:buFont typeface="Arial"/>
                        <a:buNone/>
                      </a:pPr>
                      <a:r>
                        <a:rPr b="1" lang="en-US" sz="3600" u="none" cap="none" strike="noStrike">
                          <a:solidFill>
                            <a:schemeClr val="dk1"/>
                          </a:solidFill>
                          <a:latin typeface="Arimo"/>
                          <a:ea typeface="Arimo"/>
                          <a:cs typeface="Arimo"/>
                          <a:sym typeface="Arimo"/>
                        </a:rPr>
                        <a:t>Symptom</a:t>
                      </a:r>
                      <a:endParaRPr sz="3600" u="none" cap="none" strike="noStrike">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c>
                  <a:txBody>
                    <a:bodyPr/>
                    <a:lstStyle/>
                    <a:p>
                      <a:pPr indent="0" lvl="0" marL="0" marR="0" rtl="0" algn="ctr">
                        <a:lnSpc>
                          <a:spcPct val="115000"/>
                        </a:lnSpc>
                        <a:spcBef>
                          <a:spcPts val="0"/>
                        </a:spcBef>
                        <a:spcAft>
                          <a:spcPts val="0"/>
                        </a:spcAft>
                        <a:buClr>
                          <a:schemeClr val="dk1"/>
                        </a:buClr>
                        <a:buSzPts val="2200"/>
                        <a:buFont typeface="Arial"/>
                        <a:buNone/>
                      </a:pPr>
                      <a:r>
                        <a:rPr b="1" lang="en-US" sz="3600" u="none" cap="none" strike="noStrike">
                          <a:solidFill>
                            <a:schemeClr val="dk1"/>
                          </a:solidFill>
                          <a:latin typeface="Arimo"/>
                          <a:ea typeface="Arimo"/>
                          <a:cs typeface="Arimo"/>
                          <a:sym typeface="Arimo"/>
                        </a:rPr>
                        <a:t>Common Triggers</a:t>
                      </a:r>
                      <a:endParaRPr sz="3600" u="none" cap="none" strike="noStrike">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r>
              <a:tr h="1461375">
                <a:tc>
                  <a:txBody>
                    <a:bodyPr/>
                    <a:lstStyle/>
                    <a:p>
                      <a:pPr indent="0" lvl="0" marL="0" marR="0" rtl="0" algn="l">
                        <a:lnSpc>
                          <a:spcPct val="115000"/>
                        </a:lnSpc>
                        <a:spcBef>
                          <a:spcPts val="0"/>
                        </a:spcBef>
                        <a:spcAft>
                          <a:spcPts val="0"/>
                        </a:spcAft>
                        <a:buClr>
                          <a:schemeClr val="dk1"/>
                        </a:buClr>
                        <a:buSzPts val="2200"/>
                        <a:buFont typeface="Arial"/>
                        <a:buNone/>
                      </a:pPr>
                      <a:r>
                        <a:rPr lang="en-US" sz="3600" u="none" cap="none" strike="noStrike">
                          <a:solidFill>
                            <a:schemeClr val="dk1"/>
                          </a:solidFill>
                          <a:latin typeface="Arimo"/>
                          <a:ea typeface="Arimo"/>
                          <a:cs typeface="Arimo"/>
                          <a:sym typeface="Arimo"/>
                        </a:rPr>
                        <a:t>Itchy, red patches</a:t>
                      </a:r>
                      <a:endParaRPr sz="3600" u="none" cap="none" strike="noStrike">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c>
                  <a:txBody>
                    <a:bodyPr/>
                    <a:lstStyle/>
                    <a:p>
                      <a:pPr indent="0" lvl="0" marL="0" marR="0" rtl="0" algn="l">
                        <a:lnSpc>
                          <a:spcPct val="115000"/>
                        </a:lnSpc>
                        <a:spcBef>
                          <a:spcPts val="0"/>
                        </a:spcBef>
                        <a:spcAft>
                          <a:spcPts val="0"/>
                        </a:spcAft>
                        <a:buClr>
                          <a:schemeClr val="dk1"/>
                        </a:buClr>
                        <a:buSzPts val="2200"/>
                        <a:buFont typeface="Arial"/>
                        <a:buNone/>
                      </a:pPr>
                      <a:r>
                        <a:rPr lang="en-US" sz="3600" u="none" cap="none" strike="noStrike">
                          <a:solidFill>
                            <a:schemeClr val="dk1"/>
                          </a:solidFill>
                          <a:latin typeface="Arimo"/>
                          <a:ea typeface="Arimo"/>
                          <a:cs typeface="Arimo"/>
                          <a:sym typeface="Arimo"/>
                        </a:rPr>
                        <a:t>Allergens (dust mites, pollen), irritants (soaps, detergents)</a:t>
                      </a:r>
                      <a:endParaRPr sz="3600" u="none" cap="none" strike="noStrike">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864675">
                <a:tc>
                  <a:txBody>
                    <a:bodyPr/>
                    <a:lstStyle/>
                    <a:p>
                      <a:pPr indent="0" lvl="0" marL="0" marR="0" rtl="0" algn="l">
                        <a:lnSpc>
                          <a:spcPct val="115000"/>
                        </a:lnSpc>
                        <a:spcBef>
                          <a:spcPts val="0"/>
                        </a:spcBef>
                        <a:spcAft>
                          <a:spcPts val="0"/>
                        </a:spcAft>
                        <a:buClr>
                          <a:schemeClr val="dk1"/>
                        </a:buClr>
                        <a:buSzPts val="2200"/>
                        <a:buFont typeface="Arial"/>
                        <a:buNone/>
                      </a:pPr>
                      <a:r>
                        <a:rPr lang="en-US" sz="3600" u="none" cap="none" strike="noStrike">
                          <a:solidFill>
                            <a:schemeClr val="dk1"/>
                          </a:solidFill>
                          <a:latin typeface="Arimo"/>
                          <a:ea typeface="Arimo"/>
                          <a:cs typeface="Arimo"/>
                          <a:sym typeface="Arimo"/>
                        </a:rPr>
                        <a:t>Dry, scaly skin</a:t>
                      </a:r>
                      <a:endParaRPr sz="3600" u="none" cap="none" strike="noStrike">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c>
                  <a:txBody>
                    <a:bodyPr/>
                    <a:lstStyle/>
                    <a:p>
                      <a:pPr indent="0" lvl="0" marL="0" marR="0" rtl="0" algn="l">
                        <a:lnSpc>
                          <a:spcPct val="115000"/>
                        </a:lnSpc>
                        <a:spcBef>
                          <a:spcPts val="0"/>
                        </a:spcBef>
                        <a:spcAft>
                          <a:spcPts val="0"/>
                        </a:spcAft>
                        <a:buClr>
                          <a:schemeClr val="dk1"/>
                        </a:buClr>
                        <a:buSzPts val="2200"/>
                        <a:buFont typeface="Arial"/>
                        <a:buNone/>
                      </a:pPr>
                      <a:r>
                        <a:rPr lang="en-US" sz="3600" u="none" cap="none" strike="noStrike">
                          <a:solidFill>
                            <a:schemeClr val="dk1"/>
                          </a:solidFill>
                          <a:latin typeface="Arimo"/>
                          <a:ea typeface="Arimo"/>
                          <a:cs typeface="Arimo"/>
                          <a:sym typeface="Arimo"/>
                        </a:rPr>
                        <a:t>Stress, weather changes</a:t>
                      </a:r>
                      <a:endParaRPr sz="3600" u="none" cap="none" strike="noStrike">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201" name="Google Shape;201;p4"/>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209" name="Shape 209"/>
        <p:cNvGrpSpPr/>
        <p:nvPr/>
      </p:nvGrpSpPr>
      <p:grpSpPr>
        <a:xfrm>
          <a:off x="0" y="0"/>
          <a:ext cx="0" cy="0"/>
          <a:chOff x="0" y="0"/>
          <a:chExt cx="0" cy="0"/>
        </a:xfrm>
      </p:grpSpPr>
      <p:sp>
        <p:nvSpPr>
          <p:cNvPr id="210" name="Google Shape;210;p5"/>
          <p:cNvSpPr txBox="1"/>
          <p:nvPr/>
        </p:nvSpPr>
        <p:spPr>
          <a:xfrm>
            <a:off x="901850" y="0"/>
            <a:ext cx="15681000" cy="954300"/>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2800"/>
              </a:spcBef>
              <a:spcAft>
                <a:spcPts val="800"/>
              </a:spcAft>
              <a:buClr>
                <a:schemeClr val="dk1"/>
              </a:buClr>
              <a:buSzPts val="2200"/>
              <a:buFont typeface="Arial"/>
              <a:buNone/>
            </a:pPr>
            <a:r>
              <a:rPr b="1" i="0" lang="en-US" sz="6200" u="none" cap="none" strike="noStrike">
                <a:solidFill>
                  <a:srgbClr val="F37221"/>
                </a:solidFill>
                <a:latin typeface="Alice"/>
                <a:ea typeface="Alice"/>
                <a:cs typeface="Alice"/>
                <a:sym typeface="Alice"/>
              </a:rPr>
              <a:t>Importance of Emollients in Managing AD</a:t>
            </a:r>
            <a:endParaRPr b="1" i="0" sz="10600" u="none" cap="none" strike="noStrike">
              <a:solidFill>
                <a:srgbClr val="F37221"/>
              </a:solidFill>
              <a:latin typeface="Alice"/>
              <a:ea typeface="Alice"/>
              <a:cs typeface="Alice"/>
              <a:sym typeface="Alice"/>
            </a:endParaRPr>
          </a:p>
        </p:txBody>
      </p:sp>
      <p:sp>
        <p:nvSpPr>
          <p:cNvPr id="211" name="Google Shape;211;p5"/>
          <p:cNvSpPr txBox="1"/>
          <p:nvPr/>
        </p:nvSpPr>
        <p:spPr>
          <a:xfrm>
            <a:off x="1848061" y="8847600"/>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Bhaskar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sp>
        <p:nvSpPr>
          <p:cNvPr id="212" name="Google Shape;212;p5"/>
          <p:cNvSpPr txBox="1"/>
          <p:nvPr/>
        </p:nvSpPr>
        <p:spPr>
          <a:xfrm>
            <a:off x="1186300" y="954300"/>
            <a:ext cx="15681000" cy="4626900"/>
          </a:xfrm>
          <a:prstGeom prst="rect">
            <a:avLst/>
          </a:prstGeom>
          <a:noFill/>
          <a:ln>
            <a:noFill/>
          </a:ln>
        </p:spPr>
        <p:txBody>
          <a:bodyPr anchorCtr="0" anchor="t" bIns="91450" lIns="91450" spcFirstLastPara="1" rIns="91450" wrap="square" tIns="91450">
            <a:spAutoFit/>
          </a:bodyPr>
          <a:lstStyle/>
          <a:p>
            <a:pPr indent="-355600" lvl="0" marL="457200" marR="0" rtl="0" algn="l">
              <a:lnSpc>
                <a:spcPct val="115000"/>
              </a:lnSpc>
              <a:spcBef>
                <a:spcPts val="2400"/>
              </a:spcBef>
              <a:spcAft>
                <a:spcPts val="0"/>
              </a:spcAft>
              <a:buClr>
                <a:schemeClr val="dk1"/>
              </a:buClr>
              <a:buSzPts val="2000"/>
              <a:buFont typeface="Arial"/>
              <a:buChar char="●"/>
            </a:pPr>
            <a:r>
              <a:rPr b="1" i="0" lang="en-US" sz="3400" u="none" cap="none" strike="noStrike">
                <a:solidFill>
                  <a:schemeClr val="dk1"/>
                </a:solidFill>
                <a:latin typeface="Arimo"/>
                <a:ea typeface="Arimo"/>
                <a:cs typeface="Arimo"/>
                <a:sym typeface="Arimo"/>
              </a:rPr>
              <a:t>Hydration</a:t>
            </a:r>
            <a:r>
              <a:rPr b="0" i="0" lang="en-US" sz="3400" u="none" cap="none" strike="noStrike">
                <a:solidFill>
                  <a:schemeClr val="dk1"/>
                </a:solidFill>
                <a:latin typeface="Arimo"/>
                <a:ea typeface="Arimo"/>
                <a:cs typeface="Arimo"/>
                <a:sym typeface="Arimo"/>
              </a:rPr>
              <a:t>:</a:t>
            </a:r>
            <a:endParaRPr b="0" i="0" sz="3400" u="none" cap="none" strike="noStrike">
              <a:solidFill>
                <a:schemeClr val="dk1"/>
              </a:solidFill>
              <a:latin typeface="Arimo"/>
              <a:ea typeface="Arimo"/>
              <a:cs typeface="Arimo"/>
              <a:sym typeface="Arimo"/>
            </a:endParaRPr>
          </a:p>
          <a:p>
            <a:pPr indent="-355600" lvl="1" marL="914400" marR="0" rtl="0" algn="l">
              <a:lnSpc>
                <a:spcPct val="115000"/>
              </a:lnSpc>
              <a:spcBef>
                <a:spcPts val="0"/>
              </a:spcBef>
              <a:spcAft>
                <a:spcPts val="0"/>
              </a:spcAft>
              <a:buClr>
                <a:schemeClr val="dk1"/>
              </a:buClr>
              <a:buSzPts val="2000"/>
              <a:buFont typeface="Arimo"/>
              <a:buChar char="○"/>
            </a:pPr>
            <a:r>
              <a:rPr b="0" i="0" lang="en-US" sz="3400" u="none" cap="none" strike="noStrike">
                <a:solidFill>
                  <a:schemeClr val="dk1"/>
                </a:solidFill>
                <a:latin typeface="Arimo"/>
                <a:ea typeface="Arimo"/>
                <a:cs typeface="Arimo"/>
                <a:sym typeface="Arimo"/>
              </a:rPr>
              <a:t>Emollients help maintain skin hydration by preventing water loss.</a:t>
            </a:r>
            <a:endParaRPr b="0" i="0" sz="3400" u="none" cap="none" strike="noStrike">
              <a:solidFill>
                <a:schemeClr val="dk1"/>
              </a:solidFill>
              <a:latin typeface="Arimo"/>
              <a:ea typeface="Arimo"/>
              <a:cs typeface="Arimo"/>
              <a:sym typeface="Arimo"/>
            </a:endParaRPr>
          </a:p>
          <a:p>
            <a:pPr indent="-355600" lvl="0" marL="457200" marR="0" rtl="0" algn="l">
              <a:lnSpc>
                <a:spcPct val="115000"/>
              </a:lnSpc>
              <a:spcBef>
                <a:spcPts val="0"/>
              </a:spcBef>
              <a:spcAft>
                <a:spcPts val="0"/>
              </a:spcAft>
              <a:buClr>
                <a:schemeClr val="dk1"/>
              </a:buClr>
              <a:buSzPts val="2000"/>
              <a:buFont typeface="Arial"/>
              <a:buChar char="●"/>
            </a:pPr>
            <a:r>
              <a:rPr b="1" i="0" lang="en-US" sz="3400" u="none" cap="none" strike="noStrike">
                <a:solidFill>
                  <a:schemeClr val="dk1"/>
                </a:solidFill>
                <a:latin typeface="Arimo"/>
                <a:ea typeface="Arimo"/>
                <a:cs typeface="Arimo"/>
                <a:sym typeface="Arimo"/>
              </a:rPr>
              <a:t>Barrier Function</a:t>
            </a:r>
            <a:r>
              <a:rPr b="0" i="0" lang="en-US" sz="3400" u="none" cap="none" strike="noStrike">
                <a:solidFill>
                  <a:schemeClr val="dk1"/>
                </a:solidFill>
                <a:latin typeface="Arimo"/>
                <a:ea typeface="Arimo"/>
                <a:cs typeface="Arimo"/>
                <a:sym typeface="Arimo"/>
              </a:rPr>
              <a:t>:</a:t>
            </a:r>
            <a:endParaRPr b="0" i="0" sz="3400" u="none" cap="none" strike="noStrike">
              <a:solidFill>
                <a:schemeClr val="dk1"/>
              </a:solidFill>
              <a:latin typeface="Arimo"/>
              <a:ea typeface="Arimo"/>
              <a:cs typeface="Arimo"/>
              <a:sym typeface="Arimo"/>
            </a:endParaRPr>
          </a:p>
          <a:p>
            <a:pPr indent="-355600" lvl="1" marL="914400" marR="0" rtl="0" algn="l">
              <a:lnSpc>
                <a:spcPct val="115000"/>
              </a:lnSpc>
              <a:spcBef>
                <a:spcPts val="0"/>
              </a:spcBef>
              <a:spcAft>
                <a:spcPts val="0"/>
              </a:spcAft>
              <a:buClr>
                <a:schemeClr val="dk1"/>
              </a:buClr>
              <a:buSzPts val="2000"/>
              <a:buFont typeface="Arimo"/>
              <a:buChar char="○"/>
            </a:pPr>
            <a:r>
              <a:rPr b="0" i="0" lang="en-US" sz="3400" u="none" cap="none" strike="noStrike">
                <a:solidFill>
                  <a:schemeClr val="dk1"/>
                </a:solidFill>
                <a:latin typeface="Arimo"/>
                <a:ea typeface="Arimo"/>
                <a:cs typeface="Arimo"/>
                <a:sym typeface="Arimo"/>
              </a:rPr>
              <a:t>Strengthen the skin barrier, reducing susceptibility to irritants and allergens.</a:t>
            </a:r>
            <a:endParaRPr b="0" i="0" sz="3400" u="none" cap="none" strike="noStrike">
              <a:solidFill>
                <a:schemeClr val="dk1"/>
              </a:solidFill>
              <a:latin typeface="Arimo"/>
              <a:ea typeface="Arimo"/>
              <a:cs typeface="Arimo"/>
              <a:sym typeface="Arimo"/>
            </a:endParaRPr>
          </a:p>
          <a:p>
            <a:pPr indent="-355600" lvl="0" marL="457200" marR="0" rtl="0" algn="l">
              <a:lnSpc>
                <a:spcPct val="115000"/>
              </a:lnSpc>
              <a:spcBef>
                <a:spcPts val="0"/>
              </a:spcBef>
              <a:spcAft>
                <a:spcPts val="0"/>
              </a:spcAft>
              <a:buClr>
                <a:schemeClr val="dk1"/>
              </a:buClr>
              <a:buSzPts val="2000"/>
              <a:buFont typeface="Arial"/>
              <a:buChar char="●"/>
            </a:pPr>
            <a:r>
              <a:rPr b="1" i="0" lang="en-US" sz="3400" u="none" cap="none" strike="noStrike">
                <a:solidFill>
                  <a:schemeClr val="dk1"/>
                </a:solidFill>
                <a:latin typeface="Arimo"/>
                <a:ea typeface="Arimo"/>
                <a:cs typeface="Arimo"/>
                <a:sym typeface="Arimo"/>
              </a:rPr>
              <a:t>Symptom Relief</a:t>
            </a:r>
            <a:r>
              <a:rPr b="0" i="0" lang="en-US" sz="3400" u="none" cap="none" strike="noStrike">
                <a:solidFill>
                  <a:schemeClr val="dk1"/>
                </a:solidFill>
                <a:latin typeface="Arimo"/>
                <a:ea typeface="Arimo"/>
                <a:cs typeface="Arimo"/>
                <a:sym typeface="Arimo"/>
              </a:rPr>
              <a:t>:</a:t>
            </a:r>
            <a:endParaRPr b="0" i="0" sz="3400" u="none" cap="none" strike="noStrike">
              <a:solidFill>
                <a:schemeClr val="dk1"/>
              </a:solidFill>
              <a:latin typeface="Arimo"/>
              <a:ea typeface="Arimo"/>
              <a:cs typeface="Arimo"/>
              <a:sym typeface="Arimo"/>
            </a:endParaRPr>
          </a:p>
          <a:p>
            <a:pPr indent="-355600" lvl="1" marL="914400" marR="0" rtl="0" algn="l">
              <a:lnSpc>
                <a:spcPct val="115000"/>
              </a:lnSpc>
              <a:spcBef>
                <a:spcPts val="0"/>
              </a:spcBef>
              <a:spcAft>
                <a:spcPts val="0"/>
              </a:spcAft>
              <a:buClr>
                <a:schemeClr val="dk1"/>
              </a:buClr>
              <a:buSzPts val="2000"/>
              <a:buFont typeface="Arimo"/>
              <a:buChar char="○"/>
            </a:pPr>
            <a:r>
              <a:rPr b="0" i="0" lang="en-US" sz="3400" u="none" cap="none" strike="noStrike">
                <a:solidFill>
                  <a:schemeClr val="dk1"/>
                </a:solidFill>
                <a:latin typeface="Arimo"/>
                <a:ea typeface="Arimo"/>
                <a:cs typeface="Arimo"/>
                <a:sym typeface="Arimo"/>
              </a:rPr>
              <a:t>Provide relief from itching and dryness, improving comfort and quality of life.</a:t>
            </a:r>
            <a:endParaRPr b="0" i="0" sz="3400" u="none" cap="none" strike="noStrike">
              <a:solidFill>
                <a:schemeClr val="dk1"/>
              </a:solidFill>
              <a:latin typeface="Arimo"/>
              <a:ea typeface="Arimo"/>
              <a:cs typeface="Arimo"/>
              <a:sym typeface="Arimo"/>
            </a:endParaRPr>
          </a:p>
          <a:p>
            <a:pPr indent="0" lvl="0" marL="457200" marR="0" rtl="0" algn="l">
              <a:lnSpc>
                <a:spcPct val="150000"/>
              </a:lnSpc>
              <a:spcBef>
                <a:spcPts val="2400"/>
              </a:spcBef>
              <a:spcAft>
                <a:spcPts val="0"/>
              </a:spcAft>
              <a:buClr>
                <a:srgbClr val="000000"/>
              </a:buClr>
              <a:buSzPts val="3400"/>
              <a:buFont typeface="Arial"/>
              <a:buNone/>
            </a:pPr>
            <a:r>
              <a:t/>
            </a:r>
            <a:endParaRPr b="1" i="0" sz="3400" u="none" cap="none" strike="noStrike">
              <a:solidFill>
                <a:schemeClr val="dk2"/>
              </a:solidFill>
              <a:latin typeface="Arimo"/>
              <a:ea typeface="Arimo"/>
              <a:cs typeface="Arimo"/>
              <a:sym typeface="Arimo"/>
            </a:endParaRPr>
          </a:p>
        </p:txBody>
      </p:sp>
      <p:sp>
        <p:nvSpPr>
          <p:cNvPr id="213" name="Google Shape;213;p5"/>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graphicFrame>
        <p:nvGraphicFramePr>
          <p:cNvPr id="214" name="Google Shape;214;p5"/>
          <p:cNvGraphicFramePr/>
          <p:nvPr/>
        </p:nvGraphicFramePr>
        <p:xfrm>
          <a:off x="1503350" y="4743350"/>
          <a:ext cx="3000000" cy="3000000"/>
        </p:xfrm>
        <a:graphic>
          <a:graphicData uri="http://schemas.openxmlformats.org/drawingml/2006/table">
            <a:tbl>
              <a:tblPr>
                <a:noFill/>
                <a:tableStyleId>{AEA700BC-84DD-4B33-8154-F69C03C37478}</a:tableStyleId>
              </a:tblPr>
              <a:tblGrid>
                <a:gridCol w="4704950"/>
                <a:gridCol w="11160750"/>
              </a:tblGrid>
              <a:tr h="989725">
                <a:tc>
                  <a:txBody>
                    <a:bodyPr/>
                    <a:lstStyle/>
                    <a:p>
                      <a:pPr indent="0" lvl="0" marL="0" marR="0" rtl="0" algn="ctr">
                        <a:lnSpc>
                          <a:spcPct val="115000"/>
                        </a:lnSpc>
                        <a:spcBef>
                          <a:spcPts val="0"/>
                        </a:spcBef>
                        <a:spcAft>
                          <a:spcPts val="0"/>
                        </a:spcAft>
                        <a:buClr>
                          <a:schemeClr val="dk1"/>
                        </a:buClr>
                        <a:buSzPts val="2200"/>
                        <a:buFont typeface="Arial"/>
                        <a:buNone/>
                      </a:pPr>
                      <a:r>
                        <a:rPr b="1" lang="en-US" sz="3400" u="none" cap="none" strike="noStrike">
                          <a:solidFill>
                            <a:schemeClr val="dk1"/>
                          </a:solidFill>
                        </a:rPr>
                        <a:t>Benefit</a:t>
                      </a:r>
                      <a:endParaRPr sz="3400" u="none" cap="none" strike="noStrike"/>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c>
                  <a:txBody>
                    <a:bodyPr/>
                    <a:lstStyle/>
                    <a:p>
                      <a:pPr indent="0" lvl="0" marL="0" marR="0" rtl="0" algn="ctr">
                        <a:lnSpc>
                          <a:spcPct val="115000"/>
                        </a:lnSpc>
                        <a:spcBef>
                          <a:spcPts val="0"/>
                        </a:spcBef>
                        <a:spcAft>
                          <a:spcPts val="0"/>
                        </a:spcAft>
                        <a:buClr>
                          <a:schemeClr val="dk1"/>
                        </a:buClr>
                        <a:buSzPts val="2200"/>
                        <a:buFont typeface="Arial"/>
                        <a:buNone/>
                      </a:pPr>
                      <a:r>
                        <a:rPr b="1" lang="en-US" sz="3400" u="none" cap="none" strike="noStrike">
                          <a:solidFill>
                            <a:schemeClr val="dk1"/>
                          </a:solidFill>
                        </a:rPr>
                        <a:t>Description</a:t>
                      </a:r>
                      <a:endParaRPr sz="3400" u="none" cap="none" strike="noStrike"/>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r>
              <a:tr h="1054975">
                <a:tc>
                  <a:txBody>
                    <a:bodyPr/>
                    <a:lstStyle/>
                    <a:p>
                      <a:pPr indent="0" lvl="0" marL="0" marR="0" rtl="0" algn="l">
                        <a:lnSpc>
                          <a:spcPct val="115000"/>
                        </a:lnSpc>
                        <a:spcBef>
                          <a:spcPts val="0"/>
                        </a:spcBef>
                        <a:spcAft>
                          <a:spcPts val="0"/>
                        </a:spcAft>
                        <a:buClr>
                          <a:schemeClr val="dk1"/>
                        </a:buClr>
                        <a:buSzPts val="2200"/>
                        <a:buFont typeface="Arial"/>
                        <a:buNone/>
                      </a:pPr>
                      <a:r>
                        <a:rPr lang="en-US" sz="3400" u="none" cap="none" strike="noStrike">
                          <a:solidFill>
                            <a:schemeClr val="dk1"/>
                          </a:solidFill>
                        </a:rPr>
                        <a:t>Hydration</a:t>
                      </a:r>
                      <a:endParaRPr sz="3400" u="none" cap="none" strike="noStrike"/>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c>
                  <a:txBody>
                    <a:bodyPr/>
                    <a:lstStyle/>
                    <a:p>
                      <a:pPr indent="0" lvl="0" marL="0" marR="0" rtl="0" algn="l">
                        <a:lnSpc>
                          <a:spcPct val="115000"/>
                        </a:lnSpc>
                        <a:spcBef>
                          <a:spcPts val="0"/>
                        </a:spcBef>
                        <a:spcAft>
                          <a:spcPts val="0"/>
                        </a:spcAft>
                        <a:buClr>
                          <a:schemeClr val="dk1"/>
                        </a:buClr>
                        <a:buSzPts val="2200"/>
                        <a:buFont typeface="Arial"/>
                        <a:buNone/>
                      </a:pPr>
                      <a:r>
                        <a:rPr lang="en-US" sz="3400" u="none" cap="none" strike="noStrike">
                          <a:solidFill>
                            <a:schemeClr val="dk1"/>
                          </a:solidFill>
                        </a:rPr>
                        <a:t>Prevents water loss and maintains moisture</a:t>
                      </a:r>
                      <a:endParaRPr sz="3400" u="none" cap="none" strike="noStrike"/>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054975">
                <a:tc>
                  <a:txBody>
                    <a:bodyPr/>
                    <a:lstStyle/>
                    <a:p>
                      <a:pPr indent="0" lvl="0" marL="0" marR="0" rtl="0" algn="l">
                        <a:lnSpc>
                          <a:spcPct val="115000"/>
                        </a:lnSpc>
                        <a:spcBef>
                          <a:spcPts val="0"/>
                        </a:spcBef>
                        <a:spcAft>
                          <a:spcPts val="0"/>
                        </a:spcAft>
                        <a:buClr>
                          <a:schemeClr val="dk1"/>
                        </a:buClr>
                        <a:buSzPts val="2200"/>
                        <a:buFont typeface="Arial"/>
                        <a:buNone/>
                      </a:pPr>
                      <a:r>
                        <a:rPr lang="en-US" sz="3400" u="none" cap="none" strike="noStrike">
                          <a:solidFill>
                            <a:schemeClr val="dk1"/>
                          </a:solidFill>
                        </a:rPr>
                        <a:t>Barrier Function</a:t>
                      </a:r>
                      <a:endParaRPr sz="3400" u="none" cap="none" strike="noStrike"/>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c>
                  <a:txBody>
                    <a:bodyPr/>
                    <a:lstStyle/>
                    <a:p>
                      <a:pPr indent="0" lvl="0" marL="0" marR="0" rtl="0" algn="l">
                        <a:lnSpc>
                          <a:spcPct val="115000"/>
                        </a:lnSpc>
                        <a:spcBef>
                          <a:spcPts val="0"/>
                        </a:spcBef>
                        <a:spcAft>
                          <a:spcPts val="0"/>
                        </a:spcAft>
                        <a:buClr>
                          <a:schemeClr val="dk1"/>
                        </a:buClr>
                        <a:buSzPts val="2200"/>
                        <a:buFont typeface="Arial"/>
                        <a:buNone/>
                      </a:pPr>
                      <a:r>
                        <a:rPr lang="en-US" sz="3400" u="none" cap="none" strike="noStrike">
                          <a:solidFill>
                            <a:schemeClr val="dk1"/>
                          </a:solidFill>
                        </a:rPr>
                        <a:t>Strengthens skin barrier against irritants</a:t>
                      </a:r>
                      <a:endParaRPr sz="3400" u="none" cap="none" strike="noStrike"/>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989725">
                <a:tc>
                  <a:txBody>
                    <a:bodyPr/>
                    <a:lstStyle/>
                    <a:p>
                      <a:pPr indent="0" lvl="0" marL="0" marR="0" rtl="0" algn="l">
                        <a:lnSpc>
                          <a:spcPct val="115000"/>
                        </a:lnSpc>
                        <a:spcBef>
                          <a:spcPts val="0"/>
                        </a:spcBef>
                        <a:spcAft>
                          <a:spcPts val="0"/>
                        </a:spcAft>
                        <a:buClr>
                          <a:schemeClr val="dk1"/>
                        </a:buClr>
                        <a:buSzPts val="2200"/>
                        <a:buFont typeface="Arial"/>
                        <a:buNone/>
                      </a:pPr>
                      <a:r>
                        <a:rPr lang="en-US" sz="3400" u="none" cap="none" strike="noStrike">
                          <a:solidFill>
                            <a:schemeClr val="dk1"/>
                          </a:solidFill>
                        </a:rPr>
                        <a:t>Symptom Relief</a:t>
                      </a:r>
                      <a:endParaRPr sz="3400" u="none" cap="none" strike="noStrike"/>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c>
                  <a:txBody>
                    <a:bodyPr/>
                    <a:lstStyle/>
                    <a:p>
                      <a:pPr indent="0" lvl="0" marL="0" marR="0" rtl="0" algn="l">
                        <a:lnSpc>
                          <a:spcPct val="115000"/>
                        </a:lnSpc>
                        <a:spcBef>
                          <a:spcPts val="0"/>
                        </a:spcBef>
                        <a:spcAft>
                          <a:spcPts val="0"/>
                        </a:spcAft>
                        <a:buClr>
                          <a:schemeClr val="dk1"/>
                        </a:buClr>
                        <a:buSzPts val="2200"/>
                        <a:buFont typeface="Arial"/>
                        <a:buNone/>
                      </a:pPr>
                      <a:r>
                        <a:rPr lang="en-US" sz="3400" u="none" cap="none" strike="noStrike">
                          <a:solidFill>
                            <a:schemeClr val="dk1"/>
                          </a:solidFill>
                        </a:rPr>
                        <a:t>Reduces itching and dryness</a:t>
                      </a:r>
                      <a:endParaRPr sz="3400" u="none" cap="none" strike="noStrike"/>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222" name="Shape 222"/>
        <p:cNvGrpSpPr/>
        <p:nvPr/>
      </p:nvGrpSpPr>
      <p:grpSpPr>
        <a:xfrm>
          <a:off x="0" y="0"/>
          <a:ext cx="0" cy="0"/>
          <a:chOff x="0" y="0"/>
          <a:chExt cx="0" cy="0"/>
        </a:xfrm>
      </p:grpSpPr>
      <p:sp>
        <p:nvSpPr>
          <p:cNvPr id="223" name="Google Shape;223;p6"/>
          <p:cNvSpPr txBox="1"/>
          <p:nvPr/>
        </p:nvSpPr>
        <p:spPr>
          <a:xfrm>
            <a:off x="615250" y="129563"/>
            <a:ext cx="15681000" cy="2220600"/>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2800"/>
              </a:spcBef>
              <a:spcAft>
                <a:spcPts val="0"/>
              </a:spcAft>
              <a:buClr>
                <a:schemeClr val="dk1"/>
              </a:buClr>
              <a:buSzPts val="2200"/>
              <a:buFont typeface="Arial"/>
              <a:buNone/>
            </a:pPr>
            <a:r>
              <a:rPr b="1" i="0" lang="en-US" sz="6400" u="none" cap="none" strike="noStrike">
                <a:solidFill>
                  <a:srgbClr val="F37221"/>
                </a:solidFill>
                <a:latin typeface="Alice"/>
                <a:ea typeface="Alice"/>
                <a:cs typeface="Alice"/>
                <a:sym typeface="Alice"/>
              </a:rPr>
              <a:t>                Types of Emollients</a:t>
            </a:r>
            <a:endParaRPr b="0" i="0" sz="6400" u="none" cap="none" strike="noStrike">
              <a:solidFill>
                <a:srgbClr val="F37221"/>
              </a:solidFill>
              <a:latin typeface="Alice"/>
              <a:ea typeface="Alice"/>
              <a:cs typeface="Alice"/>
              <a:sym typeface="Alice"/>
            </a:endParaRPr>
          </a:p>
          <a:p>
            <a:pPr indent="0" lvl="0" marL="0" marR="0" rtl="0" algn="ctr">
              <a:lnSpc>
                <a:spcPct val="100000"/>
              </a:lnSpc>
              <a:spcBef>
                <a:spcPts val="800"/>
              </a:spcBef>
              <a:spcAft>
                <a:spcPts val="0"/>
              </a:spcAft>
              <a:buClr>
                <a:srgbClr val="000000"/>
              </a:buClr>
              <a:buSzPts val="1200"/>
              <a:buFont typeface="Arial"/>
              <a:buNone/>
            </a:pPr>
            <a:r>
              <a:t/>
            </a:r>
            <a:endParaRPr b="1" i="0" sz="6400" u="none" cap="none" strike="noStrike">
              <a:solidFill>
                <a:srgbClr val="F37221"/>
              </a:solidFill>
              <a:latin typeface="Alice"/>
              <a:ea typeface="Alice"/>
              <a:cs typeface="Alice"/>
              <a:sym typeface="Alice"/>
            </a:endParaRPr>
          </a:p>
        </p:txBody>
      </p:sp>
      <p:sp>
        <p:nvSpPr>
          <p:cNvPr id="224" name="Google Shape;224;p6"/>
          <p:cNvSpPr txBox="1"/>
          <p:nvPr/>
        </p:nvSpPr>
        <p:spPr>
          <a:xfrm>
            <a:off x="1848061" y="8847600"/>
            <a:ext cx="14734800" cy="92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600"/>
              <a:buFont typeface="Arial"/>
              <a:buNone/>
            </a:pPr>
            <a:r>
              <a:t/>
            </a:r>
            <a:endParaRPr b="0" i="0" sz="600" u="none" cap="none" strike="noStrike">
              <a:solidFill>
                <a:srgbClr val="000000"/>
              </a:solidFill>
              <a:latin typeface="Arial"/>
              <a:ea typeface="Arial"/>
              <a:cs typeface="Arial"/>
              <a:sym typeface="Arial"/>
            </a:endParaRPr>
          </a:p>
        </p:txBody>
      </p:sp>
      <p:sp>
        <p:nvSpPr>
          <p:cNvPr id="225" name="Google Shape;225;p6"/>
          <p:cNvSpPr txBox="1"/>
          <p:nvPr/>
        </p:nvSpPr>
        <p:spPr>
          <a:xfrm>
            <a:off x="1848061" y="8940000"/>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Bhaskar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graphicFrame>
        <p:nvGraphicFramePr>
          <p:cNvPr id="226" name="Google Shape;226;p6"/>
          <p:cNvGraphicFramePr/>
          <p:nvPr/>
        </p:nvGraphicFramePr>
        <p:xfrm>
          <a:off x="1383700" y="1564400"/>
          <a:ext cx="3000000" cy="3000000"/>
        </p:xfrm>
        <a:graphic>
          <a:graphicData uri="http://schemas.openxmlformats.org/drawingml/2006/table">
            <a:tbl>
              <a:tblPr>
                <a:noFill/>
                <a:tableStyleId>{AEA700BC-84DD-4B33-8154-F69C03C37478}</a:tableStyleId>
              </a:tblPr>
              <a:tblGrid>
                <a:gridCol w="4102225"/>
                <a:gridCol w="5867975"/>
                <a:gridCol w="5135950"/>
              </a:tblGrid>
              <a:tr h="963400">
                <a:tc>
                  <a:txBody>
                    <a:bodyPr/>
                    <a:lstStyle/>
                    <a:p>
                      <a:pPr indent="0" lvl="0" marL="0" marR="0" rtl="0" algn="ctr">
                        <a:lnSpc>
                          <a:spcPct val="115000"/>
                        </a:lnSpc>
                        <a:spcBef>
                          <a:spcPts val="0"/>
                        </a:spcBef>
                        <a:spcAft>
                          <a:spcPts val="0"/>
                        </a:spcAft>
                        <a:buClr>
                          <a:schemeClr val="dk1"/>
                        </a:buClr>
                        <a:buSzPts val="2200"/>
                        <a:buFont typeface="Arial"/>
                        <a:buNone/>
                      </a:pPr>
                      <a:r>
                        <a:rPr b="1" lang="en-US" sz="3600" u="none" cap="none" strike="noStrike">
                          <a:solidFill>
                            <a:schemeClr val="dk1"/>
                          </a:solidFill>
                          <a:latin typeface="Arimo"/>
                          <a:ea typeface="Arimo"/>
                          <a:cs typeface="Arimo"/>
                          <a:sym typeface="Arimo"/>
                        </a:rPr>
                        <a:t>Type</a:t>
                      </a:r>
                      <a:endParaRPr sz="3600" u="none" cap="none" strike="noStrike">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c>
                  <a:txBody>
                    <a:bodyPr/>
                    <a:lstStyle/>
                    <a:p>
                      <a:pPr indent="0" lvl="0" marL="0" marR="0" rtl="0" algn="ctr">
                        <a:lnSpc>
                          <a:spcPct val="115000"/>
                        </a:lnSpc>
                        <a:spcBef>
                          <a:spcPts val="0"/>
                        </a:spcBef>
                        <a:spcAft>
                          <a:spcPts val="0"/>
                        </a:spcAft>
                        <a:buClr>
                          <a:schemeClr val="dk1"/>
                        </a:buClr>
                        <a:buSzPts val="2200"/>
                        <a:buFont typeface="Arial"/>
                        <a:buNone/>
                      </a:pPr>
                      <a:r>
                        <a:rPr b="1" lang="en-US" sz="3600" u="none" cap="none" strike="noStrike">
                          <a:solidFill>
                            <a:schemeClr val="dk1"/>
                          </a:solidFill>
                          <a:latin typeface="Arimo"/>
                          <a:ea typeface="Arimo"/>
                          <a:cs typeface="Arimo"/>
                          <a:sym typeface="Arimo"/>
                        </a:rPr>
                        <a:t>Description</a:t>
                      </a:r>
                      <a:endParaRPr sz="3600" u="none" cap="none" strike="noStrike">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c>
                  <a:txBody>
                    <a:bodyPr/>
                    <a:lstStyle/>
                    <a:p>
                      <a:pPr indent="0" lvl="0" marL="0" marR="0" rtl="0" algn="ctr">
                        <a:lnSpc>
                          <a:spcPct val="115000"/>
                        </a:lnSpc>
                        <a:spcBef>
                          <a:spcPts val="0"/>
                        </a:spcBef>
                        <a:spcAft>
                          <a:spcPts val="0"/>
                        </a:spcAft>
                        <a:buClr>
                          <a:schemeClr val="dk1"/>
                        </a:buClr>
                        <a:buSzPts val="2200"/>
                        <a:buFont typeface="Arial"/>
                        <a:buNone/>
                      </a:pPr>
                      <a:r>
                        <a:rPr b="1" lang="en-US" sz="3600" u="none" cap="none" strike="noStrike">
                          <a:solidFill>
                            <a:schemeClr val="dk1"/>
                          </a:solidFill>
                          <a:latin typeface="Arimo"/>
                          <a:ea typeface="Arimo"/>
                          <a:cs typeface="Arimo"/>
                          <a:sym typeface="Arimo"/>
                        </a:rPr>
                        <a:t>Best Use</a:t>
                      </a:r>
                      <a:endParaRPr sz="3600" u="none" cap="none" strike="noStrike">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r>
              <a:tr h="1628200">
                <a:tc>
                  <a:txBody>
                    <a:bodyPr/>
                    <a:lstStyle/>
                    <a:p>
                      <a:pPr indent="0" lvl="0" marL="0" marR="0" rtl="0" algn="l">
                        <a:lnSpc>
                          <a:spcPct val="115000"/>
                        </a:lnSpc>
                        <a:spcBef>
                          <a:spcPts val="0"/>
                        </a:spcBef>
                        <a:spcAft>
                          <a:spcPts val="0"/>
                        </a:spcAft>
                        <a:buClr>
                          <a:schemeClr val="dk1"/>
                        </a:buClr>
                        <a:buSzPts val="2200"/>
                        <a:buFont typeface="Arial"/>
                        <a:buNone/>
                      </a:pPr>
                      <a:r>
                        <a:rPr lang="en-US" sz="3600" u="none" cap="none" strike="noStrike">
                          <a:solidFill>
                            <a:schemeClr val="dk1"/>
                          </a:solidFill>
                          <a:latin typeface="Arimo"/>
                          <a:ea typeface="Arimo"/>
                          <a:cs typeface="Arimo"/>
                          <a:sym typeface="Arimo"/>
                        </a:rPr>
                        <a:t>Ointments</a:t>
                      </a:r>
                      <a:endParaRPr sz="3600" u="none" cap="none" strike="noStrike">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c>
                  <a:txBody>
                    <a:bodyPr/>
                    <a:lstStyle/>
                    <a:p>
                      <a:pPr indent="0" lvl="0" marL="0" marR="0" rtl="0" algn="l">
                        <a:lnSpc>
                          <a:spcPct val="115000"/>
                        </a:lnSpc>
                        <a:spcBef>
                          <a:spcPts val="0"/>
                        </a:spcBef>
                        <a:spcAft>
                          <a:spcPts val="0"/>
                        </a:spcAft>
                        <a:buClr>
                          <a:schemeClr val="dk1"/>
                        </a:buClr>
                        <a:buSzPts val="2200"/>
                        <a:buFont typeface="Arial"/>
                        <a:buNone/>
                      </a:pPr>
                      <a:r>
                        <a:rPr lang="en-US" sz="3600" u="none" cap="none" strike="noStrike">
                          <a:solidFill>
                            <a:schemeClr val="dk1"/>
                          </a:solidFill>
                          <a:latin typeface="Arimo"/>
                          <a:ea typeface="Arimo"/>
                          <a:cs typeface="Arimo"/>
                          <a:sym typeface="Arimo"/>
                        </a:rPr>
                        <a:t>Thick, greasy</a:t>
                      </a:r>
                      <a:endParaRPr sz="3600" u="none" cap="none" strike="noStrike">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EFFFF"/>
                    </a:solidFill>
                  </a:tcPr>
                </a:tc>
                <a:tc>
                  <a:txBody>
                    <a:bodyPr/>
                    <a:lstStyle/>
                    <a:p>
                      <a:pPr indent="0" lvl="0" marL="0" marR="0" rtl="0" algn="l">
                        <a:lnSpc>
                          <a:spcPct val="115000"/>
                        </a:lnSpc>
                        <a:spcBef>
                          <a:spcPts val="0"/>
                        </a:spcBef>
                        <a:spcAft>
                          <a:spcPts val="0"/>
                        </a:spcAft>
                        <a:buClr>
                          <a:schemeClr val="dk1"/>
                        </a:buClr>
                        <a:buSzPts val="2200"/>
                        <a:buFont typeface="Arial"/>
                        <a:buNone/>
                      </a:pPr>
                      <a:r>
                        <a:rPr lang="en-US" sz="3600" u="none" cap="none" strike="noStrike">
                          <a:solidFill>
                            <a:schemeClr val="dk1"/>
                          </a:solidFill>
                          <a:latin typeface="Arimo"/>
                          <a:ea typeface="Arimo"/>
                          <a:cs typeface="Arimo"/>
                          <a:sym typeface="Arimo"/>
                        </a:rPr>
                        <a:t>Severe dryness, night use</a:t>
                      </a:r>
                      <a:endParaRPr sz="3600" u="none" cap="none" strike="noStrike">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FEFFFF"/>
                    </a:solidFill>
                  </a:tcPr>
                </a:tc>
              </a:tr>
              <a:tr h="1628200">
                <a:tc>
                  <a:txBody>
                    <a:bodyPr/>
                    <a:lstStyle/>
                    <a:p>
                      <a:pPr indent="0" lvl="0" marL="0" marR="0" rtl="0" algn="l">
                        <a:lnSpc>
                          <a:spcPct val="115000"/>
                        </a:lnSpc>
                        <a:spcBef>
                          <a:spcPts val="0"/>
                        </a:spcBef>
                        <a:spcAft>
                          <a:spcPts val="0"/>
                        </a:spcAft>
                        <a:buClr>
                          <a:schemeClr val="dk1"/>
                        </a:buClr>
                        <a:buSzPts val="2200"/>
                        <a:buFont typeface="Arial"/>
                        <a:buNone/>
                      </a:pPr>
                      <a:r>
                        <a:rPr lang="en-US" sz="3600" u="none" cap="none" strike="noStrike">
                          <a:solidFill>
                            <a:schemeClr val="dk1"/>
                          </a:solidFill>
                          <a:latin typeface="Arimo"/>
                          <a:ea typeface="Arimo"/>
                          <a:cs typeface="Arimo"/>
                          <a:sym typeface="Arimo"/>
                        </a:rPr>
                        <a:t>Creams</a:t>
                      </a:r>
                      <a:endParaRPr sz="3600" u="none" cap="none" strike="noStrike">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c>
                  <a:txBody>
                    <a:bodyPr/>
                    <a:lstStyle/>
                    <a:p>
                      <a:pPr indent="0" lvl="0" marL="0" marR="0" rtl="0" algn="l">
                        <a:lnSpc>
                          <a:spcPct val="115000"/>
                        </a:lnSpc>
                        <a:spcBef>
                          <a:spcPts val="0"/>
                        </a:spcBef>
                        <a:spcAft>
                          <a:spcPts val="0"/>
                        </a:spcAft>
                        <a:buClr>
                          <a:schemeClr val="dk1"/>
                        </a:buClr>
                        <a:buSzPts val="2200"/>
                        <a:buFont typeface="Arial"/>
                        <a:buNone/>
                      </a:pPr>
                      <a:r>
                        <a:rPr lang="en-US" sz="3600" u="none" cap="none" strike="noStrike">
                          <a:solidFill>
                            <a:schemeClr val="dk1"/>
                          </a:solidFill>
                          <a:latin typeface="Arimo"/>
                          <a:ea typeface="Arimo"/>
                          <a:cs typeface="Arimo"/>
                          <a:sym typeface="Arimo"/>
                        </a:rPr>
                        <a:t>Thicker, less greasy</a:t>
                      </a:r>
                      <a:endParaRPr sz="3600" u="none" cap="none" strike="noStrike">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2200"/>
                        <a:buFont typeface="Arial"/>
                        <a:buNone/>
                      </a:pPr>
                      <a:r>
                        <a:rPr lang="en-US" sz="3600" u="none" cap="none" strike="noStrike">
                          <a:solidFill>
                            <a:schemeClr val="dk1"/>
                          </a:solidFill>
                          <a:latin typeface="Arimo"/>
                          <a:ea typeface="Arimo"/>
                          <a:cs typeface="Arimo"/>
                          <a:sym typeface="Arimo"/>
                        </a:rPr>
                        <a:t>Moderate dryness, day use</a:t>
                      </a:r>
                      <a:endParaRPr sz="3600" u="none" cap="none" strike="noStrike">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628200">
                <a:tc>
                  <a:txBody>
                    <a:bodyPr/>
                    <a:lstStyle/>
                    <a:p>
                      <a:pPr indent="0" lvl="0" marL="0" marR="0" rtl="0" algn="l">
                        <a:lnSpc>
                          <a:spcPct val="115000"/>
                        </a:lnSpc>
                        <a:spcBef>
                          <a:spcPts val="0"/>
                        </a:spcBef>
                        <a:spcAft>
                          <a:spcPts val="0"/>
                        </a:spcAft>
                        <a:buClr>
                          <a:schemeClr val="dk1"/>
                        </a:buClr>
                        <a:buSzPts val="2200"/>
                        <a:buFont typeface="Arial"/>
                        <a:buNone/>
                      </a:pPr>
                      <a:r>
                        <a:rPr lang="en-US" sz="3600" u="none" cap="none" strike="noStrike">
                          <a:solidFill>
                            <a:schemeClr val="dk1"/>
                          </a:solidFill>
                          <a:latin typeface="Arimo"/>
                          <a:ea typeface="Arimo"/>
                          <a:cs typeface="Arimo"/>
                          <a:sym typeface="Arimo"/>
                        </a:rPr>
                        <a:t>Lotions</a:t>
                      </a:r>
                      <a:endParaRPr sz="3600" u="none" cap="none" strike="noStrike">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c>
                  <a:txBody>
                    <a:bodyPr/>
                    <a:lstStyle/>
                    <a:p>
                      <a:pPr indent="0" lvl="0" marL="0" marR="0" rtl="0" algn="l">
                        <a:lnSpc>
                          <a:spcPct val="115000"/>
                        </a:lnSpc>
                        <a:spcBef>
                          <a:spcPts val="0"/>
                        </a:spcBef>
                        <a:spcAft>
                          <a:spcPts val="0"/>
                        </a:spcAft>
                        <a:buClr>
                          <a:schemeClr val="dk1"/>
                        </a:buClr>
                        <a:buSzPts val="2200"/>
                        <a:buFont typeface="Arial"/>
                        <a:buNone/>
                      </a:pPr>
                      <a:r>
                        <a:rPr lang="en-US" sz="3600" u="none" cap="none" strike="noStrike">
                          <a:solidFill>
                            <a:schemeClr val="dk1"/>
                          </a:solidFill>
                          <a:latin typeface="Arimo"/>
                          <a:ea typeface="Arimo"/>
                          <a:cs typeface="Arimo"/>
                          <a:sym typeface="Arimo"/>
                        </a:rPr>
                        <a:t>Light, easily absorbed</a:t>
                      </a:r>
                      <a:endParaRPr sz="3600" u="none" cap="none" strike="noStrike">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2200"/>
                        <a:buFont typeface="Arial"/>
                        <a:buNone/>
                      </a:pPr>
                      <a:r>
                        <a:rPr lang="en-US" sz="3600" u="none" cap="none" strike="noStrike">
                          <a:solidFill>
                            <a:schemeClr val="dk1"/>
                          </a:solidFill>
                          <a:latin typeface="Arimo"/>
                          <a:ea typeface="Arimo"/>
                          <a:cs typeface="Arimo"/>
                          <a:sym typeface="Arimo"/>
                        </a:rPr>
                        <a:t>Mild dryness, large areas</a:t>
                      </a:r>
                      <a:endParaRPr sz="3600" u="none" cap="none" strike="noStrike">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963400">
                <a:tc>
                  <a:txBody>
                    <a:bodyPr/>
                    <a:lstStyle/>
                    <a:p>
                      <a:pPr indent="0" lvl="0" marL="0" marR="0" rtl="0" algn="l">
                        <a:lnSpc>
                          <a:spcPct val="115000"/>
                        </a:lnSpc>
                        <a:spcBef>
                          <a:spcPts val="0"/>
                        </a:spcBef>
                        <a:spcAft>
                          <a:spcPts val="0"/>
                        </a:spcAft>
                        <a:buClr>
                          <a:schemeClr val="dk1"/>
                        </a:buClr>
                        <a:buSzPts val="2200"/>
                        <a:buFont typeface="Arial"/>
                        <a:buNone/>
                      </a:pPr>
                      <a:r>
                        <a:rPr lang="en-US" sz="3600" u="none" cap="none" strike="noStrike">
                          <a:solidFill>
                            <a:schemeClr val="dk1"/>
                          </a:solidFill>
                          <a:latin typeface="Arimo"/>
                          <a:ea typeface="Arimo"/>
                          <a:cs typeface="Arimo"/>
                          <a:sym typeface="Arimo"/>
                        </a:rPr>
                        <a:t>Gels</a:t>
                      </a:r>
                      <a:endParaRPr sz="3600" u="none" cap="none" strike="noStrike">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c>
                  <a:txBody>
                    <a:bodyPr/>
                    <a:lstStyle/>
                    <a:p>
                      <a:pPr indent="0" lvl="0" marL="0" marR="0" rtl="0" algn="l">
                        <a:lnSpc>
                          <a:spcPct val="115000"/>
                        </a:lnSpc>
                        <a:spcBef>
                          <a:spcPts val="0"/>
                        </a:spcBef>
                        <a:spcAft>
                          <a:spcPts val="0"/>
                        </a:spcAft>
                        <a:buClr>
                          <a:schemeClr val="dk1"/>
                        </a:buClr>
                        <a:buSzPts val="2200"/>
                        <a:buFont typeface="Arial"/>
                        <a:buNone/>
                      </a:pPr>
                      <a:r>
                        <a:rPr lang="en-US" sz="3600" u="none" cap="none" strike="noStrike">
                          <a:solidFill>
                            <a:schemeClr val="dk1"/>
                          </a:solidFill>
                          <a:latin typeface="Arimo"/>
                          <a:ea typeface="Arimo"/>
                          <a:cs typeface="Arimo"/>
                          <a:sym typeface="Arimo"/>
                        </a:rPr>
                        <a:t>Lightweight, cooling</a:t>
                      </a:r>
                      <a:endParaRPr sz="3600" u="none" cap="none" strike="noStrike">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2200"/>
                        <a:buFont typeface="Arial"/>
                        <a:buNone/>
                      </a:pPr>
                      <a:r>
                        <a:rPr lang="en-US" sz="3600" u="none" cap="none" strike="noStrike">
                          <a:solidFill>
                            <a:schemeClr val="dk1"/>
                          </a:solidFill>
                          <a:latin typeface="Arimo"/>
                          <a:ea typeface="Arimo"/>
                          <a:cs typeface="Arimo"/>
                          <a:sym typeface="Arimo"/>
                        </a:rPr>
                        <a:t>Hairy areas</a:t>
                      </a:r>
                      <a:endParaRPr sz="3600" u="none" cap="none" strike="noStrike">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227" name="Google Shape;227;p6"/>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235" name="Shape 235"/>
        <p:cNvGrpSpPr/>
        <p:nvPr/>
      </p:nvGrpSpPr>
      <p:grpSpPr>
        <a:xfrm>
          <a:off x="0" y="0"/>
          <a:ext cx="0" cy="0"/>
          <a:chOff x="0" y="0"/>
          <a:chExt cx="0" cy="0"/>
        </a:xfrm>
      </p:grpSpPr>
      <p:sp>
        <p:nvSpPr>
          <p:cNvPr id="236" name="Google Shape;236;p7"/>
          <p:cNvSpPr txBox="1"/>
          <p:nvPr/>
        </p:nvSpPr>
        <p:spPr>
          <a:xfrm>
            <a:off x="901850" y="-113575"/>
            <a:ext cx="15681000" cy="985200"/>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2800"/>
              </a:spcBef>
              <a:spcAft>
                <a:spcPts val="800"/>
              </a:spcAft>
              <a:buClr>
                <a:schemeClr val="dk1"/>
              </a:buClr>
              <a:buSzPts val="2200"/>
              <a:buFont typeface="Arial"/>
              <a:buNone/>
            </a:pPr>
            <a:r>
              <a:rPr b="1" i="0" lang="en-US" sz="6400" u="none" cap="none" strike="noStrike">
                <a:solidFill>
                  <a:srgbClr val="F37221"/>
                </a:solidFill>
                <a:latin typeface="Alice"/>
                <a:ea typeface="Alice"/>
                <a:cs typeface="Alice"/>
                <a:sym typeface="Alice"/>
              </a:rPr>
              <a:t>             Application of Emollients</a:t>
            </a:r>
            <a:endParaRPr b="1" i="0" sz="10800" u="none" cap="none" strike="noStrike">
              <a:solidFill>
                <a:srgbClr val="F37221"/>
              </a:solidFill>
              <a:latin typeface="Alice"/>
              <a:ea typeface="Alice"/>
              <a:cs typeface="Alice"/>
              <a:sym typeface="Alice"/>
            </a:endParaRPr>
          </a:p>
        </p:txBody>
      </p:sp>
      <p:sp>
        <p:nvSpPr>
          <p:cNvPr id="237" name="Google Shape;237;p7"/>
          <p:cNvSpPr txBox="1"/>
          <p:nvPr/>
        </p:nvSpPr>
        <p:spPr>
          <a:xfrm>
            <a:off x="1848050" y="8847600"/>
            <a:ext cx="14734800" cy="92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600"/>
              <a:buFont typeface="Arial"/>
              <a:buNone/>
            </a:pPr>
            <a:r>
              <a:t/>
            </a:r>
            <a:endParaRPr b="0" i="0" sz="600" u="none" cap="none" strike="noStrike">
              <a:solidFill>
                <a:srgbClr val="000000"/>
              </a:solidFill>
              <a:latin typeface="Arial"/>
              <a:ea typeface="Arial"/>
              <a:cs typeface="Arial"/>
              <a:sym typeface="Arial"/>
            </a:endParaRPr>
          </a:p>
        </p:txBody>
      </p:sp>
      <p:sp>
        <p:nvSpPr>
          <p:cNvPr id="238" name="Google Shape;238;p7"/>
          <p:cNvSpPr txBox="1"/>
          <p:nvPr/>
        </p:nvSpPr>
        <p:spPr>
          <a:xfrm>
            <a:off x="1848050" y="871625"/>
            <a:ext cx="15909600" cy="5507400"/>
          </a:xfrm>
          <a:prstGeom prst="rect">
            <a:avLst/>
          </a:prstGeom>
          <a:noFill/>
          <a:ln>
            <a:noFill/>
          </a:ln>
        </p:spPr>
        <p:txBody>
          <a:bodyPr anchorCtr="0" anchor="t" bIns="91450" lIns="91450" spcFirstLastPara="1" rIns="91450" wrap="square" tIns="91450">
            <a:spAutoFit/>
          </a:bodyPr>
          <a:lstStyle/>
          <a:p>
            <a:pPr indent="-685800" lvl="0" marL="914400" marR="0" rtl="0" algn="l">
              <a:lnSpc>
                <a:spcPct val="115000"/>
              </a:lnSpc>
              <a:spcBef>
                <a:spcPts val="2400"/>
              </a:spcBef>
              <a:spcAft>
                <a:spcPts val="0"/>
              </a:spcAft>
              <a:buClr>
                <a:schemeClr val="dk1"/>
              </a:buClr>
              <a:buSzPts val="3600"/>
              <a:buFont typeface="Arial"/>
              <a:buAutoNum type="arabicPeriod"/>
            </a:pPr>
            <a:r>
              <a:rPr b="1" i="0" lang="en-US" sz="3600" u="none" cap="none" strike="noStrike">
                <a:solidFill>
                  <a:schemeClr val="dk1"/>
                </a:solidFill>
                <a:latin typeface="Arimo"/>
                <a:ea typeface="Arimo"/>
                <a:cs typeface="Arimo"/>
                <a:sym typeface="Arimo"/>
              </a:rPr>
              <a:t>Frequency</a:t>
            </a:r>
            <a:r>
              <a:rPr b="0" i="0" lang="en-US" sz="3600" u="none" cap="none" strike="noStrike">
                <a:solidFill>
                  <a:schemeClr val="dk1"/>
                </a:solidFill>
                <a:latin typeface="Arimo"/>
                <a:ea typeface="Arimo"/>
                <a:cs typeface="Arimo"/>
                <a:sym typeface="Arimo"/>
              </a:rPr>
              <a:t>:</a:t>
            </a:r>
            <a:endParaRPr b="0" i="0" sz="3600" u="none" cap="none" strike="noStrike">
              <a:solidFill>
                <a:schemeClr val="dk1"/>
              </a:solidFill>
              <a:latin typeface="Arimo"/>
              <a:ea typeface="Arimo"/>
              <a:cs typeface="Arimo"/>
              <a:sym typeface="Arimo"/>
            </a:endParaRPr>
          </a:p>
          <a:p>
            <a:pPr indent="-685800" lvl="1" marL="1828800" marR="0" rtl="0" algn="l">
              <a:lnSpc>
                <a:spcPct val="115000"/>
              </a:lnSpc>
              <a:spcBef>
                <a:spcPts val="0"/>
              </a:spcBef>
              <a:spcAft>
                <a:spcPts val="0"/>
              </a:spcAft>
              <a:buClr>
                <a:schemeClr val="dk1"/>
              </a:buClr>
              <a:buSzPts val="3600"/>
              <a:buFont typeface="Arimo"/>
              <a:buChar char="○"/>
            </a:pPr>
            <a:r>
              <a:rPr b="0" i="0" lang="en-US" sz="3600" u="none" cap="none" strike="noStrike">
                <a:solidFill>
                  <a:schemeClr val="dk1"/>
                </a:solidFill>
                <a:latin typeface="Arimo"/>
                <a:ea typeface="Arimo"/>
                <a:cs typeface="Arimo"/>
                <a:sym typeface="Arimo"/>
              </a:rPr>
              <a:t>Apply at least twice daily and immediately after bathing.</a:t>
            </a:r>
            <a:endParaRPr b="0" i="0" sz="3600" u="none" cap="none" strike="noStrike">
              <a:solidFill>
                <a:schemeClr val="dk1"/>
              </a:solidFill>
              <a:latin typeface="Arimo"/>
              <a:ea typeface="Arimo"/>
              <a:cs typeface="Arimo"/>
              <a:sym typeface="Arimo"/>
            </a:endParaRPr>
          </a:p>
          <a:p>
            <a:pPr indent="-685800" lvl="0" marL="914400" marR="0" rtl="0" algn="l">
              <a:lnSpc>
                <a:spcPct val="115000"/>
              </a:lnSpc>
              <a:spcBef>
                <a:spcPts val="0"/>
              </a:spcBef>
              <a:spcAft>
                <a:spcPts val="0"/>
              </a:spcAft>
              <a:buClr>
                <a:schemeClr val="dk1"/>
              </a:buClr>
              <a:buSzPts val="3600"/>
              <a:buFont typeface="Arial"/>
              <a:buAutoNum type="arabicPeriod"/>
            </a:pPr>
            <a:r>
              <a:rPr b="1" i="0" lang="en-US" sz="3600" u="none" cap="none" strike="noStrike">
                <a:solidFill>
                  <a:schemeClr val="dk1"/>
                </a:solidFill>
                <a:latin typeface="Arimo"/>
                <a:ea typeface="Arimo"/>
                <a:cs typeface="Arimo"/>
                <a:sym typeface="Arimo"/>
              </a:rPr>
              <a:t>Method</a:t>
            </a:r>
            <a:r>
              <a:rPr b="0" i="0" lang="en-US" sz="3600" u="none" cap="none" strike="noStrike">
                <a:solidFill>
                  <a:schemeClr val="dk1"/>
                </a:solidFill>
                <a:latin typeface="Arimo"/>
                <a:ea typeface="Arimo"/>
                <a:cs typeface="Arimo"/>
                <a:sym typeface="Arimo"/>
              </a:rPr>
              <a:t>:</a:t>
            </a:r>
            <a:endParaRPr b="0" i="0" sz="3600" u="none" cap="none" strike="noStrike">
              <a:solidFill>
                <a:schemeClr val="dk1"/>
              </a:solidFill>
              <a:latin typeface="Arimo"/>
              <a:ea typeface="Arimo"/>
              <a:cs typeface="Arimo"/>
              <a:sym typeface="Arimo"/>
            </a:endParaRPr>
          </a:p>
          <a:p>
            <a:pPr indent="-685800" lvl="1" marL="1828800" marR="0" rtl="0" algn="l">
              <a:lnSpc>
                <a:spcPct val="115000"/>
              </a:lnSpc>
              <a:spcBef>
                <a:spcPts val="0"/>
              </a:spcBef>
              <a:spcAft>
                <a:spcPts val="0"/>
              </a:spcAft>
              <a:buClr>
                <a:schemeClr val="dk1"/>
              </a:buClr>
              <a:buSzPts val="3600"/>
              <a:buFont typeface="Arimo"/>
              <a:buChar char="○"/>
            </a:pPr>
            <a:r>
              <a:rPr b="0" i="0" lang="en-US" sz="3600" u="none" cap="none" strike="noStrike">
                <a:solidFill>
                  <a:schemeClr val="dk1"/>
                </a:solidFill>
                <a:latin typeface="Arimo"/>
                <a:ea typeface="Arimo"/>
                <a:cs typeface="Arimo"/>
                <a:sym typeface="Arimo"/>
              </a:rPr>
              <a:t>Use gentle, upward strokes to apply a generous amount.</a:t>
            </a:r>
            <a:endParaRPr b="0" i="0" sz="3600" u="none" cap="none" strike="noStrike">
              <a:solidFill>
                <a:schemeClr val="dk1"/>
              </a:solidFill>
              <a:latin typeface="Arimo"/>
              <a:ea typeface="Arimo"/>
              <a:cs typeface="Arimo"/>
              <a:sym typeface="Arimo"/>
            </a:endParaRPr>
          </a:p>
          <a:p>
            <a:pPr indent="-685800" lvl="1" marL="1828800" marR="0" rtl="0" algn="l">
              <a:lnSpc>
                <a:spcPct val="115000"/>
              </a:lnSpc>
              <a:spcBef>
                <a:spcPts val="0"/>
              </a:spcBef>
              <a:spcAft>
                <a:spcPts val="0"/>
              </a:spcAft>
              <a:buClr>
                <a:schemeClr val="dk1"/>
              </a:buClr>
              <a:buSzPts val="3600"/>
              <a:buFont typeface="Arimo"/>
              <a:buChar char="○"/>
            </a:pPr>
            <a:r>
              <a:rPr b="0" i="0" lang="en-US" sz="3600" u="none" cap="none" strike="noStrike">
                <a:solidFill>
                  <a:schemeClr val="dk1"/>
                </a:solidFill>
                <a:latin typeface="Arimo"/>
                <a:ea typeface="Arimo"/>
                <a:cs typeface="Arimo"/>
                <a:sym typeface="Arimo"/>
              </a:rPr>
              <a:t>Avoid rubbing too hard to prevent irritation.</a:t>
            </a:r>
            <a:endParaRPr b="0" i="0" sz="3600" u="none" cap="none" strike="noStrike">
              <a:solidFill>
                <a:schemeClr val="dk1"/>
              </a:solidFill>
              <a:latin typeface="Arimo"/>
              <a:ea typeface="Arimo"/>
              <a:cs typeface="Arimo"/>
              <a:sym typeface="Arimo"/>
            </a:endParaRPr>
          </a:p>
          <a:p>
            <a:pPr indent="-685800" lvl="0" marL="914400" marR="0" rtl="0" algn="l">
              <a:lnSpc>
                <a:spcPct val="115000"/>
              </a:lnSpc>
              <a:spcBef>
                <a:spcPts val="0"/>
              </a:spcBef>
              <a:spcAft>
                <a:spcPts val="0"/>
              </a:spcAft>
              <a:buClr>
                <a:schemeClr val="dk1"/>
              </a:buClr>
              <a:buSzPts val="3600"/>
              <a:buFont typeface="Arial"/>
              <a:buAutoNum type="arabicPeriod"/>
            </a:pPr>
            <a:r>
              <a:rPr b="1" i="0" lang="en-US" sz="3600" u="none" cap="none" strike="noStrike">
                <a:solidFill>
                  <a:schemeClr val="dk1"/>
                </a:solidFill>
                <a:latin typeface="Arimo"/>
                <a:ea typeface="Arimo"/>
                <a:cs typeface="Arimo"/>
                <a:sym typeface="Arimo"/>
              </a:rPr>
              <a:t>Timing</a:t>
            </a:r>
            <a:r>
              <a:rPr b="0" i="0" lang="en-US" sz="3600" u="none" cap="none" strike="noStrike">
                <a:solidFill>
                  <a:schemeClr val="dk1"/>
                </a:solidFill>
                <a:latin typeface="Arimo"/>
                <a:ea typeface="Arimo"/>
                <a:cs typeface="Arimo"/>
                <a:sym typeface="Arimo"/>
              </a:rPr>
              <a:t>:</a:t>
            </a:r>
            <a:endParaRPr b="0" i="0" sz="3600" u="none" cap="none" strike="noStrike">
              <a:solidFill>
                <a:schemeClr val="dk1"/>
              </a:solidFill>
              <a:latin typeface="Arimo"/>
              <a:ea typeface="Arimo"/>
              <a:cs typeface="Arimo"/>
              <a:sym typeface="Arimo"/>
            </a:endParaRPr>
          </a:p>
          <a:p>
            <a:pPr indent="-685800" lvl="1" marL="1828800" marR="0" rtl="0" algn="l">
              <a:lnSpc>
                <a:spcPct val="115000"/>
              </a:lnSpc>
              <a:spcBef>
                <a:spcPts val="0"/>
              </a:spcBef>
              <a:spcAft>
                <a:spcPts val="0"/>
              </a:spcAft>
              <a:buClr>
                <a:schemeClr val="dk1"/>
              </a:buClr>
              <a:buSzPts val="3600"/>
              <a:buFont typeface="Arial"/>
              <a:buChar char="○"/>
            </a:pPr>
            <a:r>
              <a:rPr b="0" i="0" lang="en-US" sz="3600" u="none" cap="none" strike="noStrike">
                <a:solidFill>
                  <a:schemeClr val="dk1"/>
                </a:solidFill>
                <a:latin typeface="Arimo"/>
                <a:ea typeface="Arimo"/>
                <a:cs typeface="Arimo"/>
                <a:sym typeface="Arimo"/>
              </a:rPr>
              <a:t>Apply within three minutes of bathing to lock in moisture</a:t>
            </a:r>
            <a:r>
              <a:rPr b="0" i="0" lang="en-US" sz="3600" u="none" cap="none" strike="noStrike">
                <a:solidFill>
                  <a:schemeClr val="dk1"/>
                </a:solidFill>
                <a:latin typeface="Arial"/>
                <a:ea typeface="Arial"/>
                <a:cs typeface="Arial"/>
                <a:sym typeface="Arial"/>
              </a:rPr>
              <a:t>.</a:t>
            </a:r>
            <a:endParaRPr b="0" i="0" sz="3600" u="none" cap="none" strike="noStrike">
              <a:solidFill>
                <a:schemeClr val="dk1"/>
              </a:solidFill>
              <a:latin typeface="Arial"/>
              <a:ea typeface="Arial"/>
              <a:cs typeface="Arial"/>
              <a:sym typeface="Arial"/>
            </a:endParaRPr>
          </a:p>
          <a:p>
            <a:pPr indent="0" lvl="0" marL="914400" marR="0" rtl="0" algn="l">
              <a:lnSpc>
                <a:spcPct val="115000"/>
              </a:lnSpc>
              <a:spcBef>
                <a:spcPts val="2400"/>
              </a:spcBef>
              <a:spcAft>
                <a:spcPts val="2400"/>
              </a:spcAft>
              <a:buClr>
                <a:srgbClr val="000000"/>
              </a:buClr>
              <a:buSzPts val="3600"/>
              <a:buFont typeface="Arial"/>
              <a:buNone/>
            </a:pPr>
            <a:r>
              <a:t/>
            </a:r>
            <a:endParaRPr b="1" i="0" sz="3600" u="none" cap="none" strike="noStrike">
              <a:solidFill>
                <a:schemeClr val="dk1"/>
              </a:solidFill>
              <a:latin typeface="Arial"/>
              <a:ea typeface="Arial"/>
              <a:cs typeface="Arial"/>
              <a:sym typeface="Arial"/>
            </a:endParaRPr>
          </a:p>
        </p:txBody>
      </p:sp>
      <p:sp>
        <p:nvSpPr>
          <p:cNvPr id="239" name="Google Shape;239;p7"/>
          <p:cNvSpPr txBox="1"/>
          <p:nvPr/>
        </p:nvSpPr>
        <p:spPr>
          <a:xfrm>
            <a:off x="1848061" y="8940000"/>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Bhaskar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sp>
        <p:nvSpPr>
          <p:cNvPr id="240" name="Google Shape;240;p7"/>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graphicFrame>
        <p:nvGraphicFramePr>
          <p:cNvPr id="241" name="Google Shape;241;p7"/>
          <p:cNvGraphicFramePr/>
          <p:nvPr/>
        </p:nvGraphicFramePr>
        <p:xfrm>
          <a:off x="1578775" y="5473675"/>
          <a:ext cx="3000000" cy="3000000"/>
        </p:xfrm>
        <a:graphic>
          <a:graphicData uri="http://schemas.openxmlformats.org/drawingml/2006/table">
            <a:tbl>
              <a:tblPr>
                <a:noFill/>
                <a:tableStyleId>{AEA700BC-84DD-4B33-8154-F69C03C37478}</a:tableStyleId>
              </a:tblPr>
              <a:tblGrid>
                <a:gridCol w="7239000"/>
                <a:gridCol w="7239000"/>
              </a:tblGrid>
              <a:tr h="889275">
                <a:tc>
                  <a:txBody>
                    <a:bodyPr/>
                    <a:lstStyle/>
                    <a:p>
                      <a:pPr indent="0" lvl="0" marL="0" marR="0" rtl="0" algn="l">
                        <a:lnSpc>
                          <a:spcPct val="115000"/>
                        </a:lnSpc>
                        <a:spcBef>
                          <a:spcPts val="0"/>
                        </a:spcBef>
                        <a:spcAft>
                          <a:spcPts val="0"/>
                        </a:spcAft>
                        <a:buClr>
                          <a:schemeClr val="dk1"/>
                        </a:buClr>
                        <a:buSzPts val="2200"/>
                        <a:buFont typeface="Arial"/>
                        <a:buNone/>
                      </a:pPr>
                      <a:r>
                        <a:rPr lang="en-US" sz="3600" u="none" cap="none" strike="noStrike">
                          <a:solidFill>
                            <a:schemeClr val="dk1"/>
                          </a:solidFill>
                        </a:rPr>
                        <a:t>Frequency</a:t>
                      </a:r>
                      <a:endParaRPr sz="3600" u="none" cap="none" strike="noStrike"/>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c>
                  <a:txBody>
                    <a:bodyPr/>
                    <a:lstStyle/>
                    <a:p>
                      <a:pPr indent="0" lvl="0" marL="0" marR="0" rtl="0" algn="l">
                        <a:lnSpc>
                          <a:spcPct val="115000"/>
                        </a:lnSpc>
                        <a:spcBef>
                          <a:spcPts val="0"/>
                        </a:spcBef>
                        <a:spcAft>
                          <a:spcPts val="0"/>
                        </a:spcAft>
                        <a:buClr>
                          <a:schemeClr val="dk1"/>
                        </a:buClr>
                        <a:buSzPts val="2200"/>
                        <a:buFont typeface="Arial"/>
                        <a:buNone/>
                      </a:pPr>
                      <a:r>
                        <a:rPr lang="en-US" sz="3600" u="none" cap="none" strike="noStrike">
                          <a:solidFill>
                            <a:schemeClr val="dk1"/>
                          </a:solidFill>
                        </a:rPr>
                        <a:t>At least twice daily</a:t>
                      </a:r>
                      <a:endParaRPr sz="3600" u="none" cap="none" strike="noStrike"/>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502950">
                <a:tc>
                  <a:txBody>
                    <a:bodyPr/>
                    <a:lstStyle/>
                    <a:p>
                      <a:pPr indent="0" lvl="0" marL="0" marR="0" rtl="0" algn="l">
                        <a:lnSpc>
                          <a:spcPct val="115000"/>
                        </a:lnSpc>
                        <a:spcBef>
                          <a:spcPts val="0"/>
                        </a:spcBef>
                        <a:spcAft>
                          <a:spcPts val="0"/>
                        </a:spcAft>
                        <a:buClr>
                          <a:schemeClr val="dk1"/>
                        </a:buClr>
                        <a:buSzPts val="2200"/>
                        <a:buFont typeface="Arial"/>
                        <a:buNone/>
                      </a:pPr>
                      <a:r>
                        <a:rPr lang="en-US" sz="3600" u="none" cap="none" strike="noStrike">
                          <a:solidFill>
                            <a:schemeClr val="dk1"/>
                          </a:solidFill>
                        </a:rPr>
                        <a:t>Method</a:t>
                      </a:r>
                      <a:endParaRPr sz="3600" u="none" cap="none" strike="noStrike"/>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c>
                  <a:txBody>
                    <a:bodyPr/>
                    <a:lstStyle/>
                    <a:p>
                      <a:pPr indent="0" lvl="0" marL="0" marR="0" rtl="0" algn="l">
                        <a:lnSpc>
                          <a:spcPct val="115000"/>
                        </a:lnSpc>
                        <a:spcBef>
                          <a:spcPts val="0"/>
                        </a:spcBef>
                        <a:spcAft>
                          <a:spcPts val="0"/>
                        </a:spcAft>
                        <a:buClr>
                          <a:schemeClr val="dk1"/>
                        </a:buClr>
                        <a:buSzPts val="2200"/>
                        <a:buFont typeface="Arial"/>
                        <a:buNone/>
                      </a:pPr>
                      <a:r>
                        <a:rPr lang="en-US" sz="3600" u="none" cap="none" strike="noStrike">
                          <a:solidFill>
                            <a:schemeClr val="dk1"/>
                          </a:solidFill>
                        </a:rPr>
                        <a:t>Gentle, upward strokes, generous amount</a:t>
                      </a:r>
                      <a:endParaRPr sz="3600" u="none" cap="none" strike="noStrike"/>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889275">
                <a:tc>
                  <a:txBody>
                    <a:bodyPr/>
                    <a:lstStyle/>
                    <a:p>
                      <a:pPr indent="0" lvl="0" marL="0" marR="0" rtl="0" algn="l">
                        <a:lnSpc>
                          <a:spcPct val="115000"/>
                        </a:lnSpc>
                        <a:spcBef>
                          <a:spcPts val="0"/>
                        </a:spcBef>
                        <a:spcAft>
                          <a:spcPts val="0"/>
                        </a:spcAft>
                        <a:buClr>
                          <a:schemeClr val="dk1"/>
                        </a:buClr>
                        <a:buSzPts val="2200"/>
                        <a:buFont typeface="Arial"/>
                        <a:buNone/>
                      </a:pPr>
                      <a:r>
                        <a:rPr lang="en-US" sz="3600" u="none" cap="none" strike="noStrike">
                          <a:solidFill>
                            <a:schemeClr val="dk1"/>
                          </a:solidFill>
                        </a:rPr>
                        <a:t>Timing</a:t>
                      </a:r>
                      <a:endParaRPr sz="3600" u="none" cap="none" strike="noStrike"/>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c>
                  <a:txBody>
                    <a:bodyPr/>
                    <a:lstStyle/>
                    <a:p>
                      <a:pPr indent="0" lvl="0" marL="0" marR="0" rtl="0" algn="l">
                        <a:lnSpc>
                          <a:spcPct val="115000"/>
                        </a:lnSpc>
                        <a:spcBef>
                          <a:spcPts val="0"/>
                        </a:spcBef>
                        <a:spcAft>
                          <a:spcPts val="0"/>
                        </a:spcAft>
                        <a:buClr>
                          <a:schemeClr val="dk1"/>
                        </a:buClr>
                        <a:buSzPts val="2200"/>
                        <a:buFont typeface="Arial"/>
                        <a:buNone/>
                      </a:pPr>
                      <a:r>
                        <a:rPr lang="en-US" sz="3600" u="none" cap="none" strike="noStrike">
                          <a:solidFill>
                            <a:schemeClr val="dk1"/>
                          </a:solidFill>
                        </a:rPr>
                        <a:t>Timing</a:t>
                      </a:r>
                      <a:endParaRPr sz="3600" u="none" cap="none" strike="noStrike"/>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249" name="Shape 249"/>
        <p:cNvGrpSpPr/>
        <p:nvPr/>
      </p:nvGrpSpPr>
      <p:grpSpPr>
        <a:xfrm>
          <a:off x="0" y="0"/>
          <a:ext cx="0" cy="0"/>
          <a:chOff x="0" y="0"/>
          <a:chExt cx="0" cy="0"/>
        </a:xfrm>
      </p:grpSpPr>
      <p:sp>
        <p:nvSpPr>
          <p:cNvPr id="250" name="Google Shape;250;p8"/>
          <p:cNvSpPr txBox="1"/>
          <p:nvPr/>
        </p:nvSpPr>
        <p:spPr>
          <a:xfrm>
            <a:off x="901850" y="188100"/>
            <a:ext cx="15681000" cy="2277600"/>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2800"/>
              </a:spcBef>
              <a:spcAft>
                <a:spcPts val="0"/>
              </a:spcAft>
              <a:buClr>
                <a:schemeClr val="dk1"/>
              </a:buClr>
              <a:buSzPts val="2200"/>
              <a:buFont typeface="Arial"/>
              <a:buNone/>
            </a:pPr>
            <a:r>
              <a:rPr b="1" i="0" lang="en-US" sz="6200" u="none" cap="none" strike="noStrike">
                <a:solidFill>
                  <a:srgbClr val="F37221"/>
                </a:solidFill>
                <a:latin typeface="Alice"/>
                <a:ea typeface="Alice"/>
                <a:cs typeface="Alice"/>
                <a:sym typeface="Alice"/>
              </a:rPr>
              <a:t> Integrating Emollients into Daily Routine</a:t>
            </a:r>
            <a:endParaRPr b="1" i="0" sz="6200" u="none" cap="none" strike="noStrike">
              <a:solidFill>
                <a:srgbClr val="F37221"/>
              </a:solidFill>
              <a:latin typeface="Alice"/>
              <a:ea typeface="Alice"/>
              <a:cs typeface="Alice"/>
              <a:sym typeface="Alice"/>
            </a:endParaRPr>
          </a:p>
          <a:p>
            <a:pPr indent="0" lvl="0" marL="0" marR="0" rtl="0" algn="ctr">
              <a:lnSpc>
                <a:spcPct val="100000"/>
              </a:lnSpc>
              <a:spcBef>
                <a:spcPts val="800"/>
              </a:spcBef>
              <a:spcAft>
                <a:spcPts val="0"/>
              </a:spcAft>
              <a:buClr>
                <a:srgbClr val="000000"/>
              </a:buClr>
              <a:buSzPts val="1200"/>
              <a:buFont typeface="Arial"/>
              <a:buNone/>
            </a:pPr>
            <a:r>
              <a:t/>
            </a:r>
            <a:endParaRPr b="1" i="0" sz="7000" u="none" cap="none" strike="noStrike">
              <a:solidFill>
                <a:srgbClr val="F37221"/>
              </a:solidFill>
              <a:latin typeface="Alice"/>
              <a:ea typeface="Alice"/>
              <a:cs typeface="Alice"/>
              <a:sym typeface="Alice"/>
            </a:endParaRPr>
          </a:p>
        </p:txBody>
      </p:sp>
      <p:sp>
        <p:nvSpPr>
          <p:cNvPr id="251" name="Google Shape;251;p8"/>
          <p:cNvSpPr txBox="1"/>
          <p:nvPr/>
        </p:nvSpPr>
        <p:spPr>
          <a:xfrm>
            <a:off x="1848050" y="8847600"/>
            <a:ext cx="14734800" cy="92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600"/>
              <a:buFont typeface="Arial"/>
              <a:buNone/>
            </a:pPr>
            <a:r>
              <a:t/>
            </a:r>
            <a:endParaRPr b="0" i="0" sz="600" u="none" cap="none" strike="noStrike">
              <a:solidFill>
                <a:srgbClr val="000000"/>
              </a:solidFill>
              <a:latin typeface="Arial"/>
              <a:ea typeface="Arial"/>
              <a:cs typeface="Arial"/>
              <a:sym typeface="Arial"/>
            </a:endParaRPr>
          </a:p>
        </p:txBody>
      </p:sp>
      <p:sp>
        <p:nvSpPr>
          <p:cNvPr id="252" name="Google Shape;252;p8"/>
          <p:cNvSpPr txBox="1"/>
          <p:nvPr/>
        </p:nvSpPr>
        <p:spPr>
          <a:xfrm>
            <a:off x="1151350" y="1796750"/>
            <a:ext cx="15363000" cy="6555000"/>
          </a:xfrm>
          <a:prstGeom prst="rect">
            <a:avLst/>
          </a:prstGeom>
          <a:noFill/>
          <a:ln>
            <a:noFill/>
          </a:ln>
        </p:spPr>
        <p:txBody>
          <a:bodyPr anchorCtr="0" anchor="t" bIns="91450" lIns="91450" spcFirstLastPara="1" rIns="91450" wrap="square" tIns="91450">
            <a:spAutoFit/>
          </a:bodyPr>
          <a:lstStyle/>
          <a:p>
            <a:pPr indent="-685800" lvl="0" marL="914400" marR="0" rtl="0" algn="l">
              <a:lnSpc>
                <a:spcPct val="115000"/>
              </a:lnSpc>
              <a:spcBef>
                <a:spcPts val="800"/>
              </a:spcBef>
              <a:spcAft>
                <a:spcPts val="0"/>
              </a:spcAft>
              <a:buClr>
                <a:schemeClr val="dk1"/>
              </a:buClr>
              <a:buSzPts val="3600"/>
              <a:buFont typeface="Arial"/>
              <a:buAutoNum type="arabicPeriod"/>
            </a:pPr>
            <a:r>
              <a:rPr b="1" i="0" lang="en-US" sz="3600" u="none" cap="none" strike="noStrike">
                <a:solidFill>
                  <a:schemeClr val="dk1"/>
                </a:solidFill>
                <a:latin typeface="Arimo"/>
                <a:ea typeface="Arimo"/>
                <a:cs typeface="Arimo"/>
                <a:sym typeface="Arimo"/>
              </a:rPr>
              <a:t>Bathing Practices</a:t>
            </a:r>
            <a:r>
              <a:rPr b="0" i="0" lang="en-US" sz="3600" u="none" cap="none" strike="noStrike">
                <a:solidFill>
                  <a:schemeClr val="dk1"/>
                </a:solidFill>
                <a:latin typeface="Arimo"/>
                <a:ea typeface="Arimo"/>
                <a:cs typeface="Arimo"/>
                <a:sym typeface="Arimo"/>
              </a:rPr>
              <a:t>:</a:t>
            </a:r>
            <a:endParaRPr b="0" i="0" sz="3600" u="none" cap="none" strike="noStrike">
              <a:solidFill>
                <a:schemeClr val="dk1"/>
              </a:solidFill>
              <a:latin typeface="Arimo"/>
              <a:ea typeface="Arimo"/>
              <a:cs typeface="Arimo"/>
              <a:sym typeface="Arimo"/>
            </a:endParaRPr>
          </a:p>
          <a:p>
            <a:pPr indent="-685800" lvl="1" marL="1828800" marR="0" rtl="0" algn="l">
              <a:lnSpc>
                <a:spcPct val="115000"/>
              </a:lnSpc>
              <a:spcBef>
                <a:spcPts val="800"/>
              </a:spcBef>
              <a:spcAft>
                <a:spcPts val="0"/>
              </a:spcAft>
              <a:buClr>
                <a:schemeClr val="dk1"/>
              </a:buClr>
              <a:buSzPts val="3600"/>
              <a:buFont typeface="Arimo"/>
              <a:buChar char="○"/>
            </a:pPr>
            <a:r>
              <a:rPr b="0" i="0" lang="en-US" sz="3600" u="none" cap="none" strike="noStrike">
                <a:solidFill>
                  <a:schemeClr val="dk1"/>
                </a:solidFill>
                <a:latin typeface="Arimo"/>
                <a:ea typeface="Arimo"/>
                <a:cs typeface="Arimo"/>
                <a:sym typeface="Arimo"/>
              </a:rPr>
              <a:t>Use lukewarm water and mild, fragrance-free cleansers.</a:t>
            </a:r>
            <a:endParaRPr b="0" i="0" sz="3600" u="none" cap="none" strike="noStrike">
              <a:solidFill>
                <a:schemeClr val="dk1"/>
              </a:solidFill>
              <a:latin typeface="Arimo"/>
              <a:ea typeface="Arimo"/>
              <a:cs typeface="Arimo"/>
              <a:sym typeface="Arimo"/>
            </a:endParaRPr>
          </a:p>
          <a:p>
            <a:pPr indent="-685800" lvl="1" marL="1828800" marR="0" rtl="0" algn="l">
              <a:lnSpc>
                <a:spcPct val="115000"/>
              </a:lnSpc>
              <a:spcBef>
                <a:spcPts val="800"/>
              </a:spcBef>
              <a:spcAft>
                <a:spcPts val="0"/>
              </a:spcAft>
              <a:buClr>
                <a:schemeClr val="dk1"/>
              </a:buClr>
              <a:buSzPts val="3600"/>
              <a:buFont typeface="Arimo"/>
              <a:buChar char="○"/>
            </a:pPr>
            <a:r>
              <a:rPr b="0" i="0" lang="en-US" sz="3600" u="none" cap="none" strike="noStrike">
                <a:solidFill>
                  <a:schemeClr val="dk1"/>
                </a:solidFill>
                <a:latin typeface="Arimo"/>
                <a:ea typeface="Arimo"/>
                <a:cs typeface="Arimo"/>
                <a:sym typeface="Arimo"/>
              </a:rPr>
              <a:t>Limit bath time to avoid excessive drying.</a:t>
            </a:r>
            <a:endParaRPr b="0" i="0" sz="3600" u="none" cap="none" strike="noStrike">
              <a:solidFill>
                <a:schemeClr val="dk1"/>
              </a:solidFill>
              <a:latin typeface="Arimo"/>
              <a:ea typeface="Arimo"/>
              <a:cs typeface="Arimo"/>
              <a:sym typeface="Arimo"/>
            </a:endParaRPr>
          </a:p>
          <a:p>
            <a:pPr indent="-685800" lvl="0" marL="914400" marR="0" rtl="0" algn="l">
              <a:lnSpc>
                <a:spcPct val="115000"/>
              </a:lnSpc>
              <a:spcBef>
                <a:spcPts val="800"/>
              </a:spcBef>
              <a:spcAft>
                <a:spcPts val="0"/>
              </a:spcAft>
              <a:buClr>
                <a:schemeClr val="dk1"/>
              </a:buClr>
              <a:buSzPts val="3600"/>
              <a:buFont typeface="Arial"/>
              <a:buAutoNum type="arabicPeriod"/>
            </a:pPr>
            <a:r>
              <a:rPr b="1" i="0" lang="en-US" sz="3600" u="none" cap="none" strike="noStrike">
                <a:solidFill>
                  <a:schemeClr val="dk1"/>
                </a:solidFill>
                <a:latin typeface="Arimo"/>
                <a:ea typeface="Arimo"/>
                <a:cs typeface="Arimo"/>
                <a:sym typeface="Arimo"/>
              </a:rPr>
              <a:t>Moisturizing Routine</a:t>
            </a:r>
            <a:r>
              <a:rPr b="0" i="0" lang="en-US" sz="3600" u="none" cap="none" strike="noStrike">
                <a:solidFill>
                  <a:schemeClr val="dk1"/>
                </a:solidFill>
                <a:latin typeface="Arimo"/>
                <a:ea typeface="Arimo"/>
                <a:cs typeface="Arimo"/>
                <a:sym typeface="Arimo"/>
              </a:rPr>
              <a:t>:</a:t>
            </a:r>
            <a:endParaRPr b="0" i="0" sz="3600" u="none" cap="none" strike="noStrike">
              <a:solidFill>
                <a:schemeClr val="dk1"/>
              </a:solidFill>
              <a:latin typeface="Arimo"/>
              <a:ea typeface="Arimo"/>
              <a:cs typeface="Arimo"/>
              <a:sym typeface="Arimo"/>
            </a:endParaRPr>
          </a:p>
          <a:p>
            <a:pPr indent="-685800" lvl="1" marL="1828800" marR="0" rtl="0" algn="l">
              <a:lnSpc>
                <a:spcPct val="115000"/>
              </a:lnSpc>
              <a:spcBef>
                <a:spcPts val="800"/>
              </a:spcBef>
              <a:spcAft>
                <a:spcPts val="0"/>
              </a:spcAft>
              <a:buClr>
                <a:schemeClr val="dk1"/>
              </a:buClr>
              <a:buSzPts val="3600"/>
              <a:buFont typeface="Arimo"/>
              <a:buChar char="○"/>
            </a:pPr>
            <a:r>
              <a:rPr b="0" i="0" lang="en-US" sz="3600" u="none" cap="none" strike="noStrike">
                <a:solidFill>
                  <a:schemeClr val="dk1"/>
                </a:solidFill>
                <a:latin typeface="Arimo"/>
                <a:ea typeface="Arimo"/>
                <a:cs typeface="Arimo"/>
                <a:sym typeface="Arimo"/>
              </a:rPr>
              <a:t>Apply emollients immediately after bathing and during diaper changes.</a:t>
            </a:r>
            <a:endParaRPr b="0" i="0" sz="3600" u="none" cap="none" strike="noStrike">
              <a:solidFill>
                <a:schemeClr val="dk1"/>
              </a:solidFill>
              <a:latin typeface="Arimo"/>
              <a:ea typeface="Arimo"/>
              <a:cs typeface="Arimo"/>
              <a:sym typeface="Arimo"/>
            </a:endParaRPr>
          </a:p>
          <a:p>
            <a:pPr indent="-685800" lvl="0" marL="914400" marR="0" rtl="0" algn="l">
              <a:lnSpc>
                <a:spcPct val="115000"/>
              </a:lnSpc>
              <a:spcBef>
                <a:spcPts val="800"/>
              </a:spcBef>
              <a:spcAft>
                <a:spcPts val="0"/>
              </a:spcAft>
              <a:buClr>
                <a:schemeClr val="dk1"/>
              </a:buClr>
              <a:buSzPts val="3600"/>
              <a:buFont typeface="Arial"/>
              <a:buAutoNum type="arabicPeriod"/>
            </a:pPr>
            <a:r>
              <a:rPr b="1" i="0" lang="en-US" sz="3600" u="none" cap="none" strike="noStrike">
                <a:solidFill>
                  <a:schemeClr val="dk1"/>
                </a:solidFill>
                <a:latin typeface="Arimo"/>
                <a:ea typeface="Arimo"/>
                <a:cs typeface="Arimo"/>
                <a:sym typeface="Arimo"/>
              </a:rPr>
              <a:t>Environmental Control</a:t>
            </a:r>
            <a:r>
              <a:rPr b="0" i="0" lang="en-US" sz="3600" u="none" cap="none" strike="noStrike">
                <a:solidFill>
                  <a:schemeClr val="dk1"/>
                </a:solidFill>
                <a:latin typeface="Arimo"/>
                <a:ea typeface="Arimo"/>
                <a:cs typeface="Arimo"/>
                <a:sym typeface="Arimo"/>
              </a:rPr>
              <a:t>:</a:t>
            </a:r>
            <a:endParaRPr b="0" i="0" sz="3600" u="none" cap="none" strike="noStrike">
              <a:solidFill>
                <a:schemeClr val="dk1"/>
              </a:solidFill>
              <a:latin typeface="Arimo"/>
              <a:ea typeface="Arimo"/>
              <a:cs typeface="Arimo"/>
              <a:sym typeface="Arimo"/>
            </a:endParaRPr>
          </a:p>
          <a:p>
            <a:pPr indent="-685800" lvl="1" marL="1828800" marR="0" rtl="0" algn="l">
              <a:lnSpc>
                <a:spcPct val="115000"/>
              </a:lnSpc>
              <a:spcBef>
                <a:spcPts val="800"/>
              </a:spcBef>
              <a:spcAft>
                <a:spcPts val="0"/>
              </a:spcAft>
              <a:buClr>
                <a:schemeClr val="dk1"/>
              </a:buClr>
              <a:buSzPts val="3600"/>
              <a:buFont typeface="Arimo"/>
              <a:buChar char="○"/>
            </a:pPr>
            <a:r>
              <a:rPr b="0" i="0" lang="en-US" sz="3600" u="none" cap="none" strike="noStrike">
                <a:solidFill>
                  <a:schemeClr val="dk1"/>
                </a:solidFill>
                <a:latin typeface="Arimo"/>
                <a:ea typeface="Arimo"/>
                <a:cs typeface="Arimo"/>
                <a:sym typeface="Arimo"/>
              </a:rPr>
              <a:t>Use humidifiers in dry climates to maintain ambient moisture.</a:t>
            </a:r>
            <a:endParaRPr b="0" i="0" sz="3600" u="none" cap="none" strike="noStrike">
              <a:solidFill>
                <a:schemeClr val="dk1"/>
              </a:solidFill>
              <a:latin typeface="Arimo"/>
              <a:ea typeface="Arimo"/>
              <a:cs typeface="Arimo"/>
              <a:sym typeface="Arimo"/>
            </a:endParaRPr>
          </a:p>
          <a:p>
            <a:pPr indent="-685800" lvl="1" marL="1828800" marR="0" rtl="0" algn="l">
              <a:lnSpc>
                <a:spcPct val="115000"/>
              </a:lnSpc>
              <a:spcBef>
                <a:spcPts val="800"/>
              </a:spcBef>
              <a:spcAft>
                <a:spcPts val="0"/>
              </a:spcAft>
              <a:buClr>
                <a:schemeClr val="dk1"/>
              </a:buClr>
              <a:buSzPts val="3600"/>
              <a:buFont typeface="Arimo"/>
              <a:buChar char="○"/>
            </a:pPr>
            <a:r>
              <a:rPr b="0" i="0" lang="en-US" sz="3600" u="none" cap="none" strike="noStrike">
                <a:solidFill>
                  <a:schemeClr val="dk1"/>
                </a:solidFill>
                <a:latin typeface="Arimo"/>
                <a:ea typeface="Arimo"/>
                <a:cs typeface="Arimo"/>
                <a:sym typeface="Arimo"/>
              </a:rPr>
              <a:t>Keep the baby’s environment free from allergens and irritants.</a:t>
            </a:r>
            <a:endParaRPr b="0" i="0" sz="3600" u="none" cap="none" strike="noStrike">
              <a:solidFill>
                <a:schemeClr val="dk2"/>
              </a:solidFill>
              <a:latin typeface="Arimo"/>
              <a:ea typeface="Arimo"/>
              <a:cs typeface="Arimo"/>
              <a:sym typeface="Arimo"/>
            </a:endParaRPr>
          </a:p>
        </p:txBody>
      </p:sp>
      <p:sp>
        <p:nvSpPr>
          <p:cNvPr id="253" name="Google Shape;253;p8"/>
          <p:cNvSpPr txBox="1"/>
          <p:nvPr/>
        </p:nvSpPr>
        <p:spPr>
          <a:xfrm>
            <a:off x="1848061" y="8940000"/>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Bhaskar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sp>
        <p:nvSpPr>
          <p:cNvPr id="254" name="Google Shape;254;p8"/>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EFFFF"/>
        </a:solidFill>
      </p:bgPr>
    </p:bg>
    <p:spTree>
      <p:nvGrpSpPr>
        <p:cNvPr id="262" name="Shape 262"/>
        <p:cNvGrpSpPr/>
        <p:nvPr/>
      </p:nvGrpSpPr>
      <p:grpSpPr>
        <a:xfrm>
          <a:off x="0" y="0"/>
          <a:ext cx="0" cy="0"/>
          <a:chOff x="0" y="0"/>
          <a:chExt cx="0" cy="0"/>
        </a:xfrm>
      </p:grpSpPr>
      <p:sp>
        <p:nvSpPr>
          <p:cNvPr id="263" name="Google Shape;263;p9"/>
          <p:cNvSpPr txBox="1"/>
          <p:nvPr/>
        </p:nvSpPr>
        <p:spPr>
          <a:xfrm>
            <a:off x="718375" y="193199"/>
            <a:ext cx="15681000" cy="2518200"/>
          </a:xfrm>
          <a:prstGeom prst="rect">
            <a:avLst/>
          </a:prstGeom>
          <a:noFill/>
          <a:ln>
            <a:noFill/>
          </a:ln>
        </p:spPr>
        <p:txBody>
          <a:bodyPr anchorCtr="0" anchor="t" bIns="0" lIns="0" spcFirstLastPara="1" rIns="0" wrap="square" tIns="0">
            <a:spAutoFit/>
          </a:bodyPr>
          <a:lstStyle/>
          <a:p>
            <a:pPr indent="0" lvl="0" marL="0" marR="0" rtl="0" algn="ctr">
              <a:lnSpc>
                <a:spcPct val="115000"/>
              </a:lnSpc>
              <a:spcBef>
                <a:spcPts val="2400"/>
              </a:spcBef>
              <a:spcAft>
                <a:spcPts val="0"/>
              </a:spcAft>
              <a:buClr>
                <a:srgbClr val="000000"/>
              </a:buClr>
              <a:buSzPts val="2200"/>
              <a:buFont typeface="Arial"/>
              <a:buNone/>
            </a:pPr>
            <a:r>
              <a:rPr b="1" i="0" lang="en-US" sz="6400" u="none" cap="none" strike="noStrike">
                <a:solidFill>
                  <a:srgbClr val="F37221"/>
                </a:solidFill>
                <a:latin typeface="Alice"/>
                <a:ea typeface="Alice"/>
                <a:cs typeface="Alice"/>
                <a:sym typeface="Alice"/>
              </a:rPr>
              <a:t>Signs and Management of Infections in AD</a:t>
            </a:r>
            <a:endParaRPr b="1" i="0" sz="14200" u="none" cap="none" strike="noStrike">
              <a:solidFill>
                <a:srgbClr val="F37221"/>
              </a:solidFill>
              <a:latin typeface="Alice"/>
              <a:ea typeface="Alice"/>
              <a:cs typeface="Alice"/>
              <a:sym typeface="Alice"/>
            </a:endParaRPr>
          </a:p>
          <a:p>
            <a:pPr indent="0" lvl="0" marL="0" marR="0" rtl="0" algn="ctr">
              <a:lnSpc>
                <a:spcPct val="100000"/>
              </a:lnSpc>
              <a:spcBef>
                <a:spcPts val="2400"/>
              </a:spcBef>
              <a:spcAft>
                <a:spcPts val="0"/>
              </a:spcAft>
              <a:buClr>
                <a:srgbClr val="000000"/>
              </a:buClr>
              <a:buSzPts val="1200"/>
              <a:buFont typeface="Arial"/>
              <a:buNone/>
            </a:pPr>
            <a:r>
              <a:t/>
            </a:r>
            <a:endParaRPr b="1" i="0" sz="7000" u="none" cap="none" strike="noStrike">
              <a:solidFill>
                <a:srgbClr val="F37221"/>
              </a:solidFill>
              <a:latin typeface="Alice"/>
              <a:ea typeface="Alice"/>
              <a:cs typeface="Alice"/>
              <a:sym typeface="Alice"/>
            </a:endParaRPr>
          </a:p>
        </p:txBody>
      </p:sp>
      <p:sp>
        <p:nvSpPr>
          <p:cNvPr id="264" name="Google Shape;264;p9"/>
          <p:cNvSpPr txBox="1"/>
          <p:nvPr/>
        </p:nvSpPr>
        <p:spPr>
          <a:xfrm>
            <a:off x="1848050" y="8847600"/>
            <a:ext cx="14734800" cy="924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600"/>
              <a:buFont typeface="Arial"/>
              <a:buNone/>
            </a:pPr>
            <a:r>
              <a:t/>
            </a:r>
            <a:endParaRPr b="0" i="0" sz="600" u="none" cap="none" strike="noStrike">
              <a:solidFill>
                <a:srgbClr val="000000"/>
              </a:solidFill>
              <a:latin typeface="Arial"/>
              <a:ea typeface="Arial"/>
              <a:cs typeface="Arial"/>
              <a:sym typeface="Arial"/>
            </a:endParaRPr>
          </a:p>
        </p:txBody>
      </p:sp>
      <p:sp>
        <p:nvSpPr>
          <p:cNvPr id="265" name="Google Shape;265;p9"/>
          <p:cNvSpPr txBox="1"/>
          <p:nvPr/>
        </p:nvSpPr>
        <p:spPr>
          <a:xfrm>
            <a:off x="1462500" y="3031300"/>
            <a:ext cx="15363000" cy="738900"/>
          </a:xfrm>
          <a:prstGeom prst="rect">
            <a:avLst/>
          </a:prstGeom>
          <a:noFill/>
          <a:ln>
            <a:noFill/>
          </a:ln>
        </p:spPr>
        <p:txBody>
          <a:bodyPr anchorCtr="0" anchor="t" bIns="91450" lIns="91450" spcFirstLastPara="1" rIns="91450" wrap="square" tIns="91450">
            <a:spAutoFit/>
          </a:bodyPr>
          <a:lstStyle/>
          <a:p>
            <a:pPr indent="0" lvl="0" marL="914400" marR="0" rtl="0" algn="l">
              <a:lnSpc>
                <a:spcPct val="115000"/>
              </a:lnSpc>
              <a:spcBef>
                <a:spcPts val="2400"/>
              </a:spcBef>
              <a:spcAft>
                <a:spcPts val="2400"/>
              </a:spcAft>
              <a:buClr>
                <a:srgbClr val="000000"/>
              </a:buClr>
              <a:buSzPts val="3600"/>
              <a:buFont typeface="Arial"/>
              <a:buNone/>
            </a:pPr>
            <a:r>
              <a:t/>
            </a:r>
            <a:endParaRPr b="0" i="0" sz="3600" u="none" cap="none" strike="noStrike">
              <a:solidFill>
                <a:schemeClr val="dk2"/>
              </a:solidFill>
              <a:latin typeface="Arimo"/>
              <a:ea typeface="Arimo"/>
              <a:cs typeface="Arimo"/>
              <a:sym typeface="Arimo"/>
            </a:endParaRPr>
          </a:p>
        </p:txBody>
      </p:sp>
      <p:sp>
        <p:nvSpPr>
          <p:cNvPr id="266" name="Google Shape;266;p9"/>
          <p:cNvSpPr txBox="1"/>
          <p:nvPr/>
        </p:nvSpPr>
        <p:spPr>
          <a:xfrm>
            <a:off x="1848061" y="8940000"/>
            <a:ext cx="14734800" cy="812700"/>
          </a:xfrm>
          <a:prstGeom prst="rect">
            <a:avLst/>
          </a:prstGeom>
          <a:noFill/>
          <a:ln>
            <a:noFill/>
          </a:ln>
        </p:spPr>
        <p:txBody>
          <a:bodyPr anchorCtr="0" anchor="t" bIns="0" lIns="0" spcFirstLastPara="1" rIns="0" wrap="square" tIns="0">
            <a:spAutoFit/>
          </a:bodyPr>
          <a:lstStyle/>
          <a:p>
            <a:pPr indent="0" lvl="0" marL="0" marR="0" rtl="0" algn="ctr">
              <a:lnSpc>
                <a:spcPct val="140000"/>
              </a:lnSpc>
              <a:spcBef>
                <a:spcPts val="0"/>
              </a:spcBef>
              <a:spcAft>
                <a:spcPts val="0"/>
              </a:spcAft>
              <a:buClr>
                <a:srgbClr val="000000"/>
              </a:buClr>
              <a:buSzPts val="2200"/>
              <a:buFont typeface="Arial"/>
              <a:buNone/>
            </a:pPr>
            <a:r>
              <a:rPr b="0" i="0" lang="en-US" sz="2200" u="none" cap="none" strike="noStrike">
                <a:solidFill>
                  <a:srgbClr val="000000"/>
                </a:solidFill>
                <a:latin typeface="Nunito Sans"/>
                <a:ea typeface="Nunito Sans"/>
                <a:cs typeface="Nunito Sans"/>
                <a:sym typeface="Nunito Sans"/>
              </a:rPr>
              <a:t>The content is by Dr. Bhaskar and adheres to medical academy guidelines and does not favor any individual, group, or product. This video is produced by Inditech Technology Services Pvt. Ltd. Distribution prohibited without permission.</a:t>
            </a:r>
            <a:endParaRPr b="0" i="0" sz="600" u="none" cap="none" strike="noStrike">
              <a:solidFill>
                <a:srgbClr val="000000"/>
              </a:solidFill>
              <a:latin typeface="Arial"/>
              <a:ea typeface="Arial"/>
              <a:cs typeface="Arial"/>
              <a:sym typeface="Arial"/>
            </a:endParaRPr>
          </a:p>
        </p:txBody>
      </p:sp>
      <p:graphicFrame>
        <p:nvGraphicFramePr>
          <p:cNvPr id="267" name="Google Shape;267;p9"/>
          <p:cNvGraphicFramePr/>
          <p:nvPr/>
        </p:nvGraphicFramePr>
        <p:xfrm>
          <a:off x="1056950" y="1939950"/>
          <a:ext cx="3000000" cy="3000000"/>
        </p:xfrm>
        <a:graphic>
          <a:graphicData uri="http://schemas.openxmlformats.org/drawingml/2006/table">
            <a:tbl>
              <a:tblPr>
                <a:noFill/>
                <a:tableStyleId>{AEA700BC-84DD-4B33-8154-F69C03C37478}</a:tableStyleId>
              </a:tblPr>
              <a:tblGrid>
                <a:gridCol w="5227000"/>
                <a:gridCol w="5227000"/>
                <a:gridCol w="5227000"/>
              </a:tblGrid>
              <a:tr h="1110600">
                <a:tc>
                  <a:txBody>
                    <a:bodyPr/>
                    <a:lstStyle/>
                    <a:p>
                      <a:pPr indent="0" lvl="0" marL="0" marR="0" rtl="0" algn="ctr">
                        <a:lnSpc>
                          <a:spcPct val="115000"/>
                        </a:lnSpc>
                        <a:spcBef>
                          <a:spcPts val="0"/>
                        </a:spcBef>
                        <a:spcAft>
                          <a:spcPts val="0"/>
                        </a:spcAft>
                        <a:buClr>
                          <a:schemeClr val="dk1"/>
                        </a:buClr>
                        <a:buSzPts val="2200"/>
                        <a:buFont typeface="Arial"/>
                        <a:buNone/>
                      </a:pPr>
                      <a:r>
                        <a:rPr b="1" lang="en-US" sz="3600" u="none" cap="none" strike="noStrike">
                          <a:solidFill>
                            <a:schemeClr val="dk1"/>
                          </a:solidFill>
                          <a:latin typeface="Arimo"/>
                          <a:ea typeface="Arimo"/>
                          <a:cs typeface="Arimo"/>
                          <a:sym typeface="Arimo"/>
                        </a:rPr>
                        <a:t>Sign</a:t>
                      </a:r>
                      <a:endParaRPr sz="3600" u="none" cap="none" strike="noStrike">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c>
                  <a:txBody>
                    <a:bodyPr/>
                    <a:lstStyle/>
                    <a:p>
                      <a:pPr indent="0" lvl="0" marL="0" marR="0" rtl="0" algn="ctr">
                        <a:lnSpc>
                          <a:spcPct val="115000"/>
                        </a:lnSpc>
                        <a:spcBef>
                          <a:spcPts val="0"/>
                        </a:spcBef>
                        <a:spcAft>
                          <a:spcPts val="0"/>
                        </a:spcAft>
                        <a:buClr>
                          <a:schemeClr val="dk1"/>
                        </a:buClr>
                        <a:buSzPts val="2200"/>
                        <a:buFont typeface="Arial"/>
                        <a:buNone/>
                      </a:pPr>
                      <a:r>
                        <a:rPr b="1" lang="en-US" sz="3600" u="none" cap="none" strike="noStrike">
                          <a:solidFill>
                            <a:schemeClr val="dk1"/>
                          </a:solidFill>
                          <a:latin typeface="Arimo"/>
                          <a:ea typeface="Arimo"/>
                          <a:cs typeface="Arimo"/>
                          <a:sym typeface="Arimo"/>
                        </a:rPr>
                        <a:t>Description</a:t>
                      </a:r>
                      <a:endParaRPr sz="3600" u="none" cap="none" strike="noStrike">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c>
                  <a:txBody>
                    <a:bodyPr/>
                    <a:lstStyle/>
                    <a:p>
                      <a:pPr indent="0" lvl="0" marL="0" marR="0" rtl="0" algn="ctr">
                        <a:lnSpc>
                          <a:spcPct val="115000"/>
                        </a:lnSpc>
                        <a:spcBef>
                          <a:spcPts val="0"/>
                        </a:spcBef>
                        <a:spcAft>
                          <a:spcPts val="0"/>
                        </a:spcAft>
                        <a:buClr>
                          <a:schemeClr val="dk1"/>
                        </a:buClr>
                        <a:buSzPts val="2200"/>
                        <a:buFont typeface="Arial"/>
                        <a:buNone/>
                      </a:pPr>
                      <a:r>
                        <a:rPr b="1" lang="en-US" sz="3600" u="none" cap="none" strike="noStrike">
                          <a:solidFill>
                            <a:schemeClr val="dk1"/>
                          </a:solidFill>
                          <a:latin typeface="Arimo"/>
                          <a:ea typeface="Arimo"/>
                          <a:cs typeface="Arimo"/>
                          <a:sym typeface="Arimo"/>
                        </a:rPr>
                        <a:t>Management</a:t>
                      </a:r>
                      <a:endParaRPr sz="3600" u="none" cap="none" strike="noStrike">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r>
              <a:tr h="1876975">
                <a:tc>
                  <a:txBody>
                    <a:bodyPr/>
                    <a:lstStyle/>
                    <a:p>
                      <a:pPr indent="0" lvl="0" marL="0" marR="0" rtl="0" algn="l">
                        <a:lnSpc>
                          <a:spcPct val="115000"/>
                        </a:lnSpc>
                        <a:spcBef>
                          <a:spcPts val="0"/>
                        </a:spcBef>
                        <a:spcAft>
                          <a:spcPts val="0"/>
                        </a:spcAft>
                        <a:buClr>
                          <a:schemeClr val="dk1"/>
                        </a:buClr>
                        <a:buSzPts val="2200"/>
                        <a:buFont typeface="Arial"/>
                        <a:buNone/>
                      </a:pPr>
                      <a:r>
                        <a:rPr lang="en-US" sz="3600" u="none" cap="none" strike="noStrike">
                          <a:solidFill>
                            <a:schemeClr val="dk1"/>
                          </a:solidFill>
                          <a:latin typeface="Arimo"/>
                          <a:ea typeface="Arimo"/>
                          <a:cs typeface="Arimo"/>
                          <a:sym typeface="Arimo"/>
                        </a:rPr>
                        <a:t>Increased Redness</a:t>
                      </a:r>
                      <a:endParaRPr sz="3600" u="none" cap="none" strike="noStrike">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c>
                  <a:txBody>
                    <a:bodyPr/>
                    <a:lstStyle/>
                    <a:p>
                      <a:pPr indent="0" lvl="0" marL="0" marR="0" rtl="0" algn="l">
                        <a:lnSpc>
                          <a:spcPct val="115000"/>
                        </a:lnSpc>
                        <a:spcBef>
                          <a:spcPts val="0"/>
                        </a:spcBef>
                        <a:spcAft>
                          <a:spcPts val="0"/>
                        </a:spcAft>
                        <a:buClr>
                          <a:schemeClr val="dk1"/>
                        </a:buClr>
                        <a:buSzPts val="2200"/>
                        <a:buFont typeface="Arial"/>
                        <a:buNone/>
                      </a:pPr>
                      <a:r>
                        <a:rPr lang="en-US" sz="3600" u="none" cap="none" strike="noStrike">
                          <a:solidFill>
                            <a:schemeClr val="dk1"/>
                          </a:solidFill>
                          <a:latin typeface="Arimo"/>
                          <a:ea typeface="Arimo"/>
                          <a:cs typeface="Arimo"/>
                          <a:sym typeface="Arimo"/>
                        </a:rPr>
                        <a:t>Red, warm, swollen patches</a:t>
                      </a:r>
                      <a:endParaRPr sz="3600" u="none" cap="none" strike="noStrike">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2200"/>
                        <a:buFont typeface="Arial"/>
                        <a:buNone/>
                      </a:pPr>
                      <a:r>
                        <a:rPr lang="en-US" sz="3600" u="none" cap="none" strike="noStrike">
                          <a:solidFill>
                            <a:schemeClr val="dk1"/>
                          </a:solidFill>
                          <a:latin typeface="Arimo"/>
                          <a:ea typeface="Arimo"/>
                          <a:cs typeface="Arimo"/>
                          <a:sym typeface="Arimo"/>
                        </a:rPr>
                        <a:t>Topical/Oral antibiotics</a:t>
                      </a:r>
                      <a:endParaRPr sz="3600" u="none" cap="none" strike="noStrike">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876975">
                <a:tc>
                  <a:txBody>
                    <a:bodyPr/>
                    <a:lstStyle/>
                    <a:p>
                      <a:pPr indent="0" lvl="0" marL="0" marR="0" rtl="0" algn="l">
                        <a:lnSpc>
                          <a:spcPct val="115000"/>
                        </a:lnSpc>
                        <a:spcBef>
                          <a:spcPts val="0"/>
                        </a:spcBef>
                        <a:spcAft>
                          <a:spcPts val="0"/>
                        </a:spcAft>
                        <a:buClr>
                          <a:schemeClr val="dk1"/>
                        </a:buClr>
                        <a:buSzPts val="2200"/>
                        <a:buFont typeface="Arial"/>
                        <a:buNone/>
                      </a:pPr>
                      <a:r>
                        <a:rPr lang="en-US" sz="3600" u="none" cap="none" strike="noStrike">
                          <a:solidFill>
                            <a:schemeClr val="dk1"/>
                          </a:solidFill>
                          <a:latin typeface="Arimo"/>
                          <a:ea typeface="Arimo"/>
                          <a:cs typeface="Arimo"/>
                          <a:sym typeface="Arimo"/>
                        </a:rPr>
                        <a:t>Pustules/Oozing</a:t>
                      </a:r>
                      <a:endParaRPr sz="3600" u="none" cap="none" strike="noStrike">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c>
                  <a:txBody>
                    <a:bodyPr/>
                    <a:lstStyle/>
                    <a:p>
                      <a:pPr indent="0" lvl="0" marL="0" marR="0" rtl="0" algn="l">
                        <a:lnSpc>
                          <a:spcPct val="115000"/>
                        </a:lnSpc>
                        <a:spcBef>
                          <a:spcPts val="0"/>
                        </a:spcBef>
                        <a:spcAft>
                          <a:spcPts val="0"/>
                        </a:spcAft>
                        <a:buClr>
                          <a:schemeClr val="dk1"/>
                        </a:buClr>
                        <a:buSzPts val="2200"/>
                        <a:buFont typeface="Arial"/>
                        <a:buNone/>
                      </a:pPr>
                      <a:r>
                        <a:rPr lang="en-US" sz="3600" u="none" cap="none" strike="noStrike">
                          <a:solidFill>
                            <a:schemeClr val="dk1"/>
                          </a:solidFill>
                          <a:latin typeface="Arimo"/>
                          <a:ea typeface="Arimo"/>
                          <a:cs typeface="Arimo"/>
                          <a:sym typeface="Arimo"/>
                        </a:rPr>
                        <a:t>Presence of pustules and oozing</a:t>
                      </a:r>
                      <a:endParaRPr sz="3600" u="none" cap="none" strike="noStrike">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2200"/>
                        <a:buFont typeface="Arial"/>
                        <a:buNone/>
                      </a:pPr>
                      <a:r>
                        <a:rPr lang="en-US" sz="3600" u="none" cap="none" strike="noStrike">
                          <a:solidFill>
                            <a:schemeClr val="dk1"/>
                          </a:solidFill>
                          <a:latin typeface="Arimo"/>
                          <a:ea typeface="Arimo"/>
                          <a:cs typeface="Arimo"/>
                          <a:sym typeface="Arimo"/>
                        </a:rPr>
                        <a:t>Topical/Oral antibiotics, antifungal treatments</a:t>
                      </a:r>
                      <a:endParaRPr sz="3600" u="none" cap="none" strike="noStrike">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r h="1876975">
                <a:tc>
                  <a:txBody>
                    <a:bodyPr/>
                    <a:lstStyle/>
                    <a:p>
                      <a:pPr indent="0" lvl="0" marL="0" marR="0" rtl="0" algn="l">
                        <a:lnSpc>
                          <a:spcPct val="115000"/>
                        </a:lnSpc>
                        <a:spcBef>
                          <a:spcPts val="0"/>
                        </a:spcBef>
                        <a:spcAft>
                          <a:spcPts val="0"/>
                        </a:spcAft>
                        <a:buClr>
                          <a:schemeClr val="dk1"/>
                        </a:buClr>
                        <a:buSzPts val="2200"/>
                        <a:buFont typeface="Arial"/>
                        <a:buNone/>
                      </a:pPr>
                      <a:r>
                        <a:rPr lang="en-US" sz="3600" u="none" cap="none" strike="noStrike">
                          <a:solidFill>
                            <a:schemeClr val="dk1"/>
                          </a:solidFill>
                          <a:latin typeface="Arimo"/>
                          <a:ea typeface="Arimo"/>
                          <a:cs typeface="Arimo"/>
                          <a:sym typeface="Arimo"/>
                        </a:rPr>
                        <a:t>Fever/Malaise</a:t>
                      </a:r>
                      <a:endParaRPr sz="3600" u="none" cap="none" strike="noStrike">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solidFill>
                      <a:srgbClr val="D1D5DB"/>
                    </a:solidFill>
                  </a:tcPr>
                </a:tc>
                <a:tc>
                  <a:txBody>
                    <a:bodyPr/>
                    <a:lstStyle/>
                    <a:p>
                      <a:pPr indent="0" lvl="0" marL="0" marR="0" rtl="0" algn="l">
                        <a:lnSpc>
                          <a:spcPct val="115000"/>
                        </a:lnSpc>
                        <a:spcBef>
                          <a:spcPts val="0"/>
                        </a:spcBef>
                        <a:spcAft>
                          <a:spcPts val="0"/>
                        </a:spcAft>
                        <a:buClr>
                          <a:schemeClr val="dk1"/>
                        </a:buClr>
                        <a:buSzPts val="2200"/>
                        <a:buFont typeface="Arial"/>
                        <a:buNone/>
                      </a:pPr>
                      <a:r>
                        <a:rPr lang="en-US" sz="3600" u="none" cap="none" strike="noStrike">
                          <a:solidFill>
                            <a:schemeClr val="dk1"/>
                          </a:solidFill>
                          <a:latin typeface="Arimo"/>
                          <a:ea typeface="Arimo"/>
                          <a:cs typeface="Arimo"/>
                          <a:sym typeface="Arimo"/>
                        </a:rPr>
                        <a:t>General signs of infection</a:t>
                      </a:r>
                      <a:endParaRPr sz="3600" u="none" cap="none" strike="noStrike">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c>
                  <a:txBody>
                    <a:bodyPr/>
                    <a:lstStyle/>
                    <a:p>
                      <a:pPr indent="0" lvl="0" marL="0" marR="0" rtl="0" algn="l">
                        <a:lnSpc>
                          <a:spcPct val="115000"/>
                        </a:lnSpc>
                        <a:spcBef>
                          <a:spcPts val="0"/>
                        </a:spcBef>
                        <a:spcAft>
                          <a:spcPts val="0"/>
                        </a:spcAft>
                        <a:buClr>
                          <a:schemeClr val="dk1"/>
                        </a:buClr>
                        <a:buSzPts val="2200"/>
                        <a:buFont typeface="Arial"/>
                        <a:buNone/>
                      </a:pPr>
                      <a:r>
                        <a:rPr lang="en-US" sz="3600" u="none" cap="none" strike="noStrike">
                          <a:solidFill>
                            <a:schemeClr val="dk1"/>
                          </a:solidFill>
                          <a:latin typeface="Arimo"/>
                          <a:ea typeface="Arimo"/>
                          <a:cs typeface="Arimo"/>
                          <a:sym typeface="Arimo"/>
                        </a:rPr>
                        <a:t>Medical consultation, antibiotics</a:t>
                      </a:r>
                      <a:endParaRPr sz="3600" u="none" cap="none" strike="noStrike">
                        <a:latin typeface="Arimo"/>
                        <a:ea typeface="Arimo"/>
                        <a:cs typeface="Arimo"/>
                        <a:sym typeface="Arimo"/>
                      </a:endParaRPr>
                    </a:p>
                  </a:txBody>
                  <a:tcPr marT="182850" marB="182850" marR="182850" marL="182850">
                    <a:lnL cap="flat" cmpd="sng" w="9525">
                      <a:solidFill>
                        <a:schemeClr val="dk1"/>
                      </a:solidFill>
                      <a:prstDash val="solid"/>
                      <a:round/>
                      <a:headEnd len="sm" w="sm" type="none"/>
                      <a:tailEnd len="sm" w="sm" type="none"/>
                    </a:lnL>
                    <a:lnR cap="flat" cmpd="sng" w="9525">
                      <a:solidFill>
                        <a:schemeClr val="dk1"/>
                      </a:solidFill>
                      <a:prstDash val="solid"/>
                      <a:round/>
                      <a:headEnd len="sm" w="sm" type="none"/>
                      <a:tailEnd len="sm" w="sm" type="none"/>
                    </a:lnR>
                    <a:lnT cap="flat" cmpd="sng" w="9525">
                      <a:solidFill>
                        <a:schemeClr val="dk1"/>
                      </a:solidFill>
                      <a:prstDash val="solid"/>
                      <a:round/>
                      <a:headEnd len="sm" w="sm" type="none"/>
                      <a:tailEnd len="sm" w="sm" type="none"/>
                    </a:lnT>
                    <a:lnB cap="flat" cmpd="sng" w="9525">
                      <a:solidFill>
                        <a:schemeClr val="dk1"/>
                      </a:solidFill>
                      <a:prstDash val="solid"/>
                      <a:round/>
                      <a:headEnd len="sm" w="sm" type="none"/>
                      <a:tailEnd len="sm" w="sm" type="none"/>
                    </a:lnB>
                  </a:tcPr>
                </a:tc>
              </a:tr>
            </a:tbl>
          </a:graphicData>
        </a:graphic>
      </p:graphicFrame>
      <p:sp>
        <p:nvSpPr>
          <p:cNvPr id="268" name="Google Shape;268;p9"/>
          <p:cNvSpPr/>
          <p:nvPr/>
        </p:nvSpPr>
        <p:spPr>
          <a:xfrm rot="-5400000">
            <a:off x="16399378" y="-227370"/>
            <a:ext cx="2512124" cy="2512124"/>
          </a:xfrm>
          <a:custGeom>
            <a:rect b="b" l="l" r="r" t="t"/>
            <a:pathLst>
              <a:path extrusionOk="0" h="3349498" w="3349498">
                <a:moveTo>
                  <a:pt x="0" y="0"/>
                </a:moveTo>
                <a:lnTo>
                  <a:pt x="3349498" y="0"/>
                </a:lnTo>
                <a:lnTo>
                  <a:pt x="3349498" y="3349498"/>
                </a:lnTo>
                <a:lnTo>
                  <a:pt x="0" y="3349498"/>
                </a:lnTo>
                <a:lnTo>
                  <a:pt x="0" y="0"/>
                </a:lnTo>
                <a:close/>
              </a:path>
            </a:pathLst>
          </a:custGeom>
          <a:blipFill rotWithShape="1">
            <a:blip r:embed="rId3">
              <a:alphaModFix/>
            </a:blip>
            <a:stretch>
              <a:fillRect b="0" l="0" r="0" t="0"/>
            </a:stretch>
          </a:blipFill>
          <a:ln>
            <a:noFill/>
          </a:ln>
        </p:spPr>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