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iudIWU8hIDS+fkgiH7gvupy+af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"In pediatric nutrition, conditions like iron deficiency anemia, vitamin D deficiency, omega-3 fatty acid deficiency, and protein-energy malnutrition each present unique challenges. Iron deficiency leads to fatigue, while vitamin D deficiency affects bone health. Omega-3 deficiency impacts cognitive function, and protein-energy malnutrition stunts growth. Tailored interventions are essential for addressing these distinct nutritional needs."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73" name="Google Shape;173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4" name="Google Shape;174;p11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"In addressing pediatric nutritional deficiencies in India, targeted interventions are essential. For iron deficiency anemia, prioritize iron supplementation and dietary adjustments. Focus on supplementation and increased sunlight exposure for Vitamin D deficiency. For Omega-3 fatty acid deficiency, encourage consumption of omega-3-rich foods. Implement nutritional rehabilitation with emphasis on protein and calorie intake for Protein-energy malnutrition.”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77" name="Google Shape;177;p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86" name="Google Shape;186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7" name="Google Shape;187;p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“Pediatric fatigue often stems from underlying nutritional deficiencies, emphasizing the importance of early detection and intervention. By addressing these deficiencies and implementing comprehensive treatment strategies, healthcare professionals can significantly improve a child's energy levels, growth, and overall health. Timely diagnosis and ongoing support are key in mitigating the long-term consequences of pediatric fatigue.”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90" name="Google Shape;190;p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05" name="Google Shape;105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6" name="Google Shape;106;p4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“Welcome to CME on “Pediatric Fatigue: Tracing Back to Nutritional Deficiencies and Interventions”-Red Flag Covered: Excessive Fatigue”. In India, pediatric fatigue is prevalent, with around 20% of school children affected. Malnutrition, seen in over 50% of children, contributes significantly to fatigue. Inadequate intake of nutrients like iron and vitamin D worsens the condition. Addressing this issue requires targeted interventions."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6" name="Google Shape;116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“Iron deficiency anemia, vitamin D deficiency, omega-3 fatty acid deficiency, and protein-energy malnutrition are all conditions linked to excessive fatigue in children. Understanding these conditions is vital for effective diagnosis and treatment.”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7" name="Google Shape;127;p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“Iron deficiency anemia is prevalent in over 50% of Indian children, stemming from inadequate dietary iron intake. Fatigue and pale skin are common symptoms, indicating the need for early intervention.”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36" name="Google Shape;136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7" name="Google Shape;137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“Vitamin D deficiency affects over 70% of Indian children, primarily due to limited sunlight exposure and dietary intake. Bone pain and muscle weakness signal deficiency, emphasizing the importance of supplementation and dietary modifications.”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46" name="Google Shape;146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7" name="Google Shape;147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“Widespread among Indian children, omega-3 fatty acid deficiency results from insufficient intake of EPA and DHA. Poor concentration and mood swings indicate deficiency, underscoring the need for dietary changes and supplementation.”</a:t>
            </a:r>
            <a:endParaRPr/>
          </a:p>
        </p:txBody>
      </p:sp>
      <p:sp>
        <p:nvSpPr>
          <p:cNvPr id="149" name="Google Shape;149;p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50" name="Google Shape;150;p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56" name="Google Shape;156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7" name="Google Shape;157;p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Affecting approximately 40% of Indian children, protein-energy malnutrition arises from inadequate calorie and protein intake. Stunted growth and fatigue are key indicators, highlighting the urgency of nutritional rehabilitation and dietary interventions.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542081" y="1597434"/>
            <a:ext cx="14769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Calibri"/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"Pediatric Fatigue: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Calibri"/>
              <a:buNone/>
            </a:pPr>
            <a:r>
              <a:rPr b="1" i="0" lang="en-US" sz="6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Tracing Back to Nutritional Deficiencies and Interventions”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647" y="6233973"/>
            <a:ext cx="3532141" cy="30075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7842143" y="6583601"/>
            <a:ext cx="9562454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RASHMI AGRAWAL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Pediatrics, NMCH, Patna, Bihar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IAP BIHAR, STATE SECRETARY, 2024 -2025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2216708" y="5300421"/>
            <a:ext cx="13731048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/>
        </p:nvSpPr>
        <p:spPr>
          <a:xfrm>
            <a:off x="436975" y="430157"/>
            <a:ext cx="15962400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Differential Diagnosis</a:t>
            </a:r>
            <a:endParaRPr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1207975" y="1506475"/>
            <a:ext cx="15962400" cy="7916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Iron Deficiency Anemia: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Affects red blood cell production due to low iron, causing fatigue and pale skin.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Vitamin D Deficiency: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Impacts bone health and immunity, resulting in weak bones and increased infection risk.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Omega-3 Fatty Acid Deficiency: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Impairs brain development, leading to concentration issues and mood fluctuations.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Protein-Energy Malnutrition: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Hinders growth and immunity, causing stunted growth and susceptibility to infections.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/>
        </p:nvSpPr>
        <p:spPr>
          <a:xfrm>
            <a:off x="896213" y="592342"/>
            <a:ext cx="157362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Treatment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676550" y="1857858"/>
            <a:ext cx="16934900" cy="2861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896213" y="4744887"/>
            <a:ext cx="157362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Follow-up 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76550" y="5811864"/>
            <a:ext cx="17285985" cy="3725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monitoring of nutritional status through periodic blood tests.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continued adherence to dietary recommendations and supplementation.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education and support for sustainable lifestyle changes.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monitoring and Community-based interventions show promising results</a:t>
            </a:r>
            <a:endParaRPr/>
          </a:p>
        </p:txBody>
      </p:sp>
      <p:sp>
        <p:nvSpPr>
          <p:cNvPr id="183" name="Google Shape;183;p11"/>
          <p:cNvSpPr txBox="1"/>
          <p:nvPr/>
        </p:nvSpPr>
        <p:spPr>
          <a:xfrm>
            <a:off x="1115877" y="2015376"/>
            <a:ext cx="16495573" cy="2546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supplement deficient nutrient, anti-oxidant supplementation alleviates muscle symptoms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Multivitamin and Multimineral supplement to improve symptoms.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/>
        </p:nvSpPr>
        <p:spPr>
          <a:xfrm>
            <a:off x="728075" y="564975"/>
            <a:ext cx="14990700" cy="152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6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898975" y="1673175"/>
            <a:ext cx="15928200" cy="734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Pediatric fatigue can often be traced back to nutritional deficiencies, highlighting the importance of early detection and intervention.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addressing underlying nutritional issues, healthcare professionals can improve a child's energy levels, growth, and overall health.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Timely diagnosis and comprehensive treatment strategies are essential for mitigating the long-term consequences of pediatric fatigue.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452" y="491794"/>
            <a:ext cx="17342602" cy="9365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1641922" y="930000"/>
            <a:ext cx="15761777" cy="8956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Fatigue: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Subjective sense of increased (more than average) tiredness and exhaustion after a routine task that impairs ones physical and mental capabilities.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Chronic fatigue syndrome: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Severe persistent debilitating fatigue for 6 months or more along with somatic symptoms (myalgia/headache/sore throat/joint pain)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02755" y="930000"/>
            <a:ext cx="14990700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2805193" y="1410346"/>
            <a:ext cx="13855485" cy="8217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known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CHARACTERIZED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by: 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Decreased academic performance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Disturbed social life</a:t>
            </a:r>
            <a:endParaRPr/>
          </a:p>
          <a:p>
            <a:pPr indent="-514350" lvl="2" marL="1428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AutoNum type="arabicPeriod"/>
            </a:pPr>
            <a:r>
              <a:rPr b="0" i="0" lang="en-US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Impaired humoral and cellular immunity</a:t>
            </a:r>
            <a:endParaRPr/>
          </a:p>
          <a:p>
            <a:pPr indent="-2095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 PREDILECTION: 	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girls &gt; boys (1.3:1)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Age: </a:t>
            </a: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 with age, peak at 15 years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/>
        </p:nvSpPr>
        <p:spPr>
          <a:xfrm>
            <a:off x="1431672" y="840432"/>
            <a:ext cx="14990700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827251" y="2285108"/>
            <a:ext cx="16887312" cy="69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from 2018 suggests that around 20% of Indian school children experience fatigue.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Malnutrition affects over 50% of children in India, contributing to fatigue.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Inadequate intake of key nutrients like iron, vitamin D, omega-3 fatty acids, protein, and multivitamins and minerals is linked to fatigue.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1103575" y="938429"/>
            <a:ext cx="149907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Prevalent Nutritional Deficiencies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9862975" y="2433475"/>
            <a:ext cx="6231300" cy="5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1394848" y="1922235"/>
            <a:ext cx="16040744" cy="725714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Char char="●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Iron deficiency anemia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Char char="●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Vitamin D deficiency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Char char="●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Omega-3 fatty acid deficiency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Char char="●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Protein-energy malnutrition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Char char="●"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Deficiencies of Vit. C, B complex, Vit. E Sodium, Magnesium, zinc, folic acid, L-carnithine, L tryptophan, CoQ10, etc.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318454" y="581630"/>
            <a:ext cx="160497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Iron Deficiency Anemia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982090" y="1766469"/>
            <a:ext cx="16623985" cy="7718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Prevalent in over 50% of Indian children.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dietary diversity and low intake of iron-rich foods contributing to iron deficiency anemia.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Flags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Fatigue, pale skin, weakness, and shortness of breath indicate iron deficiency anemia.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tests measure hemoglobin and serum ferritin levels.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Iron supplementation (3-6mg/kg/day), dietary modifications, and addressing nutritional deficiencies.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/>
        </p:nvSpPr>
        <p:spPr>
          <a:xfrm>
            <a:off x="288867" y="986267"/>
            <a:ext cx="16188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Vitamin D Deficiency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050000" y="1861788"/>
            <a:ext cx="16835044" cy="785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Prevalent in over 70% of Indian children.</a:t>
            </a:r>
            <a:endParaRPr/>
          </a:p>
          <a:p>
            <a:pPr indent="-4508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consumption of vitamin D-rich foods and insufficient sunlight exposure contribute to deficiency.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Flags: </a:t>
            </a: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Bone pain, muscle weakness, and susceptibility to infections.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Diagnosis: </a:t>
            </a: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Blood tests measure serum 25-hydroxyvitamin D levels (&lt;20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mo"/>
              <a:buChar char="●"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Treatment: </a:t>
            </a: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Vitamin D supplementation (400 IU to 600 IU), increased sunlight exposure, and dietary modifications.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/>
        </p:nvSpPr>
        <p:spPr>
          <a:xfrm>
            <a:off x="784812" y="786536"/>
            <a:ext cx="16188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Omega-3 Fatty Acid Deficiency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982233" y="1702917"/>
            <a:ext cx="16670335" cy="796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Omega-3 fatty acid deficiency results from inadequate intake of EPA and DHA, affecting cognition, bone health, brain health.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Flags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Poor concentration, mood swings, and behavioral issues.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Dietary assessment and blood tests measure omega-3 fatty acid 				levels.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intake of omega-3-rich foods, supplementation, and fortified foods (Fresh water fatty fish, Nuts and seeds, Plant oils, algae oil) 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Dose: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0.5 - 1.6 g as per age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"/>
          <p:cNvSpPr txBox="1"/>
          <p:nvPr/>
        </p:nvSpPr>
        <p:spPr>
          <a:xfrm>
            <a:off x="1050000" y="550706"/>
            <a:ext cx="16188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7200"/>
              <a:buFont typeface="Calibri"/>
              <a:buNone/>
            </a:pPr>
            <a:r>
              <a:rPr b="1" lang="en-US" sz="72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Protein-Energy Malnutrition</a:t>
            </a:r>
            <a:endParaRPr b="1" sz="7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650930" y="1860180"/>
            <a:ext cx="17435592" cy="7528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381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Affects approximately 40% of Indian children, </a:t>
            </a:r>
            <a:endParaRPr/>
          </a:p>
          <a:p>
            <a:pPr indent="-43815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mo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Poor dietary intake and diversity along with limited access to nutrient-dense foods contribute to malnutrition.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Flags: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Stunted growth, weight loss, fatigue, and increased susceptibility to 			infections.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Anthropometric measurements, dietary assessment, and blood tests.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mo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Treatment: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Nutritional rehabilitation, dietary interventions, and addressing 				deficiencies (Zinc, Vit. A, vit D, Magnesium etc.)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P.M. Dangshawa</dc:creator>
</cp:coreProperties>
</file>