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drawing14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rawing7.xml" ContentType="application/vnd.ms-office.drawingml.diagramDrawing+xml"/>
  <Override PartName="/ppt/diagrams/layout13.xml" ContentType="application/vnd.openxmlformats-officedocument.drawingml.diagramLayout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diagrams/colors16.xml" ContentType="application/vnd.openxmlformats-officedocument.drawingml.diagramColor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drawing3.xml" ContentType="application/vnd.ms-office.drawingml.diagramDrawing+xml"/>
  <Override PartName="/ppt/diagrams/colors1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ppt/diagrams/quickStyle16.xml" ContentType="application/vnd.openxmlformats-officedocument.drawingml.diagramStyl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diagrams/drawing15.xml" ContentType="application/vnd.ms-office.drawingml.diagramDrawing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quickStyle12.xml" ContentType="application/vnd.openxmlformats-officedocument.drawingml.diagramStyle+xml"/>
  <Override PartName="/ppt/diagrams/drawing13.xml" ContentType="application/vnd.ms-office.drawingml.diagramDrawing+xml"/>
  <Override PartName="/ppt/diagrams/layout16.xml" ContentType="application/vnd.openxmlformats-officedocument.drawingml.diagramLayout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diagrams/layout14.xml" ContentType="application/vnd.openxmlformats-officedocument.drawingml.diagramLayout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diagrams/data15.xml" ContentType="application/vnd.openxmlformats-officedocument.drawingml.diagramData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diagrams/data11.xml" ContentType="application/vnd.openxmlformats-officedocument.drawingml.diagramData+xml"/>
  <Default Extension="rels" ContentType="application/vnd.openxmlformats-package.relationships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quickStyle15.xml" ContentType="application/vnd.openxmlformats-officedocument.drawingml.diagramStyle+xml"/>
  <Override PartName="/ppt/diagrams/drawing16.xml" ContentType="application/vnd.ms-office.drawingml.diagramDrawing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rawing9.xml" ContentType="application/vnd.ms-office.drawingml.diagramDrawing+xml"/>
  <Override PartName="/ppt/diagrams/layout15.xml" ContentType="application/vnd.openxmlformats-officedocument.drawingml.diagramLayout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drawing12.xml" ContentType="application/vnd.ms-office.drawingml.diagramDrawing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diagrams/drawing5.xml" ContentType="application/vnd.ms-office.drawingml.diagramDrawing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slides/slide28.xml" ContentType="application/vnd.openxmlformats-officedocument.presentationml.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ata16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1" r:id="rId1"/>
  </p:sldMasterIdLst>
  <p:sldIdLst>
    <p:sldId id="306" r:id="rId2"/>
    <p:sldId id="307" r:id="rId3"/>
    <p:sldId id="381" r:id="rId4"/>
    <p:sldId id="365" r:id="rId5"/>
    <p:sldId id="382" r:id="rId6"/>
    <p:sldId id="366" r:id="rId7"/>
    <p:sldId id="367" r:id="rId8"/>
    <p:sldId id="368" r:id="rId9"/>
    <p:sldId id="369" r:id="rId10"/>
    <p:sldId id="370" r:id="rId11"/>
    <p:sldId id="371" r:id="rId12"/>
    <p:sldId id="372" r:id="rId13"/>
    <p:sldId id="373" r:id="rId14"/>
    <p:sldId id="374" r:id="rId15"/>
    <p:sldId id="375" r:id="rId16"/>
    <p:sldId id="376" r:id="rId17"/>
    <p:sldId id="377" r:id="rId18"/>
    <p:sldId id="378" r:id="rId19"/>
    <p:sldId id="379" r:id="rId20"/>
    <p:sldId id="380" r:id="rId21"/>
    <p:sldId id="314" r:id="rId22"/>
    <p:sldId id="256" r:id="rId23"/>
    <p:sldId id="257" r:id="rId24"/>
    <p:sldId id="258" r:id="rId25"/>
    <p:sldId id="259" r:id="rId26"/>
    <p:sldId id="260" r:id="rId27"/>
    <p:sldId id="261" r:id="rId28"/>
    <p:sldId id="262" r:id="rId29"/>
    <p:sldId id="263" r:id="rId30"/>
    <p:sldId id="264" r:id="rId31"/>
    <p:sldId id="265" r:id="rId32"/>
    <p:sldId id="266" r:id="rId33"/>
    <p:sldId id="267" r:id="rId34"/>
    <p:sldId id="268" r:id="rId35"/>
    <p:sldId id="269" r:id="rId36"/>
    <p:sldId id="270" r:id="rId37"/>
    <p:sldId id="271" r:id="rId38"/>
    <p:sldId id="272" r:id="rId3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2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F6CC4C-8235-4515-9DD0-89F2F26353BD}" type="doc">
      <dgm:prSet loTypeId="urn:microsoft.com/office/officeart/2008/layout/PictureAccentList" loCatId="pictur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75305CA-1B98-4C66-B5FA-8A8BBE14525A}">
      <dgm:prSet phldrT="[Текст]"/>
      <dgm:spPr/>
      <dgm:t>
        <a:bodyPr/>
        <a:lstStyle/>
        <a:p>
          <a:r>
            <a:rPr lang="en-US" dirty="0" smtClean="0"/>
            <a:t>8-sinf</a:t>
          </a:r>
        </a:p>
        <a:p>
          <a:r>
            <a:rPr lang="uz-Cyrl-UZ" dirty="0" smtClean="0"/>
            <a:t>№</a:t>
          </a:r>
          <a:r>
            <a:rPr lang="uz-Cyrl-UZ" dirty="0"/>
            <a:t>1</a:t>
          </a:r>
          <a:endParaRPr lang="ru-RU" dirty="0"/>
        </a:p>
      </dgm:t>
    </dgm:pt>
    <dgm:pt modelId="{30F3F4E2-5993-4DA8-87C5-4997D5E62ECD}" type="parTrans" cxnId="{C7F092C1-BDEA-4C69-B6B2-F579616BAE2E}">
      <dgm:prSet/>
      <dgm:spPr/>
      <dgm:t>
        <a:bodyPr/>
        <a:lstStyle/>
        <a:p>
          <a:endParaRPr lang="ru-RU"/>
        </a:p>
      </dgm:t>
    </dgm:pt>
    <dgm:pt modelId="{BAFAA82A-C842-4DD4-B2CD-62893A4734CC}" type="sibTrans" cxnId="{C7F092C1-BDEA-4C69-B6B2-F579616BAE2E}">
      <dgm:prSet/>
      <dgm:spPr/>
      <dgm:t>
        <a:bodyPr/>
        <a:lstStyle/>
        <a:p>
          <a:endParaRPr lang="ru-RU"/>
        </a:p>
      </dgm:t>
    </dgm:pt>
    <dgm:pt modelId="{84E3DDF3-4554-4443-B32E-9C8EAA2C0947}">
      <dgm:prSet phldrT="[Текст]"/>
      <dgm:spPr/>
      <dgm:t>
        <a:bodyPr/>
        <a:lstStyle/>
        <a:p>
          <a:pPr algn="ctr">
            <a:buFont typeface="+mj-lt"/>
            <a:buNone/>
          </a:pPr>
          <a:r>
            <a:rPr lang="en-US" b="1" dirty="0" err="1" smtClean="0"/>
            <a:t>Inson</a:t>
          </a:r>
          <a:r>
            <a:rPr lang="en-US" b="1" dirty="0" smtClean="0"/>
            <a:t> </a:t>
          </a:r>
          <a:r>
            <a:rPr lang="en-US" b="1" dirty="0" err="1" smtClean="0"/>
            <a:t>huquqlari</a:t>
          </a:r>
          <a:r>
            <a:rPr lang="en-US" b="1" dirty="0" smtClean="0"/>
            <a:t> </a:t>
          </a:r>
          <a:r>
            <a:rPr lang="en-US" b="1" dirty="0" err="1" smtClean="0"/>
            <a:t>umumjahon</a:t>
          </a:r>
          <a:r>
            <a:rPr lang="en-US" b="1" dirty="0" smtClean="0"/>
            <a:t> </a:t>
          </a:r>
          <a:r>
            <a:rPr lang="en-US" b="1" dirty="0" err="1" smtClean="0"/>
            <a:t>dеklaratsiyasi</a:t>
          </a:r>
          <a:r>
            <a:rPr lang="en-US" b="1" dirty="0" smtClean="0"/>
            <a:t> </a:t>
          </a:r>
          <a:r>
            <a:rPr lang="en-US" b="1" dirty="0" err="1" smtClean="0"/>
            <a:t>qachon</a:t>
          </a:r>
          <a:r>
            <a:rPr lang="en-US" b="1" dirty="0" smtClean="0"/>
            <a:t> </a:t>
          </a:r>
          <a:r>
            <a:rPr lang="en-US" b="1" dirty="0" err="1" smtClean="0"/>
            <a:t>qabul</a:t>
          </a:r>
          <a:r>
            <a:rPr lang="en-US" b="1" dirty="0" smtClean="0"/>
            <a:t> </a:t>
          </a:r>
          <a:r>
            <a:rPr lang="en-US" b="1" dirty="0" err="1" smtClean="0"/>
            <a:t>qilingan</a:t>
          </a:r>
          <a:r>
            <a:rPr lang="en-US" b="1" dirty="0" smtClean="0"/>
            <a:t>?</a:t>
          </a:r>
        </a:p>
        <a:p>
          <a:pPr algn="l">
            <a:buFont typeface="+mj-lt"/>
            <a:buAutoNum type="arabicPeriod"/>
          </a:pPr>
          <a:r>
            <a:rPr lang="en-US" dirty="0" smtClean="0"/>
            <a:t>A) 1948-yil 10-yanvar	B) 1948-yil 11-dekabr	</a:t>
          </a:r>
        </a:p>
        <a:p>
          <a:pPr algn="l">
            <a:buFont typeface="+mj-lt"/>
            <a:buAutoNum type="arabicPeriod"/>
          </a:pPr>
          <a:r>
            <a:rPr lang="en-US" dirty="0" smtClean="0"/>
            <a:t>C)1948-yil 10-dekabr            D) 1948-yil 8-dekabr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B9D610D-C890-43D8-9DFC-79824E89C929}" type="parTrans" cxnId="{42FCA4E6-4409-4DA7-AFAE-E4D3D034D9E1}">
      <dgm:prSet/>
      <dgm:spPr/>
      <dgm:t>
        <a:bodyPr/>
        <a:lstStyle/>
        <a:p>
          <a:endParaRPr lang="ru-RU"/>
        </a:p>
      </dgm:t>
    </dgm:pt>
    <dgm:pt modelId="{855A5EA9-598B-4C8B-BB43-05B98B179F9D}" type="sibTrans" cxnId="{42FCA4E6-4409-4DA7-AFAE-E4D3D034D9E1}">
      <dgm:prSet/>
      <dgm:spPr/>
      <dgm:t>
        <a:bodyPr/>
        <a:lstStyle/>
        <a:p>
          <a:endParaRPr lang="ru-RU"/>
        </a:p>
      </dgm:t>
    </dgm:pt>
    <dgm:pt modelId="{D4A125B2-97B3-4A51-ADFD-FEB6D8D72B71}" type="pres">
      <dgm:prSet presAssocID="{8DF6CC4C-8235-4515-9DD0-89F2F26353BD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042E5F26-FFAD-425C-96A9-065956B90570}" type="pres">
      <dgm:prSet presAssocID="{D75305CA-1B98-4C66-B5FA-8A8BBE14525A}" presName="root" presStyleCnt="0">
        <dgm:presLayoutVars>
          <dgm:chMax/>
          <dgm:chPref val="4"/>
        </dgm:presLayoutVars>
      </dgm:prSet>
      <dgm:spPr/>
    </dgm:pt>
    <dgm:pt modelId="{CFA982BC-0BEB-4C26-958E-584EB047B988}" type="pres">
      <dgm:prSet presAssocID="{D75305CA-1B98-4C66-B5FA-8A8BBE14525A}" presName="rootComposite" presStyleCnt="0">
        <dgm:presLayoutVars/>
      </dgm:prSet>
      <dgm:spPr/>
    </dgm:pt>
    <dgm:pt modelId="{6E50672F-414A-4441-9799-4203CEB20721}" type="pres">
      <dgm:prSet presAssocID="{D75305CA-1B98-4C66-B5FA-8A8BBE14525A}" presName="rootText" presStyleLbl="node0" presStyleIdx="0" presStyleCnt="1" custLinFactNeighborY="-64343">
        <dgm:presLayoutVars>
          <dgm:chMax/>
          <dgm:chPref val="4"/>
        </dgm:presLayoutVars>
      </dgm:prSet>
      <dgm:spPr/>
      <dgm:t>
        <a:bodyPr/>
        <a:lstStyle/>
        <a:p>
          <a:endParaRPr lang="ru-RU"/>
        </a:p>
      </dgm:t>
    </dgm:pt>
    <dgm:pt modelId="{0B6B5447-E8A4-4B4B-973F-69D01A350A25}" type="pres">
      <dgm:prSet presAssocID="{D75305CA-1B98-4C66-B5FA-8A8BBE14525A}" presName="childShape" presStyleCnt="0">
        <dgm:presLayoutVars>
          <dgm:chMax val="0"/>
          <dgm:chPref val="0"/>
        </dgm:presLayoutVars>
      </dgm:prSet>
      <dgm:spPr/>
    </dgm:pt>
    <dgm:pt modelId="{E96563D6-35CE-438D-A1DC-7B47CDED674C}" type="pres">
      <dgm:prSet presAssocID="{84E3DDF3-4554-4443-B32E-9C8EAA2C0947}" presName="childComposite" presStyleCnt="0">
        <dgm:presLayoutVars>
          <dgm:chMax val="0"/>
          <dgm:chPref val="0"/>
        </dgm:presLayoutVars>
      </dgm:prSet>
      <dgm:spPr/>
    </dgm:pt>
    <dgm:pt modelId="{EDA52388-2766-41A8-9483-28E13197D8CA}" type="pres">
      <dgm:prSet presAssocID="{84E3DDF3-4554-4443-B32E-9C8EAA2C0947}" presName="Image" presStyleLbl="node1" presStyleIdx="0" presStyleCnt="1"/>
      <dgm:spPr/>
    </dgm:pt>
    <dgm:pt modelId="{21B22F23-24E9-4E0A-82E2-D2BFF6DF3CCD}" type="pres">
      <dgm:prSet presAssocID="{84E3DDF3-4554-4443-B32E-9C8EAA2C0947}" presName="childText" presStyleLbl="lnNode1" presStyleIdx="0" presStyleCnt="1" custScaleX="117506" custScaleY="234927" custLinFactNeighborX="17" custLinFactNeighborY="84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91D5F54-EC56-4001-8D72-092007EECDD6}" type="presOf" srcId="{8DF6CC4C-8235-4515-9DD0-89F2F26353BD}" destId="{D4A125B2-97B3-4A51-ADFD-FEB6D8D72B71}" srcOrd="0" destOrd="0" presId="urn:microsoft.com/office/officeart/2008/layout/PictureAccentList"/>
    <dgm:cxn modelId="{C1052E87-EBEB-4DCD-9B6B-8A43F05B6812}" type="presOf" srcId="{D75305CA-1B98-4C66-B5FA-8A8BBE14525A}" destId="{6E50672F-414A-4441-9799-4203CEB20721}" srcOrd="0" destOrd="0" presId="urn:microsoft.com/office/officeart/2008/layout/PictureAccentList"/>
    <dgm:cxn modelId="{42FCA4E6-4409-4DA7-AFAE-E4D3D034D9E1}" srcId="{D75305CA-1B98-4C66-B5FA-8A8BBE14525A}" destId="{84E3DDF3-4554-4443-B32E-9C8EAA2C0947}" srcOrd="0" destOrd="0" parTransId="{EB9D610D-C890-43D8-9DFC-79824E89C929}" sibTransId="{855A5EA9-598B-4C8B-BB43-05B98B179F9D}"/>
    <dgm:cxn modelId="{E904EEAF-0B5E-42DC-B8D5-84537B0687B8}" type="presOf" srcId="{84E3DDF3-4554-4443-B32E-9C8EAA2C0947}" destId="{21B22F23-24E9-4E0A-82E2-D2BFF6DF3CCD}" srcOrd="0" destOrd="0" presId="urn:microsoft.com/office/officeart/2008/layout/PictureAccentList"/>
    <dgm:cxn modelId="{C7F092C1-BDEA-4C69-B6B2-F579616BAE2E}" srcId="{8DF6CC4C-8235-4515-9DD0-89F2F26353BD}" destId="{D75305CA-1B98-4C66-B5FA-8A8BBE14525A}" srcOrd="0" destOrd="0" parTransId="{30F3F4E2-5993-4DA8-87C5-4997D5E62ECD}" sibTransId="{BAFAA82A-C842-4DD4-B2CD-62893A4734CC}"/>
    <dgm:cxn modelId="{526C099C-47BE-4556-B21A-C85E8DDFE98E}" type="presParOf" srcId="{D4A125B2-97B3-4A51-ADFD-FEB6D8D72B71}" destId="{042E5F26-FFAD-425C-96A9-065956B90570}" srcOrd="0" destOrd="0" presId="urn:microsoft.com/office/officeart/2008/layout/PictureAccentList"/>
    <dgm:cxn modelId="{1C64779C-DFBF-4FC5-9352-93E8AC208D37}" type="presParOf" srcId="{042E5F26-FFAD-425C-96A9-065956B90570}" destId="{CFA982BC-0BEB-4C26-958E-584EB047B988}" srcOrd="0" destOrd="0" presId="urn:microsoft.com/office/officeart/2008/layout/PictureAccentList"/>
    <dgm:cxn modelId="{6AD66143-537A-4D2F-B62D-824161EADBCD}" type="presParOf" srcId="{CFA982BC-0BEB-4C26-958E-584EB047B988}" destId="{6E50672F-414A-4441-9799-4203CEB20721}" srcOrd="0" destOrd="0" presId="urn:microsoft.com/office/officeart/2008/layout/PictureAccentList"/>
    <dgm:cxn modelId="{A5BC4DA7-C767-424A-A42B-175F249ECFE5}" type="presParOf" srcId="{042E5F26-FFAD-425C-96A9-065956B90570}" destId="{0B6B5447-E8A4-4B4B-973F-69D01A350A25}" srcOrd="1" destOrd="0" presId="urn:microsoft.com/office/officeart/2008/layout/PictureAccentList"/>
    <dgm:cxn modelId="{D744DC51-8EA7-49F5-A64B-91A91E48C4A8}" type="presParOf" srcId="{0B6B5447-E8A4-4B4B-973F-69D01A350A25}" destId="{E96563D6-35CE-438D-A1DC-7B47CDED674C}" srcOrd="0" destOrd="0" presId="urn:microsoft.com/office/officeart/2008/layout/PictureAccentList"/>
    <dgm:cxn modelId="{15B28CFD-02D6-4978-9A13-34316E2A4CC1}" type="presParOf" srcId="{E96563D6-35CE-438D-A1DC-7B47CDED674C}" destId="{EDA52388-2766-41A8-9483-28E13197D8CA}" srcOrd="0" destOrd="0" presId="urn:microsoft.com/office/officeart/2008/layout/PictureAccentList"/>
    <dgm:cxn modelId="{7817D1CB-4DD2-4741-9A2C-D1B4D75DDF77}" type="presParOf" srcId="{E96563D6-35CE-438D-A1DC-7B47CDED674C}" destId="{21B22F23-24E9-4E0A-82E2-D2BFF6DF3CCD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DF6CC4C-8235-4515-9DD0-89F2F26353BD}" type="doc">
      <dgm:prSet loTypeId="urn:microsoft.com/office/officeart/2008/layout/PictureAccentList" loCatId="pictur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75305CA-1B98-4C66-B5FA-8A8BBE14525A}">
      <dgm:prSet phldrT="[Текст]"/>
      <dgm:spPr/>
      <dgm:t>
        <a:bodyPr/>
        <a:lstStyle/>
        <a:p>
          <a:r>
            <a:rPr lang="en-US" dirty="0" smtClean="0"/>
            <a:t>10-sinf</a:t>
          </a:r>
        </a:p>
        <a:p>
          <a:r>
            <a:rPr lang="uz-Cyrl-UZ" dirty="0" smtClean="0"/>
            <a:t>№</a:t>
          </a:r>
          <a:r>
            <a:rPr lang="en-US" dirty="0" smtClean="0"/>
            <a:t>2</a:t>
          </a:r>
          <a:endParaRPr lang="ru-RU" dirty="0"/>
        </a:p>
      </dgm:t>
    </dgm:pt>
    <dgm:pt modelId="{30F3F4E2-5993-4DA8-87C5-4997D5E62ECD}" type="parTrans" cxnId="{C7F092C1-BDEA-4C69-B6B2-F579616BAE2E}">
      <dgm:prSet/>
      <dgm:spPr/>
      <dgm:t>
        <a:bodyPr/>
        <a:lstStyle/>
        <a:p>
          <a:endParaRPr lang="ru-RU"/>
        </a:p>
      </dgm:t>
    </dgm:pt>
    <dgm:pt modelId="{BAFAA82A-C842-4DD4-B2CD-62893A4734CC}" type="sibTrans" cxnId="{C7F092C1-BDEA-4C69-B6B2-F579616BAE2E}">
      <dgm:prSet/>
      <dgm:spPr/>
      <dgm:t>
        <a:bodyPr/>
        <a:lstStyle/>
        <a:p>
          <a:endParaRPr lang="ru-RU"/>
        </a:p>
      </dgm:t>
    </dgm:pt>
    <dgm:pt modelId="{84E3DDF3-4554-4443-B32E-9C8EAA2C0947}">
      <dgm:prSet phldrT="[Текст]"/>
      <dgm:spPr/>
      <dgm:t>
        <a:bodyPr/>
        <a:lstStyle/>
        <a:p>
          <a:pPr algn="l">
            <a:buFont typeface="+mj-lt"/>
            <a:buNone/>
          </a:pPr>
          <a:r>
            <a:rPr lang="en-US" b="1" dirty="0" err="1" smtClean="0"/>
            <a:t>Kichik</a:t>
          </a:r>
          <a:r>
            <a:rPr lang="en-US" b="1" dirty="0" smtClean="0"/>
            <a:t> </a:t>
          </a:r>
          <a:r>
            <a:rPr lang="en-US" b="1" dirty="0" err="1" smtClean="0"/>
            <a:t>yoshdagi</a:t>
          </a:r>
          <a:r>
            <a:rPr lang="en-US" b="1" dirty="0" smtClean="0"/>
            <a:t> </a:t>
          </a:r>
          <a:r>
            <a:rPr lang="en-US" b="1" dirty="0" err="1" smtClean="0"/>
            <a:t>voyaga</a:t>
          </a:r>
          <a:r>
            <a:rPr lang="en-US" b="1" dirty="0" smtClean="0"/>
            <a:t> </a:t>
          </a:r>
          <a:r>
            <a:rPr lang="en-US" b="1" dirty="0" err="1" smtClean="0"/>
            <a:t>yetmaganlar</a:t>
          </a:r>
          <a:r>
            <a:rPr lang="en-US" b="1" dirty="0" smtClean="0"/>
            <a:t> </a:t>
          </a:r>
          <a:r>
            <a:rPr lang="en-US" b="1" dirty="0" err="1" smtClean="0"/>
            <a:t>necha</a:t>
          </a:r>
          <a:r>
            <a:rPr lang="en-US" b="1" dirty="0" smtClean="0"/>
            <a:t> </a:t>
          </a:r>
          <a:r>
            <a:rPr lang="en-US" b="1" dirty="0" err="1" smtClean="0"/>
            <a:t>yoshni</a:t>
          </a:r>
          <a:r>
            <a:rPr lang="en-US" b="1" dirty="0" smtClean="0"/>
            <a:t> </a:t>
          </a:r>
          <a:r>
            <a:rPr lang="en-US" b="1" dirty="0" err="1" smtClean="0"/>
            <a:t>o‘z</a:t>
          </a:r>
          <a:r>
            <a:rPr lang="en-US" b="1" dirty="0" smtClean="0"/>
            <a:t> </a:t>
          </a:r>
          <a:r>
            <a:rPr lang="en-US" b="1" dirty="0" err="1" smtClean="0"/>
            <a:t>ichiga</a:t>
          </a:r>
          <a:r>
            <a:rPr lang="en-US" b="1" dirty="0" smtClean="0"/>
            <a:t> </a:t>
          </a:r>
          <a:r>
            <a:rPr lang="en-US" b="1" dirty="0" err="1" smtClean="0"/>
            <a:t>oladi</a:t>
          </a:r>
          <a:r>
            <a:rPr lang="en-US" b="1" dirty="0" smtClean="0"/>
            <a:t>?</a:t>
          </a:r>
          <a:endParaRPr lang="ru-RU" dirty="0" smtClean="0"/>
        </a:p>
        <a:p>
          <a:pPr algn="l">
            <a:buNone/>
          </a:pPr>
          <a:r>
            <a:rPr lang="en-US" dirty="0" smtClean="0"/>
            <a:t>A.10-14 </a:t>
          </a:r>
          <a:r>
            <a:rPr lang="en-US" dirty="0" err="1" smtClean="0"/>
            <a:t>yosh</a:t>
          </a:r>
          <a:endParaRPr lang="ru-RU" dirty="0" smtClean="0"/>
        </a:p>
        <a:p>
          <a:pPr algn="l">
            <a:buNone/>
          </a:pPr>
          <a:r>
            <a:rPr lang="en-US" dirty="0" smtClean="0"/>
            <a:t>B.14-15 </a:t>
          </a:r>
          <a:r>
            <a:rPr lang="en-US" dirty="0" err="1" smtClean="0"/>
            <a:t>yosh</a:t>
          </a:r>
          <a:endParaRPr lang="ru-RU" dirty="0" smtClean="0"/>
        </a:p>
        <a:p>
          <a:pPr algn="l">
            <a:buNone/>
          </a:pPr>
          <a:r>
            <a:rPr lang="en-US" dirty="0" smtClean="0"/>
            <a:t>S.7-14 </a:t>
          </a:r>
          <a:r>
            <a:rPr lang="en-US" dirty="0" err="1" smtClean="0"/>
            <a:t>yosh</a:t>
          </a:r>
          <a:endParaRPr lang="ru-RU" dirty="0" smtClean="0"/>
        </a:p>
        <a:p>
          <a:pPr algn="l">
            <a:buNone/>
          </a:pPr>
          <a:r>
            <a:rPr lang="en-US" dirty="0" smtClean="0"/>
            <a:t>D.8-16 </a:t>
          </a:r>
          <a:r>
            <a:rPr lang="en-US" dirty="0" err="1" smtClean="0"/>
            <a:t>yosh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B9D610D-C890-43D8-9DFC-79824E89C929}" type="parTrans" cxnId="{42FCA4E6-4409-4DA7-AFAE-E4D3D034D9E1}">
      <dgm:prSet/>
      <dgm:spPr/>
      <dgm:t>
        <a:bodyPr/>
        <a:lstStyle/>
        <a:p>
          <a:endParaRPr lang="ru-RU"/>
        </a:p>
      </dgm:t>
    </dgm:pt>
    <dgm:pt modelId="{855A5EA9-598B-4C8B-BB43-05B98B179F9D}" type="sibTrans" cxnId="{42FCA4E6-4409-4DA7-AFAE-E4D3D034D9E1}">
      <dgm:prSet/>
      <dgm:spPr/>
      <dgm:t>
        <a:bodyPr/>
        <a:lstStyle/>
        <a:p>
          <a:endParaRPr lang="ru-RU"/>
        </a:p>
      </dgm:t>
    </dgm:pt>
    <dgm:pt modelId="{D4A125B2-97B3-4A51-ADFD-FEB6D8D72B71}" type="pres">
      <dgm:prSet presAssocID="{8DF6CC4C-8235-4515-9DD0-89F2F26353BD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042E5F26-FFAD-425C-96A9-065956B90570}" type="pres">
      <dgm:prSet presAssocID="{D75305CA-1B98-4C66-B5FA-8A8BBE14525A}" presName="root" presStyleCnt="0">
        <dgm:presLayoutVars>
          <dgm:chMax/>
          <dgm:chPref val="4"/>
        </dgm:presLayoutVars>
      </dgm:prSet>
      <dgm:spPr/>
    </dgm:pt>
    <dgm:pt modelId="{CFA982BC-0BEB-4C26-958E-584EB047B988}" type="pres">
      <dgm:prSet presAssocID="{D75305CA-1B98-4C66-B5FA-8A8BBE14525A}" presName="rootComposite" presStyleCnt="0">
        <dgm:presLayoutVars/>
      </dgm:prSet>
      <dgm:spPr/>
    </dgm:pt>
    <dgm:pt modelId="{6E50672F-414A-4441-9799-4203CEB20721}" type="pres">
      <dgm:prSet presAssocID="{D75305CA-1B98-4C66-B5FA-8A8BBE14525A}" presName="rootText" presStyleLbl="node0" presStyleIdx="0" presStyleCnt="1" custLinFactNeighborY="-64343">
        <dgm:presLayoutVars>
          <dgm:chMax/>
          <dgm:chPref val="4"/>
        </dgm:presLayoutVars>
      </dgm:prSet>
      <dgm:spPr/>
      <dgm:t>
        <a:bodyPr/>
        <a:lstStyle/>
        <a:p>
          <a:endParaRPr lang="ru-RU"/>
        </a:p>
      </dgm:t>
    </dgm:pt>
    <dgm:pt modelId="{0B6B5447-E8A4-4B4B-973F-69D01A350A25}" type="pres">
      <dgm:prSet presAssocID="{D75305CA-1B98-4C66-B5FA-8A8BBE14525A}" presName="childShape" presStyleCnt="0">
        <dgm:presLayoutVars>
          <dgm:chMax val="0"/>
          <dgm:chPref val="0"/>
        </dgm:presLayoutVars>
      </dgm:prSet>
      <dgm:spPr/>
    </dgm:pt>
    <dgm:pt modelId="{E96563D6-35CE-438D-A1DC-7B47CDED674C}" type="pres">
      <dgm:prSet presAssocID="{84E3DDF3-4554-4443-B32E-9C8EAA2C0947}" presName="childComposite" presStyleCnt="0">
        <dgm:presLayoutVars>
          <dgm:chMax val="0"/>
          <dgm:chPref val="0"/>
        </dgm:presLayoutVars>
      </dgm:prSet>
      <dgm:spPr/>
    </dgm:pt>
    <dgm:pt modelId="{EDA52388-2766-41A8-9483-28E13197D8CA}" type="pres">
      <dgm:prSet presAssocID="{84E3DDF3-4554-4443-B32E-9C8EAA2C0947}" presName="Image" presStyleLbl="node1" presStyleIdx="0" presStyleCnt="1"/>
      <dgm:spPr/>
    </dgm:pt>
    <dgm:pt modelId="{21B22F23-24E9-4E0A-82E2-D2BFF6DF3CCD}" type="pres">
      <dgm:prSet presAssocID="{84E3DDF3-4554-4443-B32E-9C8EAA2C0947}" presName="childText" presStyleLbl="lnNode1" presStyleIdx="0" presStyleCnt="1" custScaleX="117506" custScaleY="2305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F564FA2-F2E6-4723-B1B3-BAEB4BB8894F}" type="presOf" srcId="{8DF6CC4C-8235-4515-9DD0-89F2F26353BD}" destId="{D4A125B2-97B3-4A51-ADFD-FEB6D8D72B71}" srcOrd="0" destOrd="0" presId="urn:microsoft.com/office/officeart/2008/layout/PictureAccentList"/>
    <dgm:cxn modelId="{42FCA4E6-4409-4DA7-AFAE-E4D3D034D9E1}" srcId="{D75305CA-1B98-4C66-B5FA-8A8BBE14525A}" destId="{84E3DDF3-4554-4443-B32E-9C8EAA2C0947}" srcOrd="0" destOrd="0" parTransId="{EB9D610D-C890-43D8-9DFC-79824E89C929}" sibTransId="{855A5EA9-598B-4C8B-BB43-05B98B179F9D}"/>
    <dgm:cxn modelId="{4112BB00-E00F-4D5D-B33B-282729A4C4E0}" type="presOf" srcId="{84E3DDF3-4554-4443-B32E-9C8EAA2C0947}" destId="{21B22F23-24E9-4E0A-82E2-D2BFF6DF3CCD}" srcOrd="0" destOrd="0" presId="urn:microsoft.com/office/officeart/2008/layout/PictureAccentList"/>
    <dgm:cxn modelId="{C7F092C1-BDEA-4C69-B6B2-F579616BAE2E}" srcId="{8DF6CC4C-8235-4515-9DD0-89F2F26353BD}" destId="{D75305CA-1B98-4C66-B5FA-8A8BBE14525A}" srcOrd="0" destOrd="0" parTransId="{30F3F4E2-5993-4DA8-87C5-4997D5E62ECD}" sibTransId="{BAFAA82A-C842-4DD4-B2CD-62893A4734CC}"/>
    <dgm:cxn modelId="{006BBF49-0CEE-41DE-902B-16C525A5865E}" type="presOf" srcId="{D75305CA-1B98-4C66-B5FA-8A8BBE14525A}" destId="{6E50672F-414A-4441-9799-4203CEB20721}" srcOrd="0" destOrd="0" presId="urn:microsoft.com/office/officeart/2008/layout/PictureAccentList"/>
    <dgm:cxn modelId="{B0411F13-A1C6-4986-9757-7A69D8E9B855}" type="presParOf" srcId="{D4A125B2-97B3-4A51-ADFD-FEB6D8D72B71}" destId="{042E5F26-FFAD-425C-96A9-065956B90570}" srcOrd="0" destOrd="0" presId="urn:microsoft.com/office/officeart/2008/layout/PictureAccentList"/>
    <dgm:cxn modelId="{79E20D2D-6557-4CF9-8659-5178DA995468}" type="presParOf" srcId="{042E5F26-FFAD-425C-96A9-065956B90570}" destId="{CFA982BC-0BEB-4C26-958E-584EB047B988}" srcOrd="0" destOrd="0" presId="urn:microsoft.com/office/officeart/2008/layout/PictureAccentList"/>
    <dgm:cxn modelId="{C20EDEE8-3BC8-4443-A986-61B1AD42048B}" type="presParOf" srcId="{CFA982BC-0BEB-4C26-958E-584EB047B988}" destId="{6E50672F-414A-4441-9799-4203CEB20721}" srcOrd="0" destOrd="0" presId="urn:microsoft.com/office/officeart/2008/layout/PictureAccentList"/>
    <dgm:cxn modelId="{18033F4F-2D91-4098-91E4-FF4925A6B610}" type="presParOf" srcId="{042E5F26-FFAD-425C-96A9-065956B90570}" destId="{0B6B5447-E8A4-4B4B-973F-69D01A350A25}" srcOrd="1" destOrd="0" presId="urn:microsoft.com/office/officeart/2008/layout/PictureAccentList"/>
    <dgm:cxn modelId="{CB17DFCD-48D7-45FC-95AA-AA822A0E4095}" type="presParOf" srcId="{0B6B5447-E8A4-4B4B-973F-69D01A350A25}" destId="{E96563D6-35CE-438D-A1DC-7B47CDED674C}" srcOrd="0" destOrd="0" presId="urn:microsoft.com/office/officeart/2008/layout/PictureAccentList"/>
    <dgm:cxn modelId="{33D13B5E-2C1A-438A-B352-2E49B9D4DA9C}" type="presParOf" srcId="{E96563D6-35CE-438D-A1DC-7B47CDED674C}" destId="{EDA52388-2766-41A8-9483-28E13197D8CA}" srcOrd="0" destOrd="0" presId="urn:microsoft.com/office/officeart/2008/layout/PictureAccentList"/>
    <dgm:cxn modelId="{B3C896D0-BC59-490B-846F-DF773D18000B}" type="presParOf" srcId="{E96563D6-35CE-438D-A1DC-7B47CDED674C}" destId="{21B22F23-24E9-4E0A-82E2-D2BFF6DF3CCD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DF6CC4C-8235-4515-9DD0-89F2F26353BD}" type="doc">
      <dgm:prSet loTypeId="urn:microsoft.com/office/officeart/2008/layout/PictureAccentList" loCatId="pictur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75305CA-1B98-4C66-B5FA-8A8BBE14525A}">
      <dgm:prSet phldrT="[Текст]"/>
      <dgm:spPr/>
      <dgm:t>
        <a:bodyPr/>
        <a:lstStyle/>
        <a:p>
          <a:r>
            <a:rPr lang="en-US" dirty="0" smtClean="0"/>
            <a:t>10-sinf</a:t>
          </a:r>
        </a:p>
        <a:p>
          <a:r>
            <a:rPr lang="uz-Cyrl-UZ" dirty="0" smtClean="0"/>
            <a:t>№</a:t>
          </a:r>
          <a:r>
            <a:rPr lang="en-US" dirty="0" smtClean="0"/>
            <a:t>3</a:t>
          </a:r>
          <a:endParaRPr lang="ru-RU" dirty="0"/>
        </a:p>
      </dgm:t>
    </dgm:pt>
    <dgm:pt modelId="{30F3F4E2-5993-4DA8-87C5-4997D5E62ECD}" type="parTrans" cxnId="{C7F092C1-BDEA-4C69-B6B2-F579616BAE2E}">
      <dgm:prSet/>
      <dgm:spPr/>
      <dgm:t>
        <a:bodyPr/>
        <a:lstStyle/>
        <a:p>
          <a:endParaRPr lang="ru-RU"/>
        </a:p>
      </dgm:t>
    </dgm:pt>
    <dgm:pt modelId="{BAFAA82A-C842-4DD4-B2CD-62893A4734CC}" type="sibTrans" cxnId="{C7F092C1-BDEA-4C69-B6B2-F579616BAE2E}">
      <dgm:prSet/>
      <dgm:spPr/>
      <dgm:t>
        <a:bodyPr/>
        <a:lstStyle/>
        <a:p>
          <a:endParaRPr lang="ru-RU"/>
        </a:p>
      </dgm:t>
    </dgm:pt>
    <dgm:pt modelId="{84E3DDF3-4554-4443-B32E-9C8EAA2C0947}">
      <dgm:prSet phldrT="[Текст]"/>
      <dgm:spPr/>
      <dgm:t>
        <a:bodyPr/>
        <a:lstStyle/>
        <a:p>
          <a:pPr algn="l">
            <a:buFont typeface="+mj-lt"/>
            <a:buNone/>
          </a:pPr>
          <a:r>
            <a:rPr lang="en-US" b="1" dirty="0" err="1" smtClean="0"/>
            <a:t>O‘zbekiston</a:t>
          </a:r>
          <a:r>
            <a:rPr lang="en-US" b="1" dirty="0" smtClean="0"/>
            <a:t> </a:t>
          </a:r>
          <a:r>
            <a:rPr lang="en-US" b="1" dirty="0" err="1" smtClean="0"/>
            <a:t>Respublikasi</a:t>
          </a:r>
          <a:r>
            <a:rPr lang="en-US" b="1" dirty="0" smtClean="0"/>
            <a:t>. </a:t>
          </a:r>
          <a:r>
            <a:rPr lang="en-US" b="1" dirty="0" err="1" smtClean="0"/>
            <a:t>Konstitutsiyasining</a:t>
          </a:r>
          <a:r>
            <a:rPr lang="en-US" b="1" dirty="0" smtClean="0"/>
            <a:t>  </a:t>
          </a:r>
          <a:r>
            <a:rPr lang="en-US" b="1" dirty="0" err="1" smtClean="0"/>
            <a:t>nechanchi</a:t>
          </a:r>
          <a:r>
            <a:rPr lang="en-US" b="1" dirty="0" smtClean="0"/>
            <a:t> </a:t>
          </a:r>
          <a:r>
            <a:rPr lang="en-US" b="1" dirty="0" err="1" smtClean="0"/>
            <a:t>moddasida</a:t>
          </a:r>
          <a:r>
            <a:rPr lang="en-US" b="1" dirty="0" smtClean="0"/>
            <a:t> </a:t>
          </a:r>
          <a:r>
            <a:rPr lang="en-US" b="1" dirty="0" err="1" smtClean="0"/>
            <a:t>har</a:t>
          </a:r>
          <a:r>
            <a:rPr lang="en-US" b="1" dirty="0" smtClean="0"/>
            <a:t> </a:t>
          </a:r>
          <a:r>
            <a:rPr lang="en-US" b="1" dirty="0" err="1" smtClean="0"/>
            <a:t>bir</a:t>
          </a:r>
          <a:r>
            <a:rPr lang="en-US" b="1" dirty="0" smtClean="0"/>
            <a:t> </a:t>
          </a:r>
          <a:r>
            <a:rPr lang="en-US" b="1" dirty="0" err="1" smtClean="0"/>
            <a:t>inson</a:t>
          </a:r>
          <a:r>
            <a:rPr lang="en-US" b="1" dirty="0" smtClean="0"/>
            <a:t> </a:t>
          </a:r>
          <a:r>
            <a:rPr lang="en-US" b="1" dirty="0" err="1" smtClean="0"/>
            <a:t>mulkka</a:t>
          </a:r>
          <a:r>
            <a:rPr lang="en-US" b="1" dirty="0" smtClean="0"/>
            <a:t> </a:t>
          </a:r>
          <a:r>
            <a:rPr lang="en-US" b="1" dirty="0" err="1" smtClean="0"/>
            <a:t>egalik</a:t>
          </a:r>
          <a:r>
            <a:rPr lang="en-US" b="1" dirty="0" smtClean="0"/>
            <a:t> </a:t>
          </a:r>
          <a:r>
            <a:rPr lang="en-US" b="1" dirty="0" err="1" smtClean="0"/>
            <a:t>qilish</a:t>
          </a:r>
          <a:r>
            <a:rPr lang="en-US" b="1" dirty="0" smtClean="0"/>
            <a:t> </a:t>
          </a:r>
          <a:r>
            <a:rPr lang="en-US" b="1" dirty="0" err="1" smtClean="0"/>
            <a:t>huquqi</a:t>
          </a:r>
          <a:r>
            <a:rPr lang="en-US" b="1" dirty="0" smtClean="0"/>
            <a:t> </a:t>
          </a:r>
          <a:r>
            <a:rPr lang="en-US" b="1" dirty="0" err="1" smtClean="0"/>
            <a:t>qayd</a:t>
          </a:r>
          <a:r>
            <a:rPr lang="en-US" b="1" dirty="0" smtClean="0"/>
            <a:t> </a:t>
          </a:r>
          <a:r>
            <a:rPr lang="en-US" b="1" dirty="0" err="1" smtClean="0"/>
            <a:t>etilgan</a:t>
          </a:r>
          <a:r>
            <a:rPr lang="en-US" b="1" dirty="0" smtClean="0"/>
            <a:t>?</a:t>
          </a:r>
          <a:endParaRPr lang="ru-RU" dirty="0" smtClean="0"/>
        </a:p>
        <a:p>
          <a:pPr algn="l">
            <a:buNone/>
          </a:pPr>
          <a:r>
            <a:rPr lang="en-US" dirty="0" smtClean="0"/>
            <a:t>A.30-modda</a:t>
          </a:r>
          <a:endParaRPr lang="ru-RU" dirty="0" smtClean="0"/>
        </a:p>
        <a:p>
          <a:pPr algn="l">
            <a:buNone/>
          </a:pPr>
          <a:r>
            <a:rPr lang="en-US" dirty="0" smtClean="0"/>
            <a:t>B.36-modda</a:t>
          </a:r>
          <a:endParaRPr lang="ru-RU" dirty="0" smtClean="0"/>
        </a:p>
        <a:p>
          <a:pPr algn="l">
            <a:buNone/>
          </a:pPr>
          <a:r>
            <a:rPr lang="en-US" dirty="0" smtClean="0"/>
            <a:t>S.28-modda</a:t>
          </a:r>
          <a:endParaRPr lang="ru-RU" dirty="0" smtClean="0"/>
        </a:p>
        <a:p>
          <a:pPr algn="l">
            <a:buNone/>
          </a:pPr>
          <a:r>
            <a:rPr lang="en-US" dirty="0" smtClean="0"/>
            <a:t>D.23-modda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B9D610D-C890-43D8-9DFC-79824E89C929}" type="parTrans" cxnId="{42FCA4E6-4409-4DA7-AFAE-E4D3D034D9E1}">
      <dgm:prSet/>
      <dgm:spPr/>
      <dgm:t>
        <a:bodyPr/>
        <a:lstStyle/>
        <a:p>
          <a:endParaRPr lang="ru-RU"/>
        </a:p>
      </dgm:t>
    </dgm:pt>
    <dgm:pt modelId="{855A5EA9-598B-4C8B-BB43-05B98B179F9D}" type="sibTrans" cxnId="{42FCA4E6-4409-4DA7-AFAE-E4D3D034D9E1}">
      <dgm:prSet/>
      <dgm:spPr/>
      <dgm:t>
        <a:bodyPr/>
        <a:lstStyle/>
        <a:p>
          <a:endParaRPr lang="ru-RU"/>
        </a:p>
      </dgm:t>
    </dgm:pt>
    <dgm:pt modelId="{D4A125B2-97B3-4A51-ADFD-FEB6D8D72B71}" type="pres">
      <dgm:prSet presAssocID="{8DF6CC4C-8235-4515-9DD0-89F2F26353BD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042E5F26-FFAD-425C-96A9-065956B90570}" type="pres">
      <dgm:prSet presAssocID="{D75305CA-1B98-4C66-B5FA-8A8BBE14525A}" presName="root" presStyleCnt="0">
        <dgm:presLayoutVars>
          <dgm:chMax/>
          <dgm:chPref val="4"/>
        </dgm:presLayoutVars>
      </dgm:prSet>
      <dgm:spPr/>
    </dgm:pt>
    <dgm:pt modelId="{CFA982BC-0BEB-4C26-958E-584EB047B988}" type="pres">
      <dgm:prSet presAssocID="{D75305CA-1B98-4C66-B5FA-8A8BBE14525A}" presName="rootComposite" presStyleCnt="0">
        <dgm:presLayoutVars/>
      </dgm:prSet>
      <dgm:spPr/>
    </dgm:pt>
    <dgm:pt modelId="{6E50672F-414A-4441-9799-4203CEB20721}" type="pres">
      <dgm:prSet presAssocID="{D75305CA-1B98-4C66-B5FA-8A8BBE14525A}" presName="rootText" presStyleLbl="node0" presStyleIdx="0" presStyleCnt="1" custLinFactNeighborY="-64343">
        <dgm:presLayoutVars>
          <dgm:chMax/>
          <dgm:chPref val="4"/>
        </dgm:presLayoutVars>
      </dgm:prSet>
      <dgm:spPr/>
      <dgm:t>
        <a:bodyPr/>
        <a:lstStyle/>
        <a:p>
          <a:endParaRPr lang="ru-RU"/>
        </a:p>
      </dgm:t>
    </dgm:pt>
    <dgm:pt modelId="{0B6B5447-E8A4-4B4B-973F-69D01A350A25}" type="pres">
      <dgm:prSet presAssocID="{D75305CA-1B98-4C66-B5FA-8A8BBE14525A}" presName="childShape" presStyleCnt="0">
        <dgm:presLayoutVars>
          <dgm:chMax val="0"/>
          <dgm:chPref val="0"/>
        </dgm:presLayoutVars>
      </dgm:prSet>
      <dgm:spPr/>
    </dgm:pt>
    <dgm:pt modelId="{E96563D6-35CE-438D-A1DC-7B47CDED674C}" type="pres">
      <dgm:prSet presAssocID="{84E3DDF3-4554-4443-B32E-9C8EAA2C0947}" presName="childComposite" presStyleCnt="0">
        <dgm:presLayoutVars>
          <dgm:chMax val="0"/>
          <dgm:chPref val="0"/>
        </dgm:presLayoutVars>
      </dgm:prSet>
      <dgm:spPr/>
    </dgm:pt>
    <dgm:pt modelId="{EDA52388-2766-41A8-9483-28E13197D8CA}" type="pres">
      <dgm:prSet presAssocID="{84E3DDF3-4554-4443-B32E-9C8EAA2C0947}" presName="Image" presStyleLbl="node1" presStyleIdx="0" presStyleCnt="1"/>
      <dgm:spPr/>
    </dgm:pt>
    <dgm:pt modelId="{21B22F23-24E9-4E0A-82E2-D2BFF6DF3CCD}" type="pres">
      <dgm:prSet presAssocID="{84E3DDF3-4554-4443-B32E-9C8EAA2C0947}" presName="childText" presStyleLbl="lnNode1" presStyleIdx="0" presStyleCnt="1" custScaleX="117506" custScaleY="2305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F564FA2-F2E6-4723-B1B3-BAEB4BB8894F}" type="presOf" srcId="{8DF6CC4C-8235-4515-9DD0-89F2F26353BD}" destId="{D4A125B2-97B3-4A51-ADFD-FEB6D8D72B71}" srcOrd="0" destOrd="0" presId="urn:microsoft.com/office/officeart/2008/layout/PictureAccentList"/>
    <dgm:cxn modelId="{42FCA4E6-4409-4DA7-AFAE-E4D3D034D9E1}" srcId="{D75305CA-1B98-4C66-B5FA-8A8BBE14525A}" destId="{84E3DDF3-4554-4443-B32E-9C8EAA2C0947}" srcOrd="0" destOrd="0" parTransId="{EB9D610D-C890-43D8-9DFC-79824E89C929}" sibTransId="{855A5EA9-598B-4C8B-BB43-05B98B179F9D}"/>
    <dgm:cxn modelId="{4112BB00-E00F-4D5D-B33B-282729A4C4E0}" type="presOf" srcId="{84E3DDF3-4554-4443-B32E-9C8EAA2C0947}" destId="{21B22F23-24E9-4E0A-82E2-D2BFF6DF3CCD}" srcOrd="0" destOrd="0" presId="urn:microsoft.com/office/officeart/2008/layout/PictureAccentList"/>
    <dgm:cxn modelId="{C7F092C1-BDEA-4C69-B6B2-F579616BAE2E}" srcId="{8DF6CC4C-8235-4515-9DD0-89F2F26353BD}" destId="{D75305CA-1B98-4C66-B5FA-8A8BBE14525A}" srcOrd="0" destOrd="0" parTransId="{30F3F4E2-5993-4DA8-87C5-4997D5E62ECD}" sibTransId="{BAFAA82A-C842-4DD4-B2CD-62893A4734CC}"/>
    <dgm:cxn modelId="{006BBF49-0CEE-41DE-902B-16C525A5865E}" type="presOf" srcId="{D75305CA-1B98-4C66-B5FA-8A8BBE14525A}" destId="{6E50672F-414A-4441-9799-4203CEB20721}" srcOrd="0" destOrd="0" presId="urn:microsoft.com/office/officeart/2008/layout/PictureAccentList"/>
    <dgm:cxn modelId="{B0411F13-A1C6-4986-9757-7A69D8E9B855}" type="presParOf" srcId="{D4A125B2-97B3-4A51-ADFD-FEB6D8D72B71}" destId="{042E5F26-FFAD-425C-96A9-065956B90570}" srcOrd="0" destOrd="0" presId="urn:microsoft.com/office/officeart/2008/layout/PictureAccentList"/>
    <dgm:cxn modelId="{79E20D2D-6557-4CF9-8659-5178DA995468}" type="presParOf" srcId="{042E5F26-FFAD-425C-96A9-065956B90570}" destId="{CFA982BC-0BEB-4C26-958E-584EB047B988}" srcOrd="0" destOrd="0" presId="urn:microsoft.com/office/officeart/2008/layout/PictureAccentList"/>
    <dgm:cxn modelId="{C20EDEE8-3BC8-4443-A986-61B1AD42048B}" type="presParOf" srcId="{CFA982BC-0BEB-4C26-958E-584EB047B988}" destId="{6E50672F-414A-4441-9799-4203CEB20721}" srcOrd="0" destOrd="0" presId="urn:microsoft.com/office/officeart/2008/layout/PictureAccentList"/>
    <dgm:cxn modelId="{18033F4F-2D91-4098-91E4-FF4925A6B610}" type="presParOf" srcId="{042E5F26-FFAD-425C-96A9-065956B90570}" destId="{0B6B5447-E8A4-4B4B-973F-69D01A350A25}" srcOrd="1" destOrd="0" presId="urn:microsoft.com/office/officeart/2008/layout/PictureAccentList"/>
    <dgm:cxn modelId="{CB17DFCD-48D7-45FC-95AA-AA822A0E4095}" type="presParOf" srcId="{0B6B5447-E8A4-4B4B-973F-69D01A350A25}" destId="{E96563D6-35CE-438D-A1DC-7B47CDED674C}" srcOrd="0" destOrd="0" presId="urn:microsoft.com/office/officeart/2008/layout/PictureAccentList"/>
    <dgm:cxn modelId="{33D13B5E-2C1A-438A-B352-2E49B9D4DA9C}" type="presParOf" srcId="{E96563D6-35CE-438D-A1DC-7B47CDED674C}" destId="{EDA52388-2766-41A8-9483-28E13197D8CA}" srcOrd="0" destOrd="0" presId="urn:microsoft.com/office/officeart/2008/layout/PictureAccentList"/>
    <dgm:cxn modelId="{B3C896D0-BC59-490B-846F-DF773D18000B}" type="presParOf" srcId="{E96563D6-35CE-438D-A1DC-7B47CDED674C}" destId="{21B22F23-24E9-4E0A-82E2-D2BFF6DF3CCD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DF6CC4C-8235-4515-9DD0-89F2F26353BD}" type="doc">
      <dgm:prSet loTypeId="urn:microsoft.com/office/officeart/2008/layout/PictureAccentList" loCatId="pictur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75305CA-1B98-4C66-B5FA-8A8BBE14525A}">
      <dgm:prSet phldrT="[Текст]"/>
      <dgm:spPr/>
      <dgm:t>
        <a:bodyPr/>
        <a:lstStyle/>
        <a:p>
          <a:r>
            <a:rPr lang="en-US" dirty="0" smtClean="0"/>
            <a:t>10-sinf</a:t>
          </a:r>
        </a:p>
        <a:p>
          <a:r>
            <a:rPr lang="uz-Cyrl-UZ" dirty="0" smtClean="0"/>
            <a:t>№</a:t>
          </a:r>
          <a:r>
            <a:rPr lang="en-US" dirty="0" smtClean="0"/>
            <a:t>4</a:t>
          </a:r>
          <a:endParaRPr lang="ru-RU" dirty="0"/>
        </a:p>
      </dgm:t>
    </dgm:pt>
    <dgm:pt modelId="{30F3F4E2-5993-4DA8-87C5-4997D5E62ECD}" type="parTrans" cxnId="{C7F092C1-BDEA-4C69-B6B2-F579616BAE2E}">
      <dgm:prSet/>
      <dgm:spPr/>
      <dgm:t>
        <a:bodyPr/>
        <a:lstStyle/>
        <a:p>
          <a:endParaRPr lang="ru-RU"/>
        </a:p>
      </dgm:t>
    </dgm:pt>
    <dgm:pt modelId="{BAFAA82A-C842-4DD4-B2CD-62893A4734CC}" type="sibTrans" cxnId="{C7F092C1-BDEA-4C69-B6B2-F579616BAE2E}">
      <dgm:prSet/>
      <dgm:spPr/>
      <dgm:t>
        <a:bodyPr/>
        <a:lstStyle/>
        <a:p>
          <a:endParaRPr lang="ru-RU"/>
        </a:p>
      </dgm:t>
    </dgm:pt>
    <dgm:pt modelId="{84E3DDF3-4554-4443-B32E-9C8EAA2C0947}">
      <dgm:prSet phldrT="[Текст]"/>
      <dgm:spPr/>
      <dgm:t>
        <a:bodyPr/>
        <a:lstStyle/>
        <a:p>
          <a:pPr algn="l">
            <a:buFont typeface="+mj-lt"/>
            <a:buNone/>
          </a:pPr>
          <a:r>
            <a:rPr lang="en-US" b="1" dirty="0" err="1" smtClean="0"/>
            <a:t>Iste’molchilarning</a:t>
          </a:r>
          <a:r>
            <a:rPr lang="en-US" b="1" dirty="0" smtClean="0"/>
            <a:t>  </a:t>
          </a:r>
          <a:r>
            <a:rPr lang="en-US" b="1" dirty="0" err="1" smtClean="0"/>
            <a:t>huquqlarini</a:t>
          </a:r>
          <a:r>
            <a:rPr lang="en-US" b="1" dirty="0" smtClean="0"/>
            <a:t> </a:t>
          </a:r>
          <a:r>
            <a:rPr lang="en-US" b="1" dirty="0" err="1" smtClean="0"/>
            <a:t>himoya</a:t>
          </a:r>
          <a:r>
            <a:rPr lang="en-US" b="1" dirty="0" smtClean="0"/>
            <a:t>  </a:t>
          </a:r>
          <a:r>
            <a:rPr lang="en-US" b="1" dirty="0" err="1" smtClean="0"/>
            <a:t>qilish</a:t>
          </a:r>
          <a:r>
            <a:rPr lang="en-US" b="1" dirty="0" smtClean="0"/>
            <a:t> </a:t>
          </a:r>
          <a:r>
            <a:rPr lang="en-US" b="1" dirty="0" err="1" smtClean="0"/>
            <a:t>to‘g‘risidagi</a:t>
          </a:r>
          <a:r>
            <a:rPr lang="en-US" b="1" dirty="0" smtClean="0"/>
            <a:t> </a:t>
          </a:r>
          <a:r>
            <a:rPr lang="en-US" b="1" dirty="0" err="1" smtClean="0"/>
            <a:t>qonunga</a:t>
          </a:r>
          <a:r>
            <a:rPr lang="en-US" b="1" dirty="0" smtClean="0"/>
            <a:t> </a:t>
          </a:r>
          <a:r>
            <a:rPr lang="en-US" b="1" dirty="0" err="1" smtClean="0"/>
            <a:t>muvofiq</a:t>
          </a:r>
          <a:r>
            <a:rPr lang="en-US" b="1" dirty="0" smtClean="0"/>
            <a:t> </a:t>
          </a:r>
          <a:r>
            <a:rPr lang="en-US" b="1" dirty="0" err="1" smtClean="0"/>
            <a:t>xaridor</a:t>
          </a:r>
          <a:r>
            <a:rPr lang="en-US" b="1" dirty="0" smtClean="0"/>
            <a:t> </a:t>
          </a:r>
          <a:r>
            <a:rPr lang="en-US" b="1" dirty="0" err="1" smtClean="0"/>
            <a:t>nechchi</a:t>
          </a:r>
          <a:r>
            <a:rPr lang="en-US" b="1" dirty="0" smtClean="0"/>
            <a:t> </a:t>
          </a:r>
          <a:r>
            <a:rPr lang="en-US" b="1" dirty="0" err="1" smtClean="0"/>
            <a:t>kunlik</a:t>
          </a:r>
          <a:r>
            <a:rPr lang="en-US" b="1" dirty="0" smtClean="0"/>
            <a:t>  </a:t>
          </a:r>
          <a:r>
            <a:rPr lang="en-US" b="1" dirty="0" err="1" smtClean="0"/>
            <a:t>muddatda</a:t>
          </a:r>
          <a:r>
            <a:rPr lang="en-US" b="1" dirty="0" smtClean="0"/>
            <a:t> </a:t>
          </a:r>
          <a:r>
            <a:rPr lang="en-US" b="1" dirty="0" err="1" smtClean="0"/>
            <a:t>tovarni</a:t>
          </a:r>
          <a:r>
            <a:rPr lang="en-US" b="1" dirty="0" smtClean="0"/>
            <a:t> </a:t>
          </a:r>
          <a:r>
            <a:rPr lang="en-US" b="1" dirty="0" err="1" smtClean="0"/>
            <a:t>xuddi</a:t>
          </a:r>
          <a:r>
            <a:rPr lang="en-US" b="1" dirty="0" smtClean="0"/>
            <a:t> </a:t>
          </a:r>
          <a:r>
            <a:rPr lang="en-US" b="1" dirty="0" err="1" smtClean="0"/>
            <a:t>shunday</a:t>
          </a:r>
          <a:r>
            <a:rPr lang="en-US" b="1" dirty="0" smtClean="0"/>
            <a:t> </a:t>
          </a:r>
          <a:r>
            <a:rPr lang="en-US" b="1" dirty="0" err="1" smtClean="0"/>
            <a:t>tovarga</a:t>
          </a:r>
          <a:r>
            <a:rPr lang="en-US" b="1" dirty="0" smtClean="0"/>
            <a:t> </a:t>
          </a:r>
          <a:r>
            <a:rPr lang="en-US" b="1" dirty="0" err="1" smtClean="0"/>
            <a:t>almashtirishga</a:t>
          </a:r>
          <a:r>
            <a:rPr lang="en-US" b="1" dirty="0" smtClean="0"/>
            <a:t> </a:t>
          </a:r>
          <a:r>
            <a:rPr lang="en-US" b="1" dirty="0" err="1" smtClean="0"/>
            <a:t>haqli</a:t>
          </a:r>
          <a:r>
            <a:rPr lang="en-US" b="1" dirty="0" smtClean="0"/>
            <a:t>?</a:t>
          </a:r>
          <a:endParaRPr lang="ru-RU" dirty="0" smtClean="0"/>
        </a:p>
        <a:p>
          <a:pPr algn="l">
            <a:buNone/>
          </a:pPr>
          <a:r>
            <a:rPr lang="en-US" dirty="0" smtClean="0"/>
            <a:t>A.10 kun </a:t>
          </a:r>
          <a:endParaRPr lang="ru-RU" dirty="0" smtClean="0"/>
        </a:p>
        <a:p>
          <a:pPr algn="l">
            <a:buNone/>
          </a:pPr>
          <a:r>
            <a:rPr lang="en-US" dirty="0" smtClean="0"/>
            <a:t>B.7 kun </a:t>
          </a:r>
          <a:endParaRPr lang="ru-RU" dirty="0" smtClean="0"/>
        </a:p>
        <a:p>
          <a:pPr algn="l">
            <a:buNone/>
          </a:pPr>
          <a:r>
            <a:rPr lang="en-US" dirty="0" smtClean="0"/>
            <a:t>S. 3 Kun</a:t>
          </a:r>
          <a:endParaRPr lang="ru-RU" dirty="0" smtClean="0"/>
        </a:p>
        <a:p>
          <a:pPr algn="l">
            <a:buNone/>
          </a:pPr>
          <a:r>
            <a:rPr lang="en-US" dirty="0" smtClean="0"/>
            <a:t>D. 15 kun 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B9D610D-C890-43D8-9DFC-79824E89C929}" type="parTrans" cxnId="{42FCA4E6-4409-4DA7-AFAE-E4D3D034D9E1}">
      <dgm:prSet/>
      <dgm:spPr/>
      <dgm:t>
        <a:bodyPr/>
        <a:lstStyle/>
        <a:p>
          <a:endParaRPr lang="ru-RU"/>
        </a:p>
      </dgm:t>
    </dgm:pt>
    <dgm:pt modelId="{855A5EA9-598B-4C8B-BB43-05B98B179F9D}" type="sibTrans" cxnId="{42FCA4E6-4409-4DA7-AFAE-E4D3D034D9E1}">
      <dgm:prSet/>
      <dgm:spPr/>
      <dgm:t>
        <a:bodyPr/>
        <a:lstStyle/>
        <a:p>
          <a:endParaRPr lang="ru-RU"/>
        </a:p>
      </dgm:t>
    </dgm:pt>
    <dgm:pt modelId="{D4A125B2-97B3-4A51-ADFD-FEB6D8D72B71}" type="pres">
      <dgm:prSet presAssocID="{8DF6CC4C-8235-4515-9DD0-89F2F26353BD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042E5F26-FFAD-425C-96A9-065956B90570}" type="pres">
      <dgm:prSet presAssocID="{D75305CA-1B98-4C66-B5FA-8A8BBE14525A}" presName="root" presStyleCnt="0">
        <dgm:presLayoutVars>
          <dgm:chMax/>
          <dgm:chPref val="4"/>
        </dgm:presLayoutVars>
      </dgm:prSet>
      <dgm:spPr/>
    </dgm:pt>
    <dgm:pt modelId="{CFA982BC-0BEB-4C26-958E-584EB047B988}" type="pres">
      <dgm:prSet presAssocID="{D75305CA-1B98-4C66-B5FA-8A8BBE14525A}" presName="rootComposite" presStyleCnt="0">
        <dgm:presLayoutVars/>
      </dgm:prSet>
      <dgm:spPr/>
    </dgm:pt>
    <dgm:pt modelId="{6E50672F-414A-4441-9799-4203CEB20721}" type="pres">
      <dgm:prSet presAssocID="{D75305CA-1B98-4C66-B5FA-8A8BBE14525A}" presName="rootText" presStyleLbl="node0" presStyleIdx="0" presStyleCnt="1" custLinFactNeighborY="-64343">
        <dgm:presLayoutVars>
          <dgm:chMax/>
          <dgm:chPref val="4"/>
        </dgm:presLayoutVars>
      </dgm:prSet>
      <dgm:spPr/>
      <dgm:t>
        <a:bodyPr/>
        <a:lstStyle/>
        <a:p>
          <a:endParaRPr lang="ru-RU"/>
        </a:p>
      </dgm:t>
    </dgm:pt>
    <dgm:pt modelId="{0B6B5447-E8A4-4B4B-973F-69D01A350A25}" type="pres">
      <dgm:prSet presAssocID="{D75305CA-1B98-4C66-B5FA-8A8BBE14525A}" presName="childShape" presStyleCnt="0">
        <dgm:presLayoutVars>
          <dgm:chMax val="0"/>
          <dgm:chPref val="0"/>
        </dgm:presLayoutVars>
      </dgm:prSet>
      <dgm:spPr/>
    </dgm:pt>
    <dgm:pt modelId="{E96563D6-35CE-438D-A1DC-7B47CDED674C}" type="pres">
      <dgm:prSet presAssocID="{84E3DDF3-4554-4443-B32E-9C8EAA2C0947}" presName="childComposite" presStyleCnt="0">
        <dgm:presLayoutVars>
          <dgm:chMax val="0"/>
          <dgm:chPref val="0"/>
        </dgm:presLayoutVars>
      </dgm:prSet>
      <dgm:spPr/>
    </dgm:pt>
    <dgm:pt modelId="{EDA52388-2766-41A8-9483-28E13197D8CA}" type="pres">
      <dgm:prSet presAssocID="{84E3DDF3-4554-4443-B32E-9C8EAA2C0947}" presName="Image" presStyleLbl="node1" presStyleIdx="0" presStyleCnt="1"/>
      <dgm:spPr/>
    </dgm:pt>
    <dgm:pt modelId="{21B22F23-24E9-4E0A-82E2-D2BFF6DF3CCD}" type="pres">
      <dgm:prSet presAssocID="{84E3DDF3-4554-4443-B32E-9C8EAA2C0947}" presName="childText" presStyleLbl="lnNode1" presStyleIdx="0" presStyleCnt="1" custScaleX="117506" custScaleY="2305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F564FA2-F2E6-4723-B1B3-BAEB4BB8894F}" type="presOf" srcId="{8DF6CC4C-8235-4515-9DD0-89F2F26353BD}" destId="{D4A125B2-97B3-4A51-ADFD-FEB6D8D72B71}" srcOrd="0" destOrd="0" presId="urn:microsoft.com/office/officeart/2008/layout/PictureAccentList"/>
    <dgm:cxn modelId="{42FCA4E6-4409-4DA7-AFAE-E4D3D034D9E1}" srcId="{D75305CA-1B98-4C66-B5FA-8A8BBE14525A}" destId="{84E3DDF3-4554-4443-B32E-9C8EAA2C0947}" srcOrd="0" destOrd="0" parTransId="{EB9D610D-C890-43D8-9DFC-79824E89C929}" sibTransId="{855A5EA9-598B-4C8B-BB43-05B98B179F9D}"/>
    <dgm:cxn modelId="{4112BB00-E00F-4D5D-B33B-282729A4C4E0}" type="presOf" srcId="{84E3DDF3-4554-4443-B32E-9C8EAA2C0947}" destId="{21B22F23-24E9-4E0A-82E2-D2BFF6DF3CCD}" srcOrd="0" destOrd="0" presId="urn:microsoft.com/office/officeart/2008/layout/PictureAccentList"/>
    <dgm:cxn modelId="{C7F092C1-BDEA-4C69-B6B2-F579616BAE2E}" srcId="{8DF6CC4C-8235-4515-9DD0-89F2F26353BD}" destId="{D75305CA-1B98-4C66-B5FA-8A8BBE14525A}" srcOrd="0" destOrd="0" parTransId="{30F3F4E2-5993-4DA8-87C5-4997D5E62ECD}" sibTransId="{BAFAA82A-C842-4DD4-B2CD-62893A4734CC}"/>
    <dgm:cxn modelId="{006BBF49-0CEE-41DE-902B-16C525A5865E}" type="presOf" srcId="{D75305CA-1B98-4C66-B5FA-8A8BBE14525A}" destId="{6E50672F-414A-4441-9799-4203CEB20721}" srcOrd="0" destOrd="0" presId="urn:microsoft.com/office/officeart/2008/layout/PictureAccentList"/>
    <dgm:cxn modelId="{B0411F13-A1C6-4986-9757-7A69D8E9B855}" type="presParOf" srcId="{D4A125B2-97B3-4A51-ADFD-FEB6D8D72B71}" destId="{042E5F26-FFAD-425C-96A9-065956B90570}" srcOrd="0" destOrd="0" presId="urn:microsoft.com/office/officeart/2008/layout/PictureAccentList"/>
    <dgm:cxn modelId="{79E20D2D-6557-4CF9-8659-5178DA995468}" type="presParOf" srcId="{042E5F26-FFAD-425C-96A9-065956B90570}" destId="{CFA982BC-0BEB-4C26-958E-584EB047B988}" srcOrd="0" destOrd="0" presId="urn:microsoft.com/office/officeart/2008/layout/PictureAccentList"/>
    <dgm:cxn modelId="{C20EDEE8-3BC8-4443-A986-61B1AD42048B}" type="presParOf" srcId="{CFA982BC-0BEB-4C26-958E-584EB047B988}" destId="{6E50672F-414A-4441-9799-4203CEB20721}" srcOrd="0" destOrd="0" presId="urn:microsoft.com/office/officeart/2008/layout/PictureAccentList"/>
    <dgm:cxn modelId="{18033F4F-2D91-4098-91E4-FF4925A6B610}" type="presParOf" srcId="{042E5F26-FFAD-425C-96A9-065956B90570}" destId="{0B6B5447-E8A4-4B4B-973F-69D01A350A25}" srcOrd="1" destOrd="0" presId="urn:microsoft.com/office/officeart/2008/layout/PictureAccentList"/>
    <dgm:cxn modelId="{CB17DFCD-48D7-45FC-95AA-AA822A0E4095}" type="presParOf" srcId="{0B6B5447-E8A4-4B4B-973F-69D01A350A25}" destId="{E96563D6-35CE-438D-A1DC-7B47CDED674C}" srcOrd="0" destOrd="0" presId="urn:microsoft.com/office/officeart/2008/layout/PictureAccentList"/>
    <dgm:cxn modelId="{33D13B5E-2C1A-438A-B352-2E49B9D4DA9C}" type="presParOf" srcId="{E96563D6-35CE-438D-A1DC-7B47CDED674C}" destId="{EDA52388-2766-41A8-9483-28E13197D8CA}" srcOrd="0" destOrd="0" presId="urn:microsoft.com/office/officeart/2008/layout/PictureAccentList"/>
    <dgm:cxn modelId="{B3C896D0-BC59-490B-846F-DF773D18000B}" type="presParOf" srcId="{E96563D6-35CE-438D-A1DC-7B47CDED674C}" destId="{21B22F23-24E9-4E0A-82E2-D2BFF6DF3CCD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DF6CC4C-8235-4515-9DD0-89F2F26353BD}" type="doc">
      <dgm:prSet loTypeId="urn:microsoft.com/office/officeart/2008/layout/PictureAccentList" loCatId="pictur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75305CA-1B98-4C66-B5FA-8A8BBE14525A}">
      <dgm:prSet phldrT="[Текст]"/>
      <dgm:spPr/>
      <dgm:t>
        <a:bodyPr/>
        <a:lstStyle/>
        <a:p>
          <a:r>
            <a:rPr lang="en-US" dirty="0" smtClean="0"/>
            <a:t>11-sinf</a:t>
          </a:r>
        </a:p>
        <a:p>
          <a:r>
            <a:rPr lang="uz-Cyrl-UZ" dirty="0" smtClean="0"/>
            <a:t>№</a:t>
          </a:r>
          <a:r>
            <a:rPr lang="en-US" dirty="0" smtClean="0"/>
            <a:t>1</a:t>
          </a:r>
          <a:endParaRPr lang="ru-RU" dirty="0"/>
        </a:p>
      </dgm:t>
    </dgm:pt>
    <dgm:pt modelId="{30F3F4E2-5993-4DA8-87C5-4997D5E62ECD}" type="parTrans" cxnId="{C7F092C1-BDEA-4C69-B6B2-F579616BAE2E}">
      <dgm:prSet/>
      <dgm:spPr/>
      <dgm:t>
        <a:bodyPr/>
        <a:lstStyle/>
        <a:p>
          <a:endParaRPr lang="ru-RU"/>
        </a:p>
      </dgm:t>
    </dgm:pt>
    <dgm:pt modelId="{BAFAA82A-C842-4DD4-B2CD-62893A4734CC}" type="sibTrans" cxnId="{C7F092C1-BDEA-4C69-B6B2-F579616BAE2E}">
      <dgm:prSet/>
      <dgm:spPr/>
      <dgm:t>
        <a:bodyPr/>
        <a:lstStyle/>
        <a:p>
          <a:endParaRPr lang="ru-RU"/>
        </a:p>
      </dgm:t>
    </dgm:pt>
    <dgm:pt modelId="{84E3DDF3-4554-4443-B32E-9C8EAA2C0947}">
      <dgm:prSet phldrT="[Текст]"/>
      <dgm:spPr/>
      <dgm:t>
        <a:bodyPr/>
        <a:lstStyle/>
        <a:p>
          <a:pPr algn="l">
            <a:buFont typeface="+mj-lt"/>
            <a:buNone/>
          </a:pPr>
          <a:r>
            <a:rPr lang="en-US" b="1" dirty="0" err="1" smtClean="0"/>
            <a:t>Mualliflik</a:t>
          </a:r>
          <a:r>
            <a:rPr lang="en-US" b="1" dirty="0" smtClean="0"/>
            <a:t> </a:t>
          </a:r>
          <a:r>
            <a:rPr lang="en-US" b="1" dirty="0" err="1" smtClean="0"/>
            <a:t>huquqining</a:t>
          </a:r>
          <a:r>
            <a:rPr lang="en-US" b="1" dirty="0" smtClean="0"/>
            <a:t> </a:t>
          </a:r>
          <a:r>
            <a:rPr lang="en-US" b="1" dirty="0" err="1" smtClean="0"/>
            <a:t>amal</a:t>
          </a:r>
          <a:r>
            <a:rPr lang="en-US" b="1" dirty="0" smtClean="0"/>
            <a:t> </a:t>
          </a:r>
          <a:r>
            <a:rPr lang="en-US" b="1" dirty="0" err="1" smtClean="0"/>
            <a:t>qilish</a:t>
          </a:r>
          <a:r>
            <a:rPr lang="en-US" b="1" dirty="0" smtClean="0"/>
            <a:t> </a:t>
          </a:r>
          <a:r>
            <a:rPr lang="en-US" b="1" dirty="0" err="1" smtClean="0"/>
            <a:t>muddati</a:t>
          </a:r>
          <a:r>
            <a:rPr lang="en-US" b="1" dirty="0" smtClean="0"/>
            <a:t>  </a:t>
          </a:r>
          <a:r>
            <a:rPr lang="en-US" b="1" dirty="0" err="1" smtClean="0"/>
            <a:t>yozilgan</a:t>
          </a:r>
          <a:r>
            <a:rPr lang="en-US" b="1" dirty="0" smtClean="0"/>
            <a:t> </a:t>
          </a:r>
          <a:r>
            <a:rPr lang="en-US" b="1" dirty="0" err="1" smtClean="0"/>
            <a:t>qatorni</a:t>
          </a:r>
          <a:r>
            <a:rPr lang="en-US" b="1" dirty="0" smtClean="0"/>
            <a:t> </a:t>
          </a:r>
          <a:r>
            <a:rPr lang="en-US" b="1" dirty="0" err="1" smtClean="0"/>
            <a:t>belgilang</a:t>
          </a:r>
          <a:r>
            <a:rPr lang="en-US" b="1" dirty="0" smtClean="0"/>
            <a:t>.</a:t>
          </a:r>
          <a:endParaRPr lang="ru-RU" dirty="0" smtClean="0"/>
        </a:p>
        <a:p>
          <a:pPr algn="l">
            <a:buNone/>
          </a:pPr>
          <a:r>
            <a:rPr lang="en-US" dirty="0" err="1" smtClean="0"/>
            <a:t>A.Muallifning</a:t>
          </a:r>
          <a:r>
            <a:rPr lang="en-US" dirty="0" smtClean="0"/>
            <a:t>  </a:t>
          </a:r>
          <a:r>
            <a:rPr lang="en-US" dirty="0" err="1" smtClean="0"/>
            <a:t>butun</a:t>
          </a:r>
          <a:r>
            <a:rPr lang="en-US" dirty="0" smtClean="0"/>
            <a:t> </a:t>
          </a:r>
          <a:r>
            <a:rPr lang="en-US" dirty="0" err="1" smtClean="0"/>
            <a:t>hayoti</a:t>
          </a:r>
          <a:r>
            <a:rPr lang="en-US" dirty="0" smtClean="0"/>
            <a:t> </a:t>
          </a:r>
          <a:r>
            <a:rPr lang="en-US" dirty="0" err="1" smtClean="0"/>
            <a:t>va</a:t>
          </a:r>
          <a:r>
            <a:rPr lang="en-US" dirty="0" smtClean="0"/>
            <a:t> u </a:t>
          </a:r>
          <a:r>
            <a:rPr lang="en-US" dirty="0" err="1" smtClean="0"/>
            <a:t>vafotidan</a:t>
          </a:r>
          <a:r>
            <a:rPr lang="en-US" dirty="0" smtClean="0"/>
            <a:t> </a:t>
          </a:r>
          <a:r>
            <a:rPr lang="en-US" dirty="0" err="1" smtClean="0"/>
            <a:t>so‘ng</a:t>
          </a:r>
          <a:r>
            <a:rPr lang="en-US" dirty="0" smtClean="0"/>
            <a:t>  50 </a:t>
          </a:r>
          <a:r>
            <a:rPr lang="en-US" dirty="0" err="1" smtClean="0"/>
            <a:t>yil</a:t>
          </a:r>
          <a:r>
            <a:rPr lang="en-US" dirty="0" smtClean="0"/>
            <a:t> </a:t>
          </a:r>
          <a:r>
            <a:rPr lang="en-US" dirty="0" err="1" smtClean="0"/>
            <a:t>saqlanadi</a:t>
          </a:r>
          <a:r>
            <a:rPr lang="en-US" dirty="0" smtClean="0"/>
            <a:t>.</a:t>
          </a:r>
          <a:endParaRPr lang="ru-RU" dirty="0" smtClean="0"/>
        </a:p>
        <a:p>
          <a:pPr algn="l">
            <a:buNone/>
          </a:pPr>
          <a:r>
            <a:rPr lang="en-US" dirty="0" smtClean="0"/>
            <a:t>B.30 </a:t>
          </a:r>
          <a:r>
            <a:rPr lang="en-US" dirty="0" err="1" smtClean="0"/>
            <a:t>yil</a:t>
          </a:r>
          <a:r>
            <a:rPr lang="en-US" dirty="0" smtClean="0"/>
            <a:t> </a:t>
          </a:r>
          <a:r>
            <a:rPr lang="en-US" dirty="0" err="1" smtClean="0"/>
            <a:t>saqlanadi</a:t>
          </a:r>
          <a:r>
            <a:rPr lang="en-US" dirty="0" smtClean="0"/>
            <a:t>.</a:t>
          </a:r>
          <a:endParaRPr lang="ru-RU" dirty="0" smtClean="0"/>
        </a:p>
        <a:p>
          <a:pPr algn="l">
            <a:buNone/>
          </a:pPr>
          <a:r>
            <a:rPr lang="en-US" dirty="0" err="1" smtClean="0"/>
            <a:t>S.umuman</a:t>
          </a:r>
          <a:r>
            <a:rPr lang="en-US" dirty="0" smtClean="0"/>
            <a:t> </a:t>
          </a:r>
          <a:r>
            <a:rPr lang="en-US" dirty="0" err="1" smtClean="0"/>
            <a:t>saqlanmaydi</a:t>
          </a:r>
          <a:r>
            <a:rPr lang="en-US" dirty="0" smtClean="0"/>
            <a:t>.</a:t>
          </a:r>
          <a:endParaRPr lang="ru-RU" dirty="0" smtClean="0"/>
        </a:p>
        <a:p>
          <a:pPr algn="l">
            <a:buNone/>
          </a:pPr>
          <a:r>
            <a:rPr lang="en-US" dirty="0" smtClean="0"/>
            <a:t>D.10 </a:t>
          </a:r>
          <a:r>
            <a:rPr lang="en-US" dirty="0" err="1" smtClean="0"/>
            <a:t>yil</a:t>
          </a:r>
          <a:r>
            <a:rPr lang="en-US" dirty="0" smtClean="0"/>
            <a:t> </a:t>
          </a:r>
          <a:r>
            <a:rPr lang="en-US" dirty="0" err="1" smtClean="0"/>
            <a:t>o‘tib</a:t>
          </a:r>
          <a:r>
            <a:rPr lang="en-US" dirty="0" smtClean="0"/>
            <a:t>.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B9D610D-C890-43D8-9DFC-79824E89C929}" type="parTrans" cxnId="{42FCA4E6-4409-4DA7-AFAE-E4D3D034D9E1}">
      <dgm:prSet/>
      <dgm:spPr/>
      <dgm:t>
        <a:bodyPr/>
        <a:lstStyle/>
        <a:p>
          <a:endParaRPr lang="ru-RU"/>
        </a:p>
      </dgm:t>
    </dgm:pt>
    <dgm:pt modelId="{855A5EA9-598B-4C8B-BB43-05B98B179F9D}" type="sibTrans" cxnId="{42FCA4E6-4409-4DA7-AFAE-E4D3D034D9E1}">
      <dgm:prSet/>
      <dgm:spPr/>
      <dgm:t>
        <a:bodyPr/>
        <a:lstStyle/>
        <a:p>
          <a:endParaRPr lang="ru-RU"/>
        </a:p>
      </dgm:t>
    </dgm:pt>
    <dgm:pt modelId="{D4A125B2-97B3-4A51-ADFD-FEB6D8D72B71}" type="pres">
      <dgm:prSet presAssocID="{8DF6CC4C-8235-4515-9DD0-89F2F26353BD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042E5F26-FFAD-425C-96A9-065956B90570}" type="pres">
      <dgm:prSet presAssocID="{D75305CA-1B98-4C66-B5FA-8A8BBE14525A}" presName="root" presStyleCnt="0">
        <dgm:presLayoutVars>
          <dgm:chMax/>
          <dgm:chPref val="4"/>
        </dgm:presLayoutVars>
      </dgm:prSet>
      <dgm:spPr/>
    </dgm:pt>
    <dgm:pt modelId="{CFA982BC-0BEB-4C26-958E-584EB047B988}" type="pres">
      <dgm:prSet presAssocID="{D75305CA-1B98-4C66-B5FA-8A8BBE14525A}" presName="rootComposite" presStyleCnt="0">
        <dgm:presLayoutVars/>
      </dgm:prSet>
      <dgm:spPr/>
    </dgm:pt>
    <dgm:pt modelId="{6E50672F-414A-4441-9799-4203CEB20721}" type="pres">
      <dgm:prSet presAssocID="{D75305CA-1B98-4C66-B5FA-8A8BBE14525A}" presName="rootText" presStyleLbl="node0" presStyleIdx="0" presStyleCnt="1" custLinFactNeighborY="-64343">
        <dgm:presLayoutVars>
          <dgm:chMax/>
          <dgm:chPref val="4"/>
        </dgm:presLayoutVars>
      </dgm:prSet>
      <dgm:spPr/>
      <dgm:t>
        <a:bodyPr/>
        <a:lstStyle/>
        <a:p>
          <a:endParaRPr lang="ru-RU"/>
        </a:p>
      </dgm:t>
    </dgm:pt>
    <dgm:pt modelId="{0B6B5447-E8A4-4B4B-973F-69D01A350A25}" type="pres">
      <dgm:prSet presAssocID="{D75305CA-1B98-4C66-B5FA-8A8BBE14525A}" presName="childShape" presStyleCnt="0">
        <dgm:presLayoutVars>
          <dgm:chMax val="0"/>
          <dgm:chPref val="0"/>
        </dgm:presLayoutVars>
      </dgm:prSet>
      <dgm:spPr/>
    </dgm:pt>
    <dgm:pt modelId="{E96563D6-35CE-438D-A1DC-7B47CDED674C}" type="pres">
      <dgm:prSet presAssocID="{84E3DDF3-4554-4443-B32E-9C8EAA2C0947}" presName="childComposite" presStyleCnt="0">
        <dgm:presLayoutVars>
          <dgm:chMax val="0"/>
          <dgm:chPref val="0"/>
        </dgm:presLayoutVars>
      </dgm:prSet>
      <dgm:spPr/>
    </dgm:pt>
    <dgm:pt modelId="{EDA52388-2766-41A8-9483-28E13197D8CA}" type="pres">
      <dgm:prSet presAssocID="{84E3DDF3-4554-4443-B32E-9C8EAA2C0947}" presName="Image" presStyleLbl="node1" presStyleIdx="0" presStyleCnt="1"/>
      <dgm:spPr/>
    </dgm:pt>
    <dgm:pt modelId="{21B22F23-24E9-4E0A-82E2-D2BFF6DF3CCD}" type="pres">
      <dgm:prSet presAssocID="{84E3DDF3-4554-4443-B32E-9C8EAA2C0947}" presName="childText" presStyleLbl="lnNode1" presStyleIdx="0" presStyleCnt="1" custScaleX="117506" custScaleY="2305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F564FA2-F2E6-4723-B1B3-BAEB4BB8894F}" type="presOf" srcId="{8DF6CC4C-8235-4515-9DD0-89F2F26353BD}" destId="{D4A125B2-97B3-4A51-ADFD-FEB6D8D72B71}" srcOrd="0" destOrd="0" presId="urn:microsoft.com/office/officeart/2008/layout/PictureAccentList"/>
    <dgm:cxn modelId="{42FCA4E6-4409-4DA7-AFAE-E4D3D034D9E1}" srcId="{D75305CA-1B98-4C66-B5FA-8A8BBE14525A}" destId="{84E3DDF3-4554-4443-B32E-9C8EAA2C0947}" srcOrd="0" destOrd="0" parTransId="{EB9D610D-C890-43D8-9DFC-79824E89C929}" sibTransId="{855A5EA9-598B-4C8B-BB43-05B98B179F9D}"/>
    <dgm:cxn modelId="{4112BB00-E00F-4D5D-B33B-282729A4C4E0}" type="presOf" srcId="{84E3DDF3-4554-4443-B32E-9C8EAA2C0947}" destId="{21B22F23-24E9-4E0A-82E2-D2BFF6DF3CCD}" srcOrd="0" destOrd="0" presId="urn:microsoft.com/office/officeart/2008/layout/PictureAccentList"/>
    <dgm:cxn modelId="{C7F092C1-BDEA-4C69-B6B2-F579616BAE2E}" srcId="{8DF6CC4C-8235-4515-9DD0-89F2F26353BD}" destId="{D75305CA-1B98-4C66-B5FA-8A8BBE14525A}" srcOrd="0" destOrd="0" parTransId="{30F3F4E2-5993-4DA8-87C5-4997D5E62ECD}" sibTransId="{BAFAA82A-C842-4DD4-B2CD-62893A4734CC}"/>
    <dgm:cxn modelId="{006BBF49-0CEE-41DE-902B-16C525A5865E}" type="presOf" srcId="{D75305CA-1B98-4C66-B5FA-8A8BBE14525A}" destId="{6E50672F-414A-4441-9799-4203CEB20721}" srcOrd="0" destOrd="0" presId="urn:microsoft.com/office/officeart/2008/layout/PictureAccentList"/>
    <dgm:cxn modelId="{B0411F13-A1C6-4986-9757-7A69D8E9B855}" type="presParOf" srcId="{D4A125B2-97B3-4A51-ADFD-FEB6D8D72B71}" destId="{042E5F26-FFAD-425C-96A9-065956B90570}" srcOrd="0" destOrd="0" presId="urn:microsoft.com/office/officeart/2008/layout/PictureAccentList"/>
    <dgm:cxn modelId="{79E20D2D-6557-4CF9-8659-5178DA995468}" type="presParOf" srcId="{042E5F26-FFAD-425C-96A9-065956B90570}" destId="{CFA982BC-0BEB-4C26-958E-584EB047B988}" srcOrd="0" destOrd="0" presId="urn:microsoft.com/office/officeart/2008/layout/PictureAccentList"/>
    <dgm:cxn modelId="{C20EDEE8-3BC8-4443-A986-61B1AD42048B}" type="presParOf" srcId="{CFA982BC-0BEB-4C26-958E-584EB047B988}" destId="{6E50672F-414A-4441-9799-4203CEB20721}" srcOrd="0" destOrd="0" presId="urn:microsoft.com/office/officeart/2008/layout/PictureAccentList"/>
    <dgm:cxn modelId="{18033F4F-2D91-4098-91E4-FF4925A6B610}" type="presParOf" srcId="{042E5F26-FFAD-425C-96A9-065956B90570}" destId="{0B6B5447-E8A4-4B4B-973F-69D01A350A25}" srcOrd="1" destOrd="0" presId="urn:microsoft.com/office/officeart/2008/layout/PictureAccentList"/>
    <dgm:cxn modelId="{CB17DFCD-48D7-45FC-95AA-AA822A0E4095}" type="presParOf" srcId="{0B6B5447-E8A4-4B4B-973F-69D01A350A25}" destId="{E96563D6-35CE-438D-A1DC-7B47CDED674C}" srcOrd="0" destOrd="0" presId="urn:microsoft.com/office/officeart/2008/layout/PictureAccentList"/>
    <dgm:cxn modelId="{33D13B5E-2C1A-438A-B352-2E49B9D4DA9C}" type="presParOf" srcId="{E96563D6-35CE-438D-A1DC-7B47CDED674C}" destId="{EDA52388-2766-41A8-9483-28E13197D8CA}" srcOrd="0" destOrd="0" presId="urn:microsoft.com/office/officeart/2008/layout/PictureAccentList"/>
    <dgm:cxn modelId="{B3C896D0-BC59-490B-846F-DF773D18000B}" type="presParOf" srcId="{E96563D6-35CE-438D-A1DC-7B47CDED674C}" destId="{21B22F23-24E9-4E0A-82E2-D2BFF6DF3CCD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DF6CC4C-8235-4515-9DD0-89F2F26353BD}" type="doc">
      <dgm:prSet loTypeId="urn:microsoft.com/office/officeart/2008/layout/PictureAccentList" loCatId="pictur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75305CA-1B98-4C66-B5FA-8A8BBE14525A}">
      <dgm:prSet phldrT="[Текст]"/>
      <dgm:spPr/>
      <dgm:t>
        <a:bodyPr/>
        <a:lstStyle/>
        <a:p>
          <a:r>
            <a:rPr lang="en-US" dirty="0" smtClean="0"/>
            <a:t>11-sinf</a:t>
          </a:r>
        </a:p>
        <a:p>
          <a:r>
            <a:rPr lang="uz-Cyrl-UZ" dirty="0" smtClean="0"/>
            <a:t>№</a:t>
          </a:r>
          <a:r>
            <a:rPr lang="en-US" dirty="0" smtClean="0"/>
            <a:t>2</a:t>
          </a:r>
          <a:endParaRPr lang="ru-RU" dirty="0"/>
        </a:p>
      </dgm:t>
    </dgm:pt>
    <dgm:pt modelId="{30F3F4E2-5993-4DA8-87C5-4997D5E62ECD}" type="parTrans" cxnId="{C7F092C1-BDEA-4C69-B6B2-F579616BAE2E}">
      <dgm:prSet/>
      <dgm:spPr/>
      <dgm:t>
        <a:bodyPr/>
        <a:lstStyle/>
        <a:p>
          <a:endParaRPr lang="ru-RU"/>
        </a:p>
      </dgm:t>
    </dgm:pt>
    <dgm:pt modelId="{BAFAA82A-C842-4DD4-B2CD-62893A4734CC}" type="sibTrans" cxnId="{C7F092C1-BDEA-4C69-B6B2-F579616BAE2E}">
      <dgm:prSet/>
      <dgm:spPr/>
      <dgm:t>
        <a:bodyPr/>
        <a:lstStyle/>
        <a:p>
          <a:endParaRPr lang="ru-RU"/>
        </a:p>
      </dgm:t>
    </dgm:pt>
    <dgm:pt modelId="{84E3DDF3-4554-4443-B32E-9C8EAA2C0947}">
      <dgm:prSet phldrT="[Текст]"/>
      <dgm:spPr/>
      <dgm:t>
        <a:bodyPr/>
        <a:lstStyle/>
        <a:p>
          <a:pPr algn="l">
            <a:buFont typeface="+mj-lt"/>
            <a:buNone/>
          </a:pPr>
          <a:r>
            <a:rPr lang="en-US" b="1" dirty="0" err="1" smtClean="0"/>
            <a:t>Har</a:t>
          </a:r>
          <a:r>
            <a:rPr lang="en-US" b="1" dirty="0" smtClean="0"/>
            <a:t> </a:t>
          </a:r>
          <a:r>
            <a:rPr lang="en-US" b="1" dirty="0" err="1" smtClean="0"/>
            <a:t>bir</a:t>
          </a:r>
          <a:r>
            <a:rPr lang="en-US" b="1" dirty="0" smtClean="0"/>
            <a:t> </a:t>
          </a:r>
          <a:r>
            <a:rPr lang="en-US" b="1" dirty="0" err="1" smtClean="0"/>
            <a:t>shaxs</a:t>
          </a:r>
          <a:r>
            <a:rPr lang="en-US" b="1" dirty="0" smtClean="0"/>
            <a:t>  </a:t>
          </a:r>
          <a:r>
            <a:rPr lang="en-US" b="1" dirty="0" err="1" smtClean="0"/>
            <a:t>mehnat</a:t>
          </a:r>
          <a:r>
            <a:rPr lang="en-US" b="1" dirty="0" smtClean="0"/>
            <a:t> </a:t>
          </a:r>
          <a:r>
            <a:rPr lang="en-US" b="1" dirty="0" err="1" smtClean="0"/>
            <a:t>qilish</a:t>
          </a:r>
          <a:r>
            <a:rPr lang="en-US" b="1" dirty="0" smtClean="0"/>
            <a:t>  </a:t>
          </a:r>
          <a:r>
            <a:rPr lang="en-US" b="1" dirty="0" err="1" smtClean="0"/>
            <a:t>erkin</a:t>
          </a:r>
          <a:r>
            <a:rPr lang="en-US" b="1" dirty="0" smtClean="0"/>
            <a:t> </a:t>
          </a:r>
          <a:r>
            <a:rPr lang="en-US" b="1" dirty="0" err="1" smtClean="0"/>
            <a:t>kasb</a:t>
          </a:r>
          <a:r>
            <a:rPr lang="en-US" b="1" dirty="0" smtClean="0"/>
            <a:t> </a:t>
          </a:r>
          <a:r>
            <a:rPr lang="en-US" b="1" dirty="0" err="1" smtClean="0"/>
            <a:t>tanlash</a:t>
          </a:r>
          <a:r>
            <a:rPr lang="en-US" b="1" dirty="0" smtClean="0"/>
            <a:t>,  </a:t>
          </a:r>
          <a:r>
            <a:rPr lang="en-US" b="1" dirty="0" err="1" smtClean="0"/>
            <a:t>adolatli</a:t>
          </a:r>
          <a:r>
            <a:rPr lang="en-US" b="1" dirty="0" smtClean="0"/>
            <a:t> </a:t>
          </a:r>
          <a:r>
            <a:rPr lang="en-US" b="1" dirty="0" err="1" smtClean="0"/>
            <a:t>mehnat</a:t>
          </a:r>
          <a:r>
            <a:rPr lang="en-US" b="1" dirty="0" smtClean="0"/>
            <a:t> </a:t>
          </a:r>
          <a:r>
            <a:rPr lang="en-US" b="1" dirty="0" err="1" smtClean="0"/>
            <a:t>sharoitida</a:t>
          </a:r>
          <a:r>
            <a:rPr lang="en-US" b="1" dirty="0" smtClean="0"/>
            <a:t>  </a:t>
          </a:r>
          <a:r>
            <a:rPr lang="en-US" b="1" dirty="0" err="1" smtClean="0"/>
            <a:t>ishlash</a:t>
          </a:r>
          <a:r>
            <a:rPr lang="en-US" b="1" dirty="0" smtClean="0"/>
            <a:t>  </a:t>
          </a:r>
          <a:r>
            <a:rPr lang="en-US" b="1" dirty="0" err="1" smtClean="0"/>
            <a:t>va</a:t>
          </a:r>
          <a:r>
            <a:rPr lang="en-US" b="1" dirty="0" smtClean="0"/>
            <a:t>  </a:t>
          </a:r>
          <a:r>
            <a:rPr lang="en-US" b="1" dirty="0" err="1" smtClean="0"/>
            <a:t>qonunda</a:t>
          </a:r>
          <a:r>
            <a:rPr lang="en-US" b="1" dirty="0" smtClean="0"/>
            <a:t>  </a:t>
          </a:r>
          <a:r>
            <a:rPr lang="en-US" b="1" dirty="0" err="1" smtClean="0"/>
            <a:t>ko‘rsatilgan</a:t>
          </a:r>
          <a:r>
            <a:rPr lang="en-US" b="1" dirty="0" smtClean="0"/>
            <a:t>  </a:t>
          </a:r>
          <a:r>
            <a:rPr lang="en-US" b="1" dirty="0" err="1" smtClean="0"/>
            <a:t>tartibda</a:t>
          </a:r>
          <a:r>
            <a:rPr lang="en-US" b="1" dirty="0" smtClean="0"/>
            <a:t>  </a:t>
          </a:r>
          <a:r>
            <a:rPr lang="en-US" b="1" dirty="0" err="1" smtClean="0"/>
            <a:t>issizlikdan</a:t>
          </a:r>
          <a:r>
            <a:rPr lang="en-US" b="1" dirty="0" smtClean="0"/>
            <a:t> </a:t>
          </a:r>
          <a:r>
            <a:rPr lang="en-US" b="1" dirty="0" err="1" smtClean="0"/>
            <a:t>himoyalanish</a:t>
          </a:r>
          <a:r>
            <a:rPr lang="en-US" b="1" dirty="0" smtClean="0"/>
            <a:t> </a:t>
          </a:r>
          <a:r>
            <a:rPr lang="en-US" b="1" dirty="0" err="1" smtClean="0"/>
            <a:t>huquqiga</a:t>
          </a:r>
          <a:r>
            <a:rPr lang="en-US" b="1" dirty="0" smtClean="0"/>
            <a:t> </a:t>
          </a:r>
          <a:r>
            <a:rPr lang="en-US" b="1" dirty="0" err="1" smtClean="0"/>
            <a:t>egadir.Mazkur</a:t>
          </a:r>
          <a:r>
            <a:rPr lang="en-US" b="1" dirty="0" smtClean="0"/>
            <a:t> </a:t>
          </a:r>
          <a:r>
            <a:rPr lang="en-US" b="1" dirty="0" err="1" smtClean="0"/>
            <a:t>qonundan</a:t>
          </a:r>
          <a:r>
            <a:rPr lang="en-US" b="1" dirty="0" smtClean="0"/>
            <a:t> </a:t>
          </a:r>
          <a:r>
            <a:rPr lang="en-US" b="1" dirty="0" err="1" smtClean="0"/>
            <a:t>parcha</a:t>
          </a:r>
          <a:r>
            <a:rPr lang="en-US" b="1" dirty="0" smtClean="0"/>
            <a:t> </a:t>
          </a:r>
          <a:r>
            <a:rPr lang="en-US" b="1" dirty="0" err="1" smtClean="0"/>
            <a:t>konstitutsiyamizning</a:t>
          </a:r>
          <a:r>
            <a:rPr lang="en-US" b="1" dirty="0" smtClean="0"/>
            <a:t> </a:t>
          </a:r>
          <a:r>
            <a:rPr lang="en-US" b="1" dirty="0" err="1" smtClean="0"/>
            <a:t>nechanchi</a:t>
          </a:r>
          <a:r>
            <a:rPr lang="en-US" b="1" dirty="0" smtClean="0"/>
            <a:t> </a:t>
          </a:r>
          <a:r>
            <a:rPr lang="en-US" b="1" dirty="0" err="1" smtClean="0"/>
            <a:t>moddasidan</a:t>
          </a:r>
          <a:r>
            <a:rPr lang="en-US" b="1" dirty="0" smtClean="0"/>
            <a:t> </a:t>
          </a:r>
          <a:r>
            <a:rPr lang="en-US" b="1" dirty="0" err="1" smtClean="0"/>
            <a:t>olingan</a:t>
          </a:r>
          <a:r>
            <a:rPr lang="en-US" b="1" dirty="0" smtClean="0"/>
            <a:t>?</a:t>
          </a:r>
          <a:endParaRPr lang="ru-RU" dirty="0" smtClean="0"/>
        </a:p>
        <a:p>
          <a:pPr algn="l">
            <a:buNone/>
          </a:pPr>
          <a:r>
            <a:rPr lang="en-US" dirty="0" smtClean="0"/>
            <a:t>A.31-modda</a:t>
          </a:r>
          <a:endParaRPr lang="ru-RU" dirty="0" smtClean="0"/>
        </a:p>
        <a:p>
          <a:pPr algn="l">
            <a:buNone/>
          </a:pPr>
          <a:r>
            <a:rPr lang="en-US" dirty="0" smtClean="0"/>
            <a:t>B.30-modda</a:t>
          </a:r>
          <a:endParaRPr lang="ru-RU" dirty="0" smtClean="0"/>
        </a:p>
        <a:p>
          <a:pPr algn="l">
            <a:buNone/>
          </a:pPr>
          <a:r>
            <a:rPr lang="en-US" dirty="0" smtClean="0"/>
            <a:t>S.34-modda</a:t>
          </a:r>
          <a:endParaRPr lang="ru-RU" dirty="0" smtClean="0"/>
        </a:p>
        <a:p>
          <a:pPr algn="l">
            <a:buNone/>
          </a:pPr>
          <a:r>
            <a:rPr lang="en-US" dirty="0" smtClean="0"/>
            <a:t>D.37-modda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B9D610D-C890-43D8-9DFC-79824E89C929}" type="parTrans" cxnId="{42FCA4E6-4409-4DA7-AFAE-E4D3D034D9E1}">
      <dgm:prSet/>
      <dgm:spPr/>
      <dgm:t>
        <a:bodyPr/>
        <a:lstStyle/>
        <a:p>
          <a:endParaRPr lang="ru-RU"/>
        </a:p>
      </dgm:t>
    </dgm:pt>
    <dgm:pt modelId="{855A5EA9-598B-4C8B-BB43-05B98B179F9D}" type="sibTrans" cxnId="{42FCA4E6-4409-4DA7-AFAE-E4D3D034D9E1}">
      <dgm:prSet/>
      <dgm:spPr/>
      <dgm:t>
        <a:bodyPr/>
        <a:lstStyle/>
        <a:p>
          <a:endParaRPr lang="ru-RU"/>
        </a:p>
      </dgm:t>
    </dgm:pt>
    <dgm:pt modelId="{D4A125B2-97B3-4A51-ADFD-FEB6D8D72B71}" type="pres">
      <dgm:prSet presAssocID="{8DF6CC4C-8235-4515-9DD0-89F2F26353BD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042E5F26-FFAD-425C-96A9-065956B90570}" type="pres">
      <dgm:prSet presAssocID="{D75305CA-1B98-4C66-B5FA-8A8BBE14525A}" presName="root" presStyleCnt="0">
        <dgm:presLayoutVars>
          <dgm:chMax/>
          <dgm:chPref val="4"/>
        </dgm:presLayoutVars>
      </dgm:prSet>
      <dgm:spPr/>
    </dgm:pt>
    <dgm:pt modelId="{CFA982BC-0BEB-4C26-958E-584EB047B988}" type="pres">
      <dgm:prSet presAssocID="{D75305CA-1B98-4C66-B5FA-8A8BBE14525A}" presName="rootComposite" presStyleCnt="0">
        <dgm:presLayoutVars/>
      </dgm:prSet>
      <dgm:spPr/>
    </dgm:pt>
    <dgm:pt modelId="{6E50672F-414A-4441-9799-4203CEB20721}" type="pres">
      <dgm:prSet presAssocID="{D75305CA-1B98-4C66-B5FA-8A8BBE14525A}" presName="rootText" presStyleLbl="node0" presStyleIdx="0" presStyleCnt="1" custLinFactNeighborY="-64343">
        <dgm:presLayoutVars>
          <dgm:chMax/>
          <dgm:chPref val="4"/>
        </dgm:presLayoutVars>
      </dgm:prSet>
      <dgm:spPr/>
      <dgm:t>
        <a:bodyPr/>
        <a:lstStyle/>
        <a:p>
          <a:endParaRPr lang="ru-RU"/>
        </a:p>
      </dgm:t>
    </dgm:pt>
    <dgm:pt modelId="{0B6B5447-E8A4-4B4B-973F-69D01A350A25}" type="pres">
      <dgm:prSet presAssocID="{D75305CA-1B98-4C66-B5FA-8A8BBE14525A}" presName="childShape" presStyleCnt="0">
        <dgm:presLayoutVars>
          <dgm:chMax val="0"/>
          <dgm:chPref val="0"/>
        </dgm:presLayoutVars>
      </dgm:prSet>
      <dgm:spPr/>
    </dgm:pt>
    <dgm:pt modelId="{E96563D6-35CE-438D-A1DC-7B47CDED674C}" type="pres">
      <dgm:prSet presAssocID="{84E3DDF3-4554-4443-B32E-9C8EAA2C0947}" presName="childComposite" presStyleCnt="0">
        <dgm:presLayoutVars>
          <dgm:chMax val="0"/>
          <dgm:chPref val="0"/>
        </dgm:presLayoutVars>
      </dgm:prSet>
      <dgm:spPr/>
    </dgm:pt>
    <dgm:pt modelId="{EDA52388-2766-41A8-9483-28E13197D8CA}" type="pres">
      <dgm:prSet presAssocID="{84E3DDF3-4554-4443-B32E-9C8EAA2C0947}" presName="Image" presStyleLbl="node1" presStyleIdx="0" presStyleCnt="1"/>
      <dgm:spPr/>
    </dgm:pt>
    <dgm:pt modelId="{21B22F23-24E9-4E0A-82E2-D2BFF6DF3CCD}" type="pres">
      <dgm:prSet presAssocID="{84E3DDF3-4554-4443-B32E-9C8EAA2C0947}" presName="childText" presStyleLbl="lnNode1" presStyleIdx="0" presStyleCnt="1" custScaleX="117506" custScaleY="2305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F564FA2-F2E6-4723-B1B3-BAEB4BB8894F}" type="presOf" srcId="{8DF6CC4C-8235-4515-9DD0-89F2F26353BD}" destId="{D4A125B2-97B3-4A51-ADFD-FEB6D8D72B71}" srcOrd="0" destOrd="0" presId="urn:microsoft.com/office/officeart/2008/layout/PictureAccentList"/>
    <dgm:cxn modelId="{42FCA4E6-4409-4DA7-AFAE-E4D3D034D9E1}" srcId="{D75305CA-1B98-4C66-B5FA-8A8BBE14525A}" destId="{84E3DDF3-4554-4443-B32E-9C8EAA2C0947}" srcOrd="0" destOrd="0" parTransId="{EB9D610D-C890-43D8-9DFC-79824E89C929}" sibTransId="{855A5EA9-598B-4C8B-BB43-05B98B179F9D}"/>
    <dgm:cxn modelId="{4112BB00-E00F-4D5D-B33B-282729A4C4E0}" type="presOf" srcId="{84E3DDF3-4554-4443-B32E-9C8EAA2C0947}" destId="{21B22F23-24E9-4E0A-82E2-D2BFF6DF3CCD}" srcOrd="0" destOrd="0" presId="urn:microsoft.com/office/officeart/2008/layout/PictureAccentList"/>
    <dgm:cxn modelId="{C7F092C1-BDEA-4C69-B6B2-F579616BAE2E}" srcId="{8DF6CC4C-8235-4515-9DD0-89F2F26353BD}" destId="{D75305CA-1B98-4C66-B5FA-8A8BBE14525A}" srcOrd="0" destOrd="0" parTransId="{30F3F4E2-5993-4DA8-87C5-4997D5E62ECD}" sibTransId="{BAFAA82A-C842-4DD4-B2CD-62893A4734CC}"/>
    <dgm:cxn modelId="{006BBF49-0CEE-41DE-902B-16C525A5865E}" type="presOf" srcId="{D75305CA-1B98-4C66-B5FA-8A8BBE14525A}" destId="{6E50672F-414A-4441-9799-4203CEB20721}" srcOrd="0" destOrd="0" presId="urn:microsoft.com/office/officeart/2008/layout/PictureAccentList"/>
    <dgm:cxn modelId="{B0411F13-A1C6-4986-9757-7A69D8E9B855}" type="presParOf" srcId="{D4A125B2-97B3-4A51-ADFD-FEB6D8D72B71}" destId="{042E5F26-FFAD-425C-96A9-065956B90570}" srcOrd="0" destOrd="0" presId="urn:microsoft.com/office/officeart/2008/layout/PictureAccentList"/>
    <dgm:cxn modelId="{79E20D2D-6557-4CF9-8659-5178DA995468}" type="presParOf" srcId="{042E5F26-FFAD-425C-96A9-065956B90570}" destId="{CFA982BC-0BEB-4C26-958E-584EB047B988}" srcOrd="0" destOrd="0" presId="urn:microsoft.com/office/officeart/2008/layout/PictureAccentList"/>
    <dgm:cxn modelId="{C20EDEE8-3BC8-4443-A986-61B1AD42048B}" type="presParOf" srcId="{CFA982BC-0BEB-4C26-958E-584EB047B988}" destId="{6E50672F-414A-4441-9799-4203CEB20721}" srcOrd="0" destOrd="0" presId="urn:microsoft.com/office/officeart/2008/layout/PictureAccentList"/>
    <dgm:cxn modelId="{18033F4F-2D91-4098-91E4-FF4925A6B610}" type="presParOf" srcId="{042E5F26-FFAD-425C-96A9-065956B90570}" destId="{0B6B5447-E8A4-4B4B-973F-69D01A350A25}" srcOrd="1" destOrd="0" presId="urn:microsoft.com/office/officeart/2008/layout/PictureAccentList"/>
    <dgm:cxn modelId="{CB17DFCD-48D7-45FC-95AA-AA822A0E4095}" type="presParOf" srcId="{0B6B5447-E8A4-4B4B-973F-69D01A350A25}" destId="{E96563D6-35CE-438D-A1DC-7B47CDED674C}" srcOrd="0" destOrd="0" presId="urn:microsoft.com/office/officeart/2008/layout/PictureAccentList"/>
    <dgm:cxn modelId="{33D13B5E-2C1A-438A-B352-2E49B9D4DA9C}" type="presParOf" srcId="{E96563D6-35CE-438D-A1DC-7B47CDED674C}" destId="{EDA52388-2766-41A8-9483-28E13197D8CA}" srcOrd="0" destOrd="0" presId="urn:microsoft.com/office/officeart/2008/layout/PictureAccentList"/>
    <dgm:cxn modelId="{B3C896D0-BC59-490B-846F-DF773D18000B}" type="presParOf" srcId="{E96563D6-35CE-438D-A1DC-7B47CDED674C}" destId="{21B22F23-24E9-4E0A-82E2-D2BFF6DF3CCD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8DF6CC4C-8235-4515-9DD0-89F2F26353BD}" type="doc">
      <dgm:prSet loTypeId="urn:microsoft.com/office/officeart/2008/layout/PictureAccentList" loCatId="pictur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75305CA-1B98-4C66-B5FA-8A8BBE14525A}">
      <dgm:prSet phldrT="[Текст]"/>
      <dgm:spPr/>
      <dgm:t>
        <a:bodyPr/>
        <a:lstStyle/>
        <a:p>
          <a:r>
            <a:rPr lang="en-US" dirty="0" smtClean="0"/>
            <a:t>11-sinf</a:t>
          </a:r>
        </a:p>
        <a:p>
          <a:r>
            <a:rPr lang="uz-Cyrl-UZ" dirty="0" smtClean="0"/>
            <a:t>№</a:t>
          </a:r>
          <a:r>
            <a:rPr lang="en-US" dirty="0" smtClean="0"/>
            <a:t>3</a:t>
          </a:r>
          <a:endParaRPr lang="ru-RU" dirty="0"/>
        </a:p>
      </dgm:t>
    </dgm:pt>
    <dgm:pt modelId="{30F3F4E2-5993-4DA8-87C5-4997D5E62ECD}" type="parTrans" cxnId="{C7F092C1-BDEA-4C69-B6B2-F579616BAE2E}">
      <dgm:prSet/>
      <dgm:spPr/>
      <dgm:t>
        <a:bodyPr/>
        <a:lstStyle/>
        <a:p>
          <a:endParaRPr lang="ru-RU"/>
        </a:p>
      </dgm:t>
    </dgm:pt>
    <dgm:pt modelId="{BAFAA82A-C842-4DD4-B2CD-62893A4734CC}" type="sibTrans" cxnId="{C7F092C1-BDEA-4C69-B6B2-F579616BAE2E}">
      <dgm:prSet/>
      <dgm:spPr/>
      <dgm:t>
        <a:bodyPr/>
        <a:lstStyle/>
        <a:p>
          <a:endParaRPr lang="ru-RU"/>
        </a:p>
      </dgm:t>
    </dgm:pt>
    <dgm:pt modelId="{84E3DDF3-4554-4443-B32E-9C8EAA2C0947}">
      <dgm:prSet phldrT="[Текст]"/>
      <dgm:spPr/>
      <dgm:t>
        <a:bodyPr/>
        <a:lstStyle/>
        <a:p>
          <a:pPr algn="l">
            <a:buFont typeface="+mj-lt"/>
            <a:buNone/>
          </a:pPr>
          <a:r>
            <a:rPr lang="en-US" b="1" dirty="0" smtClean="0"/>
            <a:t> </a:t>
          </a:r>
          <a:r>
            <a:rPr lang="en-US" b="1" dirty="0" err="1" smtClean="0"/>
            <a:t>Voyaga</a:t>
          </a:r>
          <a:r>
            <a:rPr lang="en-US" b="1" dirty="0" smtClean="0"/>
            <a:t> </a:t>
          </a:r>
          <a:r>
            <a:rPr lang="en-US" b="1" dirty="0" err="1" smtClean="0"/>
            <a:t>yetmaganlar</a:t>
          </a:r>
          <a:r>
            <a:rPr lang="en-US" b="1" dirty="0" smtClean="0"/>
            <a:t> </a:t>
          </a:r>
          <a:r>
            <a:rPr lang="en-US" b="1" dirty="0" err="1" smtClean="0"/>
            <a:t>nechcha</a:t>
          </a:r>
          <a:r>
            <a:rPr lang="en-US" b="1" dirty="0" smtClean="0"/>
            <a:t> </a:t>
          </a:r>
          <a:r>
            <a:rPr lang="en-US" b="1" dirty="0" err="1" smtClean="0"/>
            <a:t>yoshga</a:t>
          </a:r>
          <a:r>
            <a:rPr lang="en-US" b="1" dirty="0" smtClean="0"/>
            <a:t> </a:t>
          </a:r>
          <a:r>
            <a:rPr lang="en-US" b="1" dirty="0" err="1" smtClean="0"/>
            <a:t>to‘lgandan</a:t>
          </a:r>
          <a:r>
            <a:rPr lang="en-US" b="1" dirty="0" smtClean="0"/>
            <a:t> </a:t>
          </a:r>
          <a:r>
            <a:rPr lang="en-US" b="1" dirty="0" err="1" smtClean="0"/>
            <a:t>keyin</a:t>
          </a:r>
          <a:r>
            <a:rPr lang="en-US" b="1" dirty="0" smtClean="0"/>
            <a:t> </a:t>
          </a:r>
          <a:r>
            <a:rPr lang="en-US" b="1" dirty="0" err="1" smtClean="0"/>
            <a:t>ota</a:t>
          </a:r>
          <a:r>
            <a:rPr lang="en-US" b="1" dirty="0" smtClean="0"/>
            <a:t> – </a:t>
          </a:r>
          <a:r>
            <a:rPr lang="en-US" b="1" dirty="0" err="1" smtClean="0"/>
            <a:t>onasidan</a:t>
          </a:r>
          <a:r>
            <a:rPr lang="en-US" b="1" dirty="0" smtClean="0"/>
            <a:t>  </a:t>
          </a:r>
          <a:r>
            <a:rPr lang="en-US" b="1" dirty="0" err="1" smtClean="0"/>
            <a:t>birining</a:t>
          </a:r>
          <a:r>
            <a:rPr lang="en-US" b="1" dirty="0" smtClean="0"/>
            <a:t> </a:t>
          </a:r>
          <a:r>
            <a:rPr lang="en-US" b="1" dirty="0" err="1" smtClean="0"/>
            <a:t>yoki</a:t>
          </a:r>
          <a:r>
            <a:rPr lang="en-US" b="1" dirty="0" smtClean="0"/>
            <a:t>    </a:t>
          </a:r>
          <a:r>
            <a:rPr lang="en-US" b="1" dirty="0" err="1" smtClean="0"/>
            <a:t>ota</a:t>
          </a:r>
          <a:r>
            <a:rPr lang="en-US" b="1" dirty="0" smtClean="0"/>
            <a:t> – </a:t>
          </a:r>
          <a:r>
            <a:rPr lang="en-US" b="1" dirty="0" err="1" smtClean="0"/>
            <a:t>onasining</a:t>
          </a:r>
          <a:r>
            <a:rPr lang="en-US" b="1" dirty="0" smtClean="0"/>
            <a:t> </a:t>
          </a:r>
          <a:r>
            <a:rPr lang="en-US" b="1" dirty="0" err="1" smtClean="0"/>
            <a:t>o‘rnini</a:t>
          </a:r>
          <a:r>
            <a:rPr lang="en-US" b="1" dirty="0" smtClean="0"/>
            <a:t> </a:t>
          </a:r>
          <a:r>
            <a:rPr lang="en-US" b="1" dirty="0" err="1" smtClean="0"/>
            <a:t>bosuvchi</a:t>
          </a:r>
          <a:r>
            <a:rPr lang="en-US" b="1" dirty="0" smtClean="0"/>
            <a:t> </a:t>
          </a:r>
          <a:r>
            <a:rPr lang="en-US" b="1" dirty="0" err="1" smtClean="0"/>
            <a:t>shaxslardan</a:t>
          </a:r>
          <a:r>
            <a:rPr lang="en-US" b="1" dirty="0" smtClean="0"/>
            <a:t> </a:t>
          </a:r>
          <a:r>
            <a:rPr lang="en-US" b="1" dirty="0" err="1" smtClean="0"/>
            <a:t>birining</a:t>
          </a:r>
          <a:r>
            <a:rPr lang="en-US" b="1" dirty="0" smtClean="0"/>
            <a:t> </a:t>
          </a:r>
          <a:r>
            <a:rPr lang="en-US" b="1" dirty="0" err="1" smtClean="0"/>
            <a:t>yozma</a:t>
          </a:r>
          <a:r>
            <a:rPr lang="en-US" b="1" dirty="0" smtClean="0"/>
            <a:t> </a:t>
          </a:r>
          <a:r>
            <a:rPr lang="en-US" b="1" dirty="0" err="1" smtClean="0"/>
            <a:t>roziligi</a:t>
          </a:r>
          <a:r>
            <a:rPr lang="en-US" b="1" dirty="0" smtClean="0"/>
            <a:t> </a:t>
          </a:r>
          <a:r>
            <a:rPr lang="en-US" b="1" dirty="0" err="1" smtClean="0"/>
            <a:t>bilan</a:t>
          </a:r>
          <a:r>
            <a:rPr lang="en-US" b="1" dirty="0" smtClean="0"/>
            <a:t> </a:t>
          </a:r>
          <a:r>
            <a:rPr lang="en-US" b="1" dirty="0" err="1" smtClean="0"/>
            <a:t>ishga</a:t>
          </a:r>
          <a:r>
            <a:rPr lang="en-US" b="1" dirty="0" smtClean="0"/>
            <a:t> </a:t>
          </a:r>
          <a:r>
            <a:rPr lang="en-US" b="1" dirty="0" err="1" smtClean="0"/>
            <a:t>qabul</a:t>
          </a:r>
          <a:r>
            <a:rPr lang="en-US" b="1" dirty="0" smtClean="0"/>
            <a:t> </a:t>
          </a:r>
          <a:r>
            <a:rPr lang="en-US" b="1" dirty="0" err="1" smtClean="0"/>
            <a:t>qilishga</a:t>
          </a:r>
          <a:r>
            <a:rPr lang="en-US" b="1" dirty="0" smtClean="0"/>
            <a:t> </a:t>
          </a:r>
          <a:r>
            <a:rPr lang="en-US" b="1" dirty="0" err="1" smtClean="0"/>
            <a:t>yo‘l</a:t>
          </a:r>
          <a:r>
            <a:rPr lang="en-US" b="1" dirty="0" smtClean="0"/>
            <a:t> </a:t>
          </a:r>
          <a:r>
            <a:rPr lang="en-US" b="1" dirty="0" err="1" smtClean="0"/>
            <a:t>qo‘yiladi</a:t>
          </a:r>
          <a:r>
            <a:rPr lang="en-US" b="1" dirty="0" smtClean="0"/>
            <a:t>?</a:t>
          </a:r>
          <a:endParaRPr lang="ru-RU" dirty="0" smtClean="0"/>
        </a:p>
        <a:p>
          <a:pPr algn="l">
            <a:buNone/>
          </a:pPr>
          <a:r>
            <a:rPr lang="en-US" dirty="0" smtClean="0"/>
            <a:t>A.16</a:t>
          </a:r>
          <a:endParaRPr lang="ru-RU" dirty="0" smtClean="0"/>
        </a:p>
        <a:p>
          <a:pPr algn="l">
            <a:buNone/>
          </a:pPr>
          <a:r>
            <a:rPr lang="en-US" dirty="0" smtClean="0"/>
            <a:t>B.15</a:t>
          </a:r>
          <a:endParaRPr lang="ru-RU" dirty="0" smtClean="0"/>
        </a:p>
        <a:p>
          <a:pPr algn="l">
            <a:buNone/>
          </a:pPr>
          <a:r>
            <a:rPr lang="en-US" dirty="0" smtClean="0"/>
            <a:t>S.14</a:t>
          </a:r>
          <a:endParaRPr lang="ru-RU" dirty="0" smtClean="0"/>
        </a:p>
        <a:p>
          <a:pPr algn="l">
            <a:buNone/>
          </a:pPr>
          <a:r>
            <a:rPr lang="en-US" dirty="0" smtClean="0"/>
            <a:t>D.18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B9D610D-C890-43D8-9DFC-79824E89C929}" type="parTrans" cxnId="{42FCA4E6-4409-4DA7-AFAE-E4D3D034D9E1}">
      <dgm:prSet/>
      <dgm:spPr/>
      <dgm:t>
        <a:bodyPr/>
        <a:lstStyle/>
        <a:p>
          <a:endParaRPr lang="ru-RU"/>
        </a:p>
      </dgm:t>
    </dgm:pt>
    <dgm:pt modelId="{855A5EA9-598B-4C8B-BB43-05B98B179F9D}" type="sibTrans" cxnId="{42FCA4E6-4409-4DA7-AFAE-E4D3D034D9E1}">
      <dgm:prSet/>
      <dgm:spPr/>
      <dgm:t>
        <a:bodyPr/>
        <a:lstStyle/>
        <a:p>
          <a:endParaRPr lang="ru-RU"/>
        </a:p>
      </dgm:t>
    </dgm:pt>
    <dgm:pt modelId="{D4A125B2-97B3-4A51-ADFD-FEB6D8D72B71}" type="pres">
      <dgm:prSet presAssocID="{8DF6CC4C-8235-4515-9DD0-89F2F26353BD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042E5F26-FFAD-425C-96A9-065956B90570}" type="pres">
      <dgm:prSet presAssocID="{D75305CA-1B98-4C66-B5FA-8A8BBE14525A}" presName="root" presStyleCnt="0">
        <dgm:presLayoutVars>
          <dgm:chMax/>
          <dgm:chPref val="4"/>
        </dgm:presLayoutVars>
      </dgm:prSet>
      <dgm:spPr/>
    </dgm:pt>
    <dgm:pt modelId="{CFA982BC-0BEB-4C26-958E-584EB047B988}" type="pres">
      <dgm:prSet presAssocID="{D75305CA-1B98-4C66-B5FA-8A8BBE14525A}" presName="rootComposite" presStyleCnt="0">
        <dgm:presLayoutVars/>
      </dgm:prSet>
      <dgm:spPr/>
    </dgm:pt>
    <dgm:pt modelId="{6E50672F-414A-4441-9799-4203CEB20721}" type="pres">
      <dgm:prSet presAssocID="{D75305CA-1B98-4C66-B5FA-8A8BBE14525A}" presName="rootText" presStyleLbl="node0" presStyleIdx="0" presStyleCnt="1" custLinFactNeighborY="-64343">
        <dgm:presLayoutVars>
          <dgm:chMax/>
          <dgm:chPref val="4"/>
        </dgm:presLayoutVars>
      </dgm:prSet>
      <dgm:spPr/>
      <dgm:t>
        <a:bodyPr/>
        <a:lstStyle/>
        <a:p>
          <a:endParaRPr lang="ru-RU"/>
        </a:p>
      </dgm:t>
    </dgm:pt>
    <dgm:pt modelId="{0B6B5447-E8A4-4B4B-973F-69D01A350A25}" type="pres">
      <dgm:prSet presAssocID="{D75305CA-1B98-4C66-B5FA-8A8BBE14525A}" presName="childShape" presStyleCnt="0">
        <dgm:presLayoutVars>
          <dgm:chMax val="0"/>
          <dgm:chPref val="0"/>
        </dgm:presLayoutVars>
      </dgm:prSet>
      <dgm:spPr/>
    </dgm:pt>
    <dgm:pt modelId="{E96563D6-35CE-438D-A1DC-7B47CDED674C}" type="pres">
      <dgm:prSet presAssocID="{84E3DDF3-4554-4443-B32E-9C8EAA2C0947}" presName="childComposite" presStyleCnt="0">
        <dgm:presLayoutVars>
          <dgm:chMax val="0"/>
          <dgm:chPref val="0"/>
        </dgm:presLayoutVars>
      </dgm:prSet>
      <dgm:spPr/>
    </dgm:pt>
    <dgm:pt modelId="{EDA52388-2766-41A8-9483-28E13197D8CA}" type="pres">
      <dgm:prSet presAssocID="{84E3DDF3-4554-4443-B32E-9C8EAA2C0947}" presName="Image" presStyleLbl="node1" presStyleIdx="0" presStyleCnt="1"/>
      <dgm:spPr/>
    </dgm:pt>
    <dgm:pt modelId="{21B22F23-24E9-4E0A-82E2-D2BFF6DF3CCD}" type="pres">
      <dgm:prSet presAssocID="{84E3DDF3-4554-4443-B32E-9C8EAA2C0947}" presName="childText" presStyleLbl="lnNode1" presStyleIdx="0" presStyleCnt="1" custScaleX="117506" custScaleY="2305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F564FA2-F2E6-4723-B1B3-BAEB4BB8894F}" type="presOf" srcId="{8DF6CC4C-8235-4515-9DD0-89F2F26353BD}" destId="{D4A125B2-97B3-4A51-ADFD-FEB6D8D72B71}" srcOrd="0" destOrd="0" presId="urn:microsoft.com/office/officeart/2008/layout/PictureAccentList"/>
    <dgm:cxn modelId="{42FCA4E6-4409-4DA7-AFAE-E4D3D034D9E1}" srcId="{D75305CA-1B98-4C66-B5FA-8A8BBE14525A}" destId="{84E3DDF3-4554-4443-B32E-9C8EAA2C0947}" srcOrd="0" destOrd="0" parTransId="{EB9D610D-C890-43D8-9DFC-79824E89C929}" sibTransId="{855A5EA9-598B-4C8B-BB43-05B98B179F9D}"/>
    <dgm:cxn modelId="{4112BB00-E00F-4D5D-B33B-282729A4C4E0}" type="presOf" srcId="{84E3DDF3-4554-4443-B32E-9C8EAA2C0947}" destId="{21B22F23-24E9-4E0A-82E2-D2BFF6DF3CCD}" srcOrd="0" destOrd="0" presId="urn:microsoft.com/office/officeart/2008/layout/PictureAccentList"/>
    <dgm:cxn modelId="{C7F092C1-BDEA-4C69-B6B2-F579616BAE2E}" srcId="{8DF6CC4C-8235-4515-9DD0-89F2F26353BD}" destId="{D75305CA-1B98-4C66-B5FA-8A8BBE14525A}" srcOrd="0" destOrd="0" parTransId="{30F3F4E2-5993-4DA8-87C5-4997D5E62ECD}" sibTransId="{BAFAA82A-C842-4DD4-B2CD-62893A4734CC}"/>
    <dgm:cxn modelId="{006BBF49-0CEE-41DE-902B-16C525A5865E}" type="presOf" srcId="{D75305CA-1B98-4C66-B5FA-8A8BBE14525A}" destId="{6E50672F-414A-4441-9799-4203CEB20721}" srcOrd="0" destOrd="0" presId="urn:microsoft.com/office/officeart/2008/layout/PictureAccentList"/>
    <dgm:cxn modelId="{B0411F13-A1C6-4986-9757-7A69D8E9B855}" type="presParOf" srcId="{D4A125B2-97B3-4A51-ADFD-FEB6D8D72B71}" destId="{042E5F26-FFAD-425C-96A9-065956B90570}" srcOrd="0" destOrd="0" presId="urn:microsoft.com/office/officeart/2008/layout/PictureAccentList"/>
    <dgm:cxn modelId="{79E20D2D-6557-4CF9-8659-5178DA995468}" type="presParOf" srcId="{042E5F26-FFAD-425C-96A9-065956B90570}" destId="{CFA982BC-0BEB-4C26-958E-584EB047B988}" srcOrd="0" destOrd="0" presId="urn:microsoft.com/office/officeart/2008/layout/PictureAccentList"/>
    <dgm:cxn modelId="{C20EDEE8-3BC8-4443-A986-61B1AD42048B}" type="presParOf" srcId="{CFA982BC-0BEB-4C26-958E-584EB047B988}" destId="{6E50672F-414A-4441-9799-4203CEB20721}" srcOrd="0" destOrd="0" presId="urn:microsoft.com/office/officeart/2008/layout/PictureAccentList"/>
    <dgm:cxn modelId="{18033F4F-2D91-4098-91E4-FF4925A6B610}" type="presParOf" srcId="{042E5F26-FFAD-425C-96A9-065956B90570}" destId="{0B6B5447-E8A4-4B4B-973F-69D01A350A25}" srcOrd="1" destOrd="0" presId="urn:microsoft.com/office/officeart/2008/layout/PictureAccentList"/>
    <dgm:cxn modelId="{CB17DFCD-48D7-45FC-95AA-AA822A0E4095}" type="presParOf" srcId="{0B6B5447-E8A4-4B4B-973F-69D01A350A25}" destId="{E96563D6-35CE-438D-A1DC-7B47CDED674C}" srcOrd="0" destOrd="0" presId="urn:microsoft.com/office/officeart/2008/layout/PictureAccentList"/>
    <dgm:cxn modelId="{33D13B5E-2C1A-438A-B352-2E49B9D4DA9C}" type="presParOf" srcId="{E96563D6-35CE-438D-A1DC-7B47CDED674C}" destId="{EDA52388-2766-41A8-9483-28E13197D8CA}" srcOrd="0" destOrd="0" presId="urn:microsoft.com/office/officeart/2008/layout/PictureAccentList"/>
    <dgm:cxn modelId="{B3C896D0-BC59-490B-846F-DF773D18000B}" type="presParOf" srcId="{E96563D6-35CE-438D-A1DC-7B47CDED674C}" destId="{21B22F23-24E9-4E0A-82E2-D2BFF6DF3CCD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DF6CC4C-8235-4515-9DD0-89F2F26353BD}" type="doc">
      <dgm:prSet loTypeId="urn:microsoft.com/office/officeart/2008/layout/PictureAccentList" loCatId="pictur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75305CA-1B98-4C66-B5FA-8A8BBE14525A}">
      <dgm:prSet phldrT="[Текст]"/>
      <dgm:spPr/>
      <dgm:t>
        <a:bodyPr/>
        <a:lstStyle/>
        <a:p>
          <a:r>
            <a:rPr lang="en-US" dirty="0" smtClean="0"/>
            <a:t>11-sinf</a:t>
          </a:r>
        </a:p>
        <a:p>
          <a:r>
            <a:rPr lang="uz-Cyrl-UZ" dirty="0" smtClean="0"/>
            <a:t>№</a:t>
          </a:r>
          <a:r>
            <a:rPr lang="en-US" dirty="0" smtClean="0"/>
            <a:t>4</a:t>
          </a:r>
          <a:endParaRPr lang="ru-RU" dirty="0"/>
        </a:p>
      </dgm:t>
    </dgm:pt>
    <dgm:pt modelId="{30F3F4E2-5993-4DA8-87C5-4997D5E62ECD}" type="parTrans" cxnId="{C7F092C1-BDEA-4C69-B6B2-F579616BAE2E}">
      <dgm:prSet/>
      <dgm:spPr/>
      <dgm:t>
        <a:bodyPr/>
        <a:lstStyle/>
        <a:p>
          <a:endParaRPr lang="ru-RU"/>
        </a:p>
      </dgm:t>
    </dgm:pt>
    <dgm:pt modelId="{BAFAA82A-C842-4DD4-B2CD-62893A4734CC}" type="sibTrans" cxnId="{C7F092C1-BDEA-4C69-B6B2-F579616BAE2E}">
      <dgm:prSet/>
      <dgm:spPr/>
      <dgm:t>
        <a:bodyPr/>
        <a:lstStyle/>
        <a:p>
          <a:endParaRPr lang="ru-RU"/>
        </a:p>
      </dgm:t>
    </dgm:pt>
    <dgm:pt modelId="{84E3DDF3-4554-4443-B32E-9C8EAA2C0947}">
      <dgm:prSet phldrT="[Текст]"/>
      <dgm:spPr/>
      <dgm:t>
        <a:bodyPr/>
        <a:lstStyle/>
        <a:p>
          <a:pPr algn="l">
            <a:buFont typeface="+mj-lt"/>
            <a:buNone/>
          </a:pPr>
          <a:r>
            <a:rPr lang="en-US" b="1" dirty="0" smtClean="0"/>
            <a:t>15 </a:t>
          </a:r>
          <a:r>
            <a:rPr lang="en-US" b="1" dirty="0" err="1" smtClean="0"/>
            <a:t>yoshga</a:t>
          </a:r>
          <a:r>
            <a:rPr lang="en-US" b="1" dirty="0" smtClean="0"/>
            <a:t> </a:t>
          </a:r>
          <a:r>
            <a:rPr lang="en-US" b="1" dirty="0" err="1" smtClean="0"/>
            <a:t>to‘lgan</a:t>
          </a:r>
          <a:r>
            <a:rPr lang="en-US" b="1" dirty="0" smtClean="0"/>
            <a:t> </a:t>
          </a:r>
          <a:r>
            <a:rPr lang="en-US" b="1" dirty="0" err="1" smtClean="0"/>
            <a:t>voyaga</a:t>
          </a:r>
          <a:r>
            <a:rPr lang="en-US" b="1" dirty="0" smtClean="0"/>
            <a:t> </a:t>
          </a:r>
          <a:r>
            <a:rPr lang="en-US" b="1" dirty="0" err="1" smtClean="0"/>
            <a:t>yetmaganlar</a:t>
          </a:r>
          <a:r>
            <a:rPr lang="en-US" b="1" dirty="0" smtClean="0"/>
            <a:t>  </a:t>
          </a:r>
          <a:r>
            <a:rPr lang="en-US" b="1" dirty="0" err="1" smtClean="0"/>
            <a:t>to‘liq</a:t>
          </a:r>
          <a:r>
            <a:rPr lang="en-US" b="1" dirty="0" smtClean="0"/>
            <a:t> </a:t>
          </a:r>
          <a:r>
            <a:rPr lang="en-US" b="1" dirty="0" err="1" smtClean="0"/>
            <a:t>bo‘lmagan</a:t>
          </a:r>
          <a:r>
            <a:rPr lang="en-US" b="1" dirty="0" smtClean="0"/>
            <a:t> </a:t>
          </a:r>
          <a:r>
            <a:rPr lang="en-US" b="1" dirty="0" err="1" smtClean="0"/>
            <a:t>ish</a:t>
          </a:r>
          <a:r>
            <a:rPr lang="en-US" b="1" dirty="0" smtClean="0"/>
            <a:t> </a:t>
          </a:r>
          <a:r>
            <a:rPr lang="en-US" b="1" dirty="0" err="1" smtClean="0"/>
            <a:t>kuni</a:t>
          </a:r>
          <a:r>
            <a:rPr lang="en-US" b="1" dirty="0" smtClean="0"/>
            <a:t> </a:t>
          </a:r>
          <a:r>
            <a:rPr lang="en-US" b="1" dirty="0" err="1" smtClean="0"/>
            <a:t>sharoitida</a:t>
          </a:r>
          <a:r>
            <a:rPr lang="en-US" b="1" dirty="0" smtClean="0"/>
            <a:t> </a:t>
          </a:r>
          <a:r>
            <a:rPr lang="en-US" b="1" dirty="0" err="1" smtClean="0"/>
            <a:t>haftasiga</a:t>
          </a:r>
          <a:r>
            <a:rPr lang="en-US" b="1" dirty="0" smtClean="0"/>
            <a:t> </a:t>
          </a:r>
          <a:r>
            <a:rPr lang="en-US" b="1" dirty="0" err="1" smtClean="0"/>
            <a:t>nechchi</a:t>
          </a:r>
          <a:r>
            <a:rPr lang="en-US" b="1" dirty="0" smtClean="0"/>
            <a:t> </a:t>
          </a:r>
          <a:r>
            <a:rPr lang="en-US" b="1" dirty="0" err="1" smtClean="0"/>
            <a:t>soatdan</a:t>
          </a:r>
          <a:r>
            <a:rPr lang="en-US" b="1" dirty="0" smtClean="0"/>
            <a:t>  </a:t>
          </a:r>
          <a:r>
            <a:rPr lang="en-US" b="1" dirty="0" err="1" smtClean="0"/>
            <a:t>ko‘p</a:t>
          </a:r>
          <a:r>
            <a:rPr lang="en-US" b="1" dirty="0" smtClean="0"/>
            <a:t> </a:t>
          </a:r>
          <a:r>
            <a:rPr lang="en-US" b="1" dirty="0" err="1" smtClean="0"/>
            <a:t>bo‘lmagan</a:t>
          </a:r>
          <a:r>
            <a:rPr lang="en-US" b="1" dirty="0" smtClean="0"/>
            <a:t> </a:t>
          </a:r>
          <a:r>
            <a:rPr lang="en-US" b="1" dirty="0" err="1" smtClean="0"/>
            <a:t>hollarda</a:t>
          </a:r>
          <a:r>
            <a:rPr lang="en-US" b="1" dirty="0" smtClean="0"/>
            <a:t> </a:t>
          </a:r>
          <a:r>
            <a:rPr lang="en-US" b="1" dirty="0" err="1" smtClean="0"/>
            <a:t>ishlashi</a:t>
          </a:r>
          <a:r>
            <a:rPr lang="en-US" b="1" dirty="0" smtClean="0"/>
            <a:t> </a:t>
          </a:r>
          <a:r>
            <a:rPr lang="en-US" b="1" dirty="0" err="1" smtClean="0"/>
            <a:t>mumkin</a:t>
          </a:r>
          <a:r>
            <a:rPr lang="en-US" b="1" dirty="0" smtClean="0"/>
            <a:t>?</a:t>
          </a:r>
          <a:endParaRPr lang="ru-RU" dirty="0" smtClean="0"/>
        </a:p>
        <a:p>
          <a:pPr algn="l">
            <a:buNone/>
          </a:pPr>
          <a:r>
            <a:rPr lang="en-US" dirty="0" smtClean="0"/>
            <a:t>A.24 </a:t>
          </a:r>
          <a:r>
            <a:rPr lang="en-US" dirty="0" err="1" smtClean="0"/>
            <a:t>soat</a:t>
          </a:r>
          <a:endParaRPr lang="ru-RU" dirty="0" smtClean="0"/>
        </a:p>
        <a:p>
          <a:pPr algn="l">
            <a:buNone/>
          </a:pPr>
          <a:r>
            <a:rPr lang="en-US" dirty="0" smtClean="0"/>
            <a:t>B14 </a:t>
          </a:r>
          <a:r>
            <a:rPr lang="en-US" dirty="0" err="1" smtClean="0"/>
            <a:t>soat</a:t>
          </a:r>
          <a:endParaRPr lang="ru-RU" dirty="0" smtClean="0"/>
        </a:p>
        <a:p>
          <a:pPr algn="l">
            <a:buNone/>
          </a:pPr>
          <a:r>
            <a:rPr lang="en-US" dirty="0" smtClean="0"/>
            <a:t>S.12 </a:t>
          </a:r>
          <a:r>
            <a:rPr lang="en-US" dirty="0" err="1" smtClean="0"/>
            <a:t>soat</a:t>
          </a:r>
          <a:endParaRPr lang="ru-RU" dirty="0" smtClean="0"/>
        </a:p>
        <a:p>
          <a:pPr algn="l">
            <a:buNone/>
          </a:pPr>
          <a:r>
            <a:rPr lang="en-US" dirty="0" smtClean="0"/>
            <a:t>D.36 </a:t>
          </a:r>
          <a:r>
            <a:rPr lang="en-US" dirty="0" err="1" smtClean="0"/>
            <a:t>soat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B9D610D-C890-43D8-9DFC-79824E89C929}" type="parTrans" cxnId="{42FCA4E6-4409-4DA7-AFAE-E4D3D034D9E1}">
      <dgm:prSet/>
      <dgm:spPr/>
      <dgm:t>
        <a:bodyPr/>
        <a:lstStyle/>
        <a:p>
          <a:endParaRPr lang="ru-RU"/>
        </a:p>
      </dgm:t>
    </dgm:pt>
    <dgm:pt modelId="{855A5EA9-598B-4C8B-BB43-05B98B179F9D}" type="sibTrans" cxnId="{42FCA4E6-4409-4DA7-AFAE-E4D3D034D9E1}">
      <dgm:prSet/>
      <dgm:spPr/>
      <dgm:t>
        <a:bodyPr/>
        <a:lstStyle/>
        <a:p>
          <a:endParaRPr lang="ru-RU"/>
        </a:p>
      </dgm:t>
    </dgm:pt>
    <dgm:pt modelId="{D4A125B2-97B3-4A51-ADFD-FEB6D8D72B71}" type="pres">
      <dgm:prSet presAssocID="{8DF6CC4C-8235-4515-9DD0-89F2F26353BD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042E5F26-FFAD-425C-96A9-065956B90570}" type="pres">
      <dgm:prSet presAssocID="{D75305CA-1B98-4C66-B5FA-8A8BBE14525A}" presName="root" presStyleCnt="0">
        <dgm:presLayoutVars>
          <dgm:chMax/>
          <dgm:chPref val="4"/>
        </dgm:presLayoutVars>
      </dgm:prSet>
      <dgm:spPr/>
    </dgm:pt>
    <dgm:pt modelId="{CFA982BC-0BEB-4C26-958E-584EB047B988}" type="pres">
      <dgm:prSet presAssocID="{D75305CA-1B98-4C66-B5FA-8A8BBE14525A}" presName="rootComposite" presStyleCnt="0">
        <dgm:presLayoutVars/>
      </dgm:prSet>
      <dgm:spPr/>
    </dgm:pt>
    <dgm:pt modelId="{6E50672F-414A-4441-9799-4203CEB20721}" type="pres">
      <dgm:prSet presAssocID="{D75305CA-1B98-4C66-B5FA-8A8BBE14525A}" presName="rootText" presStyleLbl="node0" presStyleIdx="0" presStyleCnt="1" custLinFactNeighborY="-64343">
        <dgm:presLayoutVars>
          <dgm:chMax/>
          <dgm:chPref val="4"/>
        </dgm:presLayoutVars>
      </dgm:prSet>
      <dgm:spPr/>
      <dgm:t>
        <a:bodyPr/>
        <a:lstStyle/>
        <a:p>
          <a:endParaRPr lang="ru-RU"/>
        </a:p>
      </dgm:t>
    </dgm:pt>
    <dgm:pt modelId="{0B6B5447-E8A4-4B4B-973F-69D01A350A25}" type="pres">
      <dgm:prSet presAssocID="{D75305CA-1B98-4C66-B5FA-8A8BBE14525A}" presName="childShape" presStyleCnt="0">
        <dgm:presLayoutVars>
          <dgm:chMax val="0"/>
          <dgm:chPref val="0"/>
        </dgm:presLayoutVars>
      </dgm:prSet>
      <dgm:spPr/>
    </dgm:pt>
    <dgm:pt modelId="{E96563D6-35CE-438D-A1DC-7B47CDED674C}" type="pres">
      <dgm:prSet presAssocID="{84E3DDF3-4554-4443-B32E-9C8EAA2C0947}" presName="childComposite" presStyleCnt="0">
        <dgm:presLayoutVars>
          <dgm:chMax val="0"/>
          <dgm:chPref val="0"/>
        </dgm:presLayoutVars>
      </dgm:prSet>
      <dgm:spPr/>
    </dgm:pt>
    <dgm:pt modelId="{EDA52388-2766-41A8-9483-28E13197D8CA}" type="pres">
      <dgm:prSet presAssocID="{84E3DDF3-4554-4443-B32E-9C8EAA2C0947}" presName="Image" presStyleLbl="node1" presStyleIdx="0" presStyleCnt="1"/>
      <dgm:spPr/>
    </dgm:pt>
    <dgm:pt modelId="{21B22F23-24E9-4E0A-82E2-D2BFF6DF3CCD}" type="pres">
      <dgm:prSet presAssocID="{84E3DDF3-4554-4443-B32E-9C8EAA2C0947}" presName="childText" presStyleLbl="lnNode1" presStyleIdx="0" presStyleCnt="1" custScaleX="117506" custScaleY="2305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F564FA2-F2E6-4723-B1B3-BAEB4BB8894F}" type="presOf" srcId="{8DF6CC4C-8235-4515-9DD0-89F2F26353BD}" destId="{D4A125B2-97B3-4A51-ADFD-FEB6D8D72B71}" srcOrd="0" destOrd="0" presId="urn:microsoft.com/office/officeart/2008/layout/PictureAccentList"/>
    <dgm:cxn modelId="{42FCA4E6-4409-4DA7-AFAE-E4D3D034D9E1}" srcId="{D75305CA-1B98-4C66-B5FA-8A8BBE14525A}" destId="{84E3DDF3-4554-4443-B32E-9C8EAA2C0947}" srcOrd="0" destOrd="0" parTransId="{EB9D610D-C890-43D8-9DFC-79824E89C929}" sibTransId="{855A5EA9-598B-4C8B-BB43-05B98B179F9D}"/>
    <dgm:cxn modelId="{4112BB00-E00F-4D5D-B33B-282729A4C4E0}" type="presOf" srcId="{84E3DDF3-4554-4443-B32E-9C8EAA2C0947}" destId="{21B22F23-24E9-4E0A-82E2-D2BFF6DF3CCD}" srcOrd="0" destOrd="0" presId="urn:microsoft.com/office/officeart/2008/layout/PictureAccentList"/>
    <dgm:cxn modelId="{C7F092C1-BDEA-4C69-B6B2-F579616BAE2E}" srcId="{8DF6CC4C-8235-4515-9DD0-89F2F26353BD}" destId="{D75305CA-1B98-4C66-B5FA-8A8BBE14525A}" srcOrd="0" destOrd="0" parTransId="{30F3F4E2-5993-4DA8-87C5-4997D5E62ECD}" sibTransId="{BAFAA82A-C842-4DD4-B2CD-62893A4734CC}"/>
    <dgm:cxn modelId="{006BBF49-0CEE-41DE-902B-16C525A5865E}" type="presOf" srcId="{D75305CA-1B98-4C66-B5FA-8A8BBE14525A}" destId="{6E50672F-414A-4441-9799-4203CEB20721}" srcOrd="0" destOrd="0" presId="urn:microsoft.com/office/officeart/2008/layout/PictureAccentList"/>
    <dgm:cxn modelId="{B0411F13-A1C6-4986-9757-7A69D8E9B855}" type="presParOf" srcId="{D4A125B2-97B3-4A51-ADFD-FEB6D8D72B71}" destId="{042E5F26-FFAD-425C-96A9-065956B90570}" srcOrd="0" destOrd="0" presId="urn:microsoft.com/office/officeart/2008/layout/PictureAccentList"/>
    <dgm:cxn modelId="{79E20D2D-6557-4CF9-8659-5178DA995468}" type="presParOf" srcId="{042E5F26-FFAD-425C-96A9-065956B90570}" destId="{CFA982BC-0BEB-4C26-958E-584EB047B988}" srcOrd="0" destOrd="0" presId="urn:microsoft.com/office/officeart/2008/layout/PictureAccentList"/>
    <dgm:cxn modelId="{C20EDEE8-3BC8-4443-A986-61B1AD42048B}" type="presParOf" srcId="{CFA982BC-0BEB-4C26-958E-584EB047B988}" destId="{6E50672F-414A-4441-9799-4203CEB20721}" srcOrd="0" destOrd="0" presId="urn:microsoft.com/office/officeart/2008/layout/PictureAccentList"/>
    <dgm:cxn modelId="{18033F4F-2D91-4098-91E4-FF4925A6B610}" type="presParOf" srcId="{042E5F26-FFAD-425C-96A9-065956B90570}" destId="{0B6B5447-E8A4-4B4B-973F-69D01A350A25}" srcOrd="1" destOrd="0" presId="urn:microsoft.com/office/officeart/2008/layout/PictureAccentList"/>
    <dgm:cxn modelId="{CB17DFCD-48D7-45FC-95AA-AA822A0E4095}" type="presParOf" srcId="{0B6B5447-E8A4-4B4B-973F-69D01A350A25}" destId="{E96563D6-35CE-438D-A1DC-7B47CDED674C}" srcOrd="0" destOrd="0" presId="urn:microsoft.com/office/officeart/2008/layout/PictureAccentList"/>
    <dgm:cxn modelId="{33D13B5E-2C1A-438A-B352-2E49B9D4DA9C}" type="presParOf" srcId="{E96563D6-35CE-438D-A1DC-7B47CDED674C}" destId="{EDA52388-2766-41A8-9483-28E13197D8CA}" srcOrd="0" destOrd="0" presId="urn:microsoft.com/office/officeart/2008/layout/PictureAccentList"/>
    <dgm:cxn modelId="{B3C896D0-BC59-490B-846F-DF773D18000B}" type="presParOf" srcId="{E96563D6-35CE-438D-A1DC-7B47CDED674C}" destId="{21B22F23-24E9-4E0A-82E2-D2BFF6DF3CCD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F6CC4C-8235-4515-9DD0-89F2F26353BD}" type="doc">
      <dgm:prSet loTypeId="urn:microsoft.com/office/officeart/2008/layout/PictureAccentList" loCatId="pictur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75305CA-1B98-4C66-B5FA-8A8BBE14525A}">
      <dgm:prSet phldrT="[Текст]"/>
      <dgm:spPr/>
      <dgm:t>
        <a:bodyPr/>
        <a:lstStyle/>
        <a:p>
          <a:r>
            <a:rPr lang="en-US" dirty="0" smtClean="0"/>
            <a:t>8-sinf</a:t>
          </a:r>
        </a:p>
        <a:p>
          <a:r>
            <a:rPr lang="uz-Cyrl-UZ" dirty="0" smtClean="0"/>
            <a:t>№</a:t>
          </a:r>
          <a:r>
            <a:rPr lang="en-US" dirty="0"/>
            <a:t>2</a:t>
          </a:r>
          <a:endParaRPr lang="ru-RU" dirty="0"/>
        </a:p>
      </dgm:t>
    </dgm:pt>
    <dgm:pt modelId="{30F3F4E2-5993-4DA8-87C5-4997D5E62ECD}" type="parTrans" cxnId="{C7F092C1-BDEA-4C69-B6B2-F579616BAE2E}">
      <dgm:prSet/>
      <dgm:spPr/>
      <dgm:t>
        <a:bodyPr/>
        <a:lstStyle/>
        <a:p>
          <a:endParaRPr lang="ru-RU"/>
        </a:p>
      </dgm:t>
    </dgm:pt>
    <dgm:pt modelId="{BAFAA82A-C842-4DD4-B2CD-62893A4734CC}" type="sibTrans" cxnId="{C7F092C1-BDEA-4C69-B6B2-F579616BAE2E}">
      <dgm:prSet/>
      <dgm:spPr/>
      <dgm:t>
        <a:bodyPr/>
        <a:lstStyle/>
        <a:p>
          <a:endParaRPr lang="ru-RU"/>
        </a:p>
      </dgm:t>
    </dgm:pt>
    <dgm:pt modelId="{84E3DDF3-4554-4443-B32E-9C8EAA2C0947}">
      <dgm:prSet phldrT="[Текст]"/>
      <dgm:spPr/>
      <dgm:t>
        <a:bodyPr/>
        <a:lstStyle/>
        <a:p>
          <a:pPr algn="ctr">
            <a:buFont typeface="+mj-lt"/>
            <a:buNone/>
          </a:pPr>
          <a:r>
            <a:rPr lang="en-US" b="1" dirty="0" err="1" smtClean="0"/>
            <a:t>Jumlani</a:t>
          </a:r>
          <a:r>
            <a:rPr lang="en-US" b="1" dirty="0" smtClean="0"/>
            <a:t> </a:t>
          </a:r>
          <a:r>
            <a:rPr lang="en-US" b="1" dirty="0" err="1" smtClean="0"/>
            <a:t>to‘ldiring</a:t>
          </a:r>
          <a:r>
            <a:rPr lang="en-US" b="1" dirty="0" smtClean="0"/>
            <a:t>?  </a:t>
          </a:r>
          <a:r>
            <a:rPr lang="en-US" b="1" dirty="0" err="1" smtClean="0"/>
            <a:t>Fuqarolar</a:t>
          </a:r>
          <a:r>
            <a:rPr lang="en-US" b="1" dirty="0" smtClean="0"/>
            <a:t> </a:t>
          </a:r>
          <a:r>
            <a:rPr lang="en-US" b="1" dirty="0" err="1" smtClean="0"/>
            <a:t>o‘z</a:t>
          </a:r>
          <a:r>
            <a:rPr lang="en-US" b="1" dirty="0" smtClean="0"/>
            <a:t> </a:t>
          </a:r>
          <a:r>
            <a:rPr lang="en-US" b="1" dirty="0" err="1" smtClean="0"/>
            <a:t>huquq</a:t>
          </a:r>
          <a:r>
            <a:rPr lang="en-US" b="1" dirty="0" smtClean="0"/>
            <a:t> </a:t>
          </a:r>
          <a:r>
            <a:rPr lang="en-US" b="1" dirty="0" err="1" smtClean="0"/>
            <a:t>va</a:t>
          </a:r>
          <a:r>
            <a:rPr lang="en-US" b="1" dirty="0" smtClean="0"/>
            <a:t> </a:t>
          </a:r>
          <a:r>
            <a:rPr lang="en-US" b="1" dirty="0" err="1" smtClean="0"/>
            <a:t>erkinliklarini</a:t>
          </a:r>
          <a:r>
            <a:rPr lang="en-US" b="1" dirty="0" smtClean="0"/>
            <a:t> </a:t>
          </a:r>
          <a:r>
            <a:rPr lang="en-US" b="1" dirty="0" err="1" smtClean="0"/>
            <a:t>amalga</a:t>
          </a:r>
          <a:r>
            <a:rPr lang="en-US" b="1" dirty="0" smtClean="0"/>
            <a:t> </a:t>
          </a:r>
          <a:r>
            <a:rPr lang="en-US" b="1" dirty="0" err="1" smtClean="0"/>
            <a:t>oshirishda</a:t>
          </a:r>
          <a:r>
            <a:rPr lang="en-US" b="1" dirty="0" smtClean="0"/>
            <a:t> </a:t>
          </a:r>
          <a:r>
            <a:rPr lang="en-US" b="1" dirty="0" err="1" smtClean="0"/>
            <a:t>boshqa</a:t>
          </a:r>
          <a:r>
            <a:rPr lang="en-US" b="1" dirty="0" smtClean="0"/>
            <a:t> </a:t>
          </a:r>
          <a:r>
            <a:rPr lang="en-US" b="1" dirty="0" err="1" smtClean="0"/>
            <a:t>shaxslarning</a:t>
          </a:r>
          <a:r>
            <a:rPr lang="en-US" b="1" dirty="0" smtClean="0"/>
            <a:t>, </a:t>
          </a:r>
          <a:r>
            <a:rPr lang="en-US" b="1" dirty="0" err="1" smtClean="0"/>
            <a:t>davlat</a:t>
          </a:r>
          <a:r>
            <a:rPr lang="en-US" b="1" dirty="0" smtClean="0"/>
            <a:t> </a:t>
          </a:r>
          <a:r>
            <a:rPr lang="en-US" b="1" dirty="0" err="1" smtClean="0"/>
            <a:t>va</a:t>
          </a:r>
          <a:r>
            <a:rPr lang="en-US" b="1" dirty="0" smtClean="0"/>
            <a:t> </a:t>
          </a:r>
          <a:r>
            <a:rPr lang="en-US" b="1" dirty="0" err="1" smtClean="0"/>
            <a:t>jamiyatning</a:t>
          </a:r>
          <a:r>
            <a:rPr lang="en-US" b="1" dirty="0" smtClean="0"/>
            <a:t> </a:t>
          </a:r>
          <a:r>
            <a:rPr lang="en-US" b="1" dirty="0" err="1" smtClean="0"/>
            <a:t>qonuniy</a:t>
          </a:r>
          <a:r>
            <a:rPr lang="en-US" b="1" dirty="0" smtClean="0"/>
            <a:t> </a:t>
          </a:r>
          <a:r>
            <a:rPr lang="en-US" b="1" dirty="0" err="1" smtClean="0"/>
            <a:t>manfaatlari</a:t>
          </a:r>
          <a:r>
            <a:rPr lang="en-US" b="1" dirty="0" smtClean="0"/>
            <a:t>,  ………..  </a:t>
          </a:r>
          <a:r>
            <a:rPr lang="en-US" b="1" dirty="0" err="1" smtClean="0"/>
            <a:t>putur</a:t>
          </a:r>
          <a:r>
            <a:rPr lang="en-US" b="1" dirty="0" smtClean="0"/>
            <a:t> </a:t>
          </a:r>
          <a:r>
            <a:rPr lang="en-US" b="1" dirty="0" err="1" smtClean="0"/>
            <a:t>yetkazmasliklari</a:t>
          </a:r>
          <a:r>
            <a:rPr lang="en-US" b="1" dirty="0" smtClean="0"/>
            <a:t> </a:t>
          </a:r>
          <a:r>
            <a:rPr lang="en-US" b="1" dirty="0" err="1" smtClean="0"/>
            <a:t>shart</a:t>
          </a:r>
          <a:r>
            <a:rPr lang="en-US" b="1" dirty="0" smtClean="0"/>
            <a:t>. </a:t>
          </a:r>
          <a:endParaRPr lang="ru-RU" dirty="0" smtClean="0"/>
        </a:p>
        <a:p>
          <a:pPr algn="l">
            <a:buNone/>
          </a:pPr>
          <a:r>
            <a:rPr lang="en-US" dirty="0" smtClean="0"/>
            <a:t>A) </a:t>
          </a:r>
          <a:r>
            <a:rPr lang="en-US" dirty="0" err="1" smtClean="0"/>
            <a:t>erkin</a:t>
          </a:r>
          <a:r>
            <a:rPr lang="en-US" dirty="0" smtClean="0"/>
            <a:t> </a:t>
          </a:r>
          <a:r>
            <a:rPr lang="en-US" dirty="0" err="1" smtClean="0"/>
            <a:t>va</a:t>
          </a:r>
          <a:r>
            <a:rPr lang="en-US" dirty="0" smtClean="0"/>
            <a:t> </a:t>
          </a:r>
          <a:r>
            <a:rPr lang="en-US" dirty="0" err="1" smtClean="0"/>
            <a:t>farovon</a:t>
          </a:r>
          <a:r>
            <a:rPr lang="en-US" dirty="0" smtClean="0"/>
            <a:t> </a:t>
          </a:r>
          <a:r>
            <a:rPr lang="en-US" dirty="0" err="1" smtClean="0"/>
            <a:t>yashashlariga</a:t>
          </a:r>
          <a:endParaRPr lang="ru-RU" dirty="0" smtClean="0"/>
        </a:p>
        <a:p>
          <a:pPr algn="l">
            <a:buNone/>
          </a:pPr>
          <a:r>
            <a:rPr lang="en-US" dirty="0" smtClean="0"/>
            <a:t>B) </a:t>
          </a:r>
          <a:r>
            <a:rPr lang="en-US" dirty="0" err="1" smtClean="0"/>
            <a:t>huquqlari</a:t>
          </a:r>
          <a:r>
            <a:rPr lang="en-US" dirty="0" smtClean="0"/>
            <a:t> </a:t>
          </a:r>
          <a:r>
            <a:rPr lang="en-US" dirty="0" err="1" smtClean="0"/>
            <a:t>va</a:t>
          </a:r>
          <a:r>
            <a:rPr lang="en-US" dirty="0" smtClean="0"/>
            <a:t> </a:t>
          </a:r>
          <a:r>
            <a:rPr lang="en-US" dirty="0" err="1" smtClean="0"/>
            <a:t>erkinliklariga</a:t>
          </a:r>
          <a:endParaRPr lang="ru-RU" dirty="0" smtClean="0"/>
        </a:p>
        <a:p>
          <a:pPr algn="l">
            <a:buNone/>
          </a:pPr>
          <a:r>
            <a:rPr lang="en-US" dirty="0" smtClean="0"/>
            <a:t>C) </a:t>
          </a:r>
          <a:r>
            <a:rPr lang="en-US" dirty="0" err="1" smtClean="0"/>
            <a:t>ijodiy</a:t>
          </a:r>
          <a:r>
            <a:rPr lang="en-US" dirty="0" smtClean="0"/>
            <a:t> </a:t>
          </a:r>
          <a:r>
            <a:rPr lang="en-US" dirty="0" err="1" smtClean="0"/>
            <a:t>faoliyat</a:t>
          </a:r>
          <a:r>
            <a:rPr lang="en-US" dirty="0" smtClean="0"/>
            <a:t> </a:t>
          </a:r>
          <a:r>
            <a:rPr lang="en-US" dirty="0" err="1" smtClean="0"/>
            <a:t>bilan</a:t>
          </a:r>
          <a:r>
            <a:rPr lang="en-US" dirty="0" smtClean="0"/>
            <a:t> </a:t>
          </a:r>
          <a:r>
            <a:rPr lang="en-US" dirty="0" err="1" smtClean="0"/>
            <a:t>mashg‘ul</a:t>
          </a:r>
          <a:r>
            <a:rPr lang="en-US" dirty="0" smtClean="0"/>
            <a:t> </a:t>
          </a:r>
          <a:r>
            <a:rPr lang="en-US" dirty="0" err="1" smtClean="0"/>
            <a:t>bo‘lishlariga</a:t>
          </a:r>
          <a:endParaRPr lang="ru-RU" dirty="0" smtClean="0"/>
        </a:p>
        <a:p>
          <a:pPr algn="l">
            <a:buNone/>
          </a:pPr>
          <a:r>
            <a:rPr lang="en-US" dirty="0" smtClean="0"/>
            <a:t>D) </a:t>
          </a:r>
          <a:r>
            <a:rPr lang="en-US" dirty="0" err="1" smtClean="0"/>
            <a:t>to‘g‘ri</a:t>
          </a:r>
          <a:r>
            <a:rPr lang="en-US" dirty="0" smtClean="0"/>
            <a:t> </a:t>
          </a:r>
          <a:r>
            <a:rPr lang="en-US" dirty="0" err="1" smtClean="0"/>
            <a:t>javob</a:t>
          </a:r>
          <a:r>
            <a:rPr lang="en-US" dirty="0" smtClean="0"/>
            <a:t> A </a:t>
          </a:r>
          <a:r>
            <a:rPr lang="en-US" dirty="0" err="1" smtClean="0"/>
            <a:t>va</a:t>
          </a:r>
          <a:r>
            <a:rPr lang="en-US" dirty="0" smtClean="0"/>
            <a:t> C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B9D610D-C890-43D8-9DFC-79824E89C929}" type="parTrans" cxnId="{42FCA4E6-4409-4DA7-AFAE-E4D3D034D9E1}">
      <dgm:prSet/>
      <dgm:spPr/>
      <dgm:t>
        <a:bodyPr/>
        <a:lstStyle/>
        <a:p>
          <a:endParaRPr lang="ru-RU"/>
        </a:p>
      </dgm:t>
    </dgm:pt>
    <dgm:pt modelId="{855A5EA9-598B-4C8B-BB43-05B98B179F9D}" type="sibTrans" cxnId="{42FCA4E6-4409-4DA7-AFAE-E4D3D034D9E1}">
      <dgm:prSet/>
      <dgm:spPr/>
      <dgm:t>
        <a:bodyPr/>
        <a:lstStyle/>
        <a:p>
          <a:endParaRPr lang="ru-RU"/>
        </a:p>
      </dgm:t>
    </dgm:pt>
    <dgm:pt modelId="{D4A125B2-97B3-4A51-ADFD-FEB6D8D72B71}" type="pres">
      <dgm:prSet presAssocID="{8DF6CC4C-8235-4515-9DD0-89F2F26353BD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042E5F26-FFAD-425C-96A9-065956B90570}" type="pres">
      <dgm:prSet presAssocID="{D75305CA-1B98-4C66-B5FA-8A8BBE14525A}" presName="root" presStyleCnt="0">
        <dgm:presLayoutVars>
          <dgm:chMax/>
          <dgm:chPref val="4"/>
        </dgm:presLayoutVars>
      </dgm:prSet>
      <dgm:spPr/>
    </dgm:pt>
    <dgm:pt modelId="{CFA982BC-0BEB-4C26-958E-584EB047B988}" type="pres">
      <dgm:prSet presAssocID="{D75305CA-1B98-4C66-B5FA-8A8BBE14525A}" presName="rootComposite" presStyleCnt="0">
        <dgm:presLayoutVars/>
      </dgm:prSet>
      <dgm:spPr/>
    </dgm:pt>
    <dgm:pt modelId="{6E50672F-414A-4441-9799-4203CEB20721}" type="pres">
      <dgm:prSet presAssocID="{D75305CA-1B98-4C66-B5FA-8A8BBE14525A}" presName="rootText" presStyleLbl="node0" presStyleIdx="0" presStyleCnt="1" custLinFactNeighborY="-64343">
        <dgm:presLayoutVars>
          <dgm:chMax/>
          <dgm:chPref val="4"/>
        </dgm:presLayoutVars>
      </dgm:prSet>
      <dgm:spPr/>
      <dgm:t>
        <a:bodyPr/>
        <a:lstStyle/>
        <a:p>
          <a:endParaRPr lang="ru-RU"/>
        </a:p>
      </dgm:t>
    </dgm:pt>
    <dgm:pt modelId="{0B6B5447-E8A4-4B4B-973F-69D01A350A25}" type="pres">
      <dgm:prSet presAssocID="{D75305CA-1B98-4C66-B5FA-8A8BBE14525A}" presName="childShape" presStyleCnt="0">
        <dgm:presLayoutVars>
          <dgm:chMax val="0"/>
          <dgm:chPref val="0"/>
        </dgm:presLayoutVars>
      </dgm:prSet>
      <dgm:spPr/>
    </dgm:pt>
    <dgm:pt modelId="{E96563D6-35CE-438D-A1DC-7B47CDED674C}" type="pres">
      <dgm:prSet presAssocID="{84E3DDF3-4554-4443-B32E-9C8EAA2C0947}" presName="childComposite" presStyleCnt="0">
        <dgm:presLayoutVars>
          <dgm:chMax val="0"/>
          <dgm:chPref val="0"/>
        </dgm:presLayoutVars>
      </dgm:prSet>
      <dgm:spPr/>
    </dgm:pt>
    <dgm:pt modelId="{EDA52388-2766-41A8-9483-28E13197D8CA}" type="pres">
      <dgm:prSet presAssocID="{84E3DDF3-4554-4443-B32E-9C8EAA2C0947}" presName="Image" presStyleLbl="node1" presStyleIdx="0" presStyleCnt="1"/>
      <dgm:spPr/>
    </dgm:pt>
    <dgm:pt modelId="{21B22F23-24E9-4E0A-82E2-D2BFF6DF3CCD}" type="pres">
      <dgm:prSet presAssocID="{84E3DDF3-4554-4443-B32E-9C8EAA2C0947}" presName="childText" presStyleLbl="lnNode1" presStyleIdx="0" presStyleCnt="1" custScaleX="117506" custScaleY="2305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F564FA2-F2E6-4723-B1B3-BAEB4BB8894F}" type="presOf" srcId="{8DF6CC4C-8235-4515-9DD0-89F2F26353BD}" destId="{D4A125B2-97B3-4A51-ADFD-FEB6D8D72B71}" srcOrd="0" destOrd="0" presId="urn:microsoft.com/office/officeart/2008/layout/PictureAccentList"/>
    <dgm:cxn modelId="{42FCA4E6-4409-4DA7-AFAE-E4D3D034D9E1}" srcId="{D75305CA-1B98-4C66-B5FA-8A8BBE14525A}" destId="{84E3DDF3-4554-4443-B32E-9C8EAA2C0947}" srcOrd="0" destOrd="0" parTransId="{EB9D610D-C890-43D8-9DFC-79824E89C929}" sibTransId="{855A5EA9-598B-4C8B-BB43-05B98B179F9D}"/>
    <dgm:cxn modelId="{4112BB00-E00F-4D5D-B33B-282729A4C4E0}" type="presOf" srcId="{84E3DDF3-4554-4443-B32E-9C8EAA2C0947}" destId="{21B22F23-24E9-4E0A-82E2-D2BFF6DF3CCD}" srcOrd="0" destOrd="0" presId="urn:microsoft.com/office/officeart/2008/layout/PictureAccentList"/>
    <dgm:cxn modelId="{C7F092C1-BDEA-4C69-B6B2-F579616BAE2E}" srcId="{8DF6CC4C-8235-4515-9DD0-89F2F26353BD}" destId="{D75305CA-1B98-4C66-B5FA-8A8BBE14525A}" srcOrd="0" destOrd="0" parTransId="{30F3F4E2-5993-4DA8-87C5-4997D5E62ECD}" sibTransId="{BAFAA82A-C842-4DD4-B2CD-62893A4734CC}"/>
    <dgm:cxn modelId="{006BBF49-0CEE-41DE-902B-16C525A5865E}" type="presOf" srcId="{D75305CA-1B98-4C66-B5FA-8A8BBE14525A}" destId="{6E50672F-414A-4441-9799-4203CEB20721}" srcOrd="0" destOrd="0" presId="urn:microsoft.com/office/officeart/2008/layout/PictureAccentList"/>
    <dgm:cxn modelId="{B0411F13-A1C6-4986-9757-7A69D8E9B855}" type="presParOf" srcId="{D4A125B2-97B3-4A51-ADFD-FEB6D8D72B71}" destId="{042E5F26-FFAD-425C-96A9-065956B90570}" srcOrd="0" destOrd="0" presId="urn:microsoft.com/office/officeart/2008/layout/PictureAccentList"/>
    <dgm:cxn modelId="{79E20D2D-6557-4CF9-8659-5178DA995468}" type="presParOf" srcId="{042E5F26-FFAD-425C-96A9-065956B90570}" destId="{CFA982BC-0BEB-4C26-958E-584EB047B988}" srcOrd="0" destOrd="0" presId="urn:microsoft.com/office/officeart/2008/layout/PictureAccentList"/>
    <dgm:cxn modelId="{C20EDEE8-3BC8-4443-A986-61B1AD42048B}" type="presParOf" srcId="{CFA982BC-0BEB-4C26-958E-584EB047B988}" destId="{6E50672F-414A-4441-9799-4203CEB20721}" srcOrd="0" destOrd="0" presId="urn:microsoft.com/office/officeart/2008/layout/PictureAccentList"/>
    <dgm:cxn modelId="{18033F4F-2D91-4098-91E4-FF4925A6B610}" type="presParOf" srcId="{042E5F26-FFAD-425C-96A9-065956B90570}" destId="{0B6B5447-E8A4-4B4B-973F-69D01A350A25}" srcOrd="1" destOrd="0" presId="urn:microsoft.com/office/officeart/2008/layout/PictureAccentList"/>
    <dgm:cxn modelId="{CB17DFCD-48D7-45FC-95AA-AA822A0E4095}" type="presParOf" srcId="{0B6B5447-E8A4-4B4B-973F-69D01A350A25}" destId="{E96563D6-35CE-438D-A1DC-7B47CDED674C}" srcOrd="0" destOrd="0" presId="urn:microsoft.com/office/officeart/2008/layout/PictureAccentList"/>
    <dgm:cxn modelId="{33D13B5E-2C1A-438A-B352-2E49B9D4DA9C}" type="presParOf" srcId="{E96563D6-35CE-438D-A1DC-7B47CDED674C}" destId="{EDA52388-2766-41A8-9483-28E13197D8CA}" srcOrd="0" destOrd="0" presId="urn:microsoft.com/office/officeart/2008/layout/PictureAccentList"/>
    <dgm:cxn modelId="{B3C896D0-BC59-490B-846F-DF773D18000B}" type="presParOf" srcId="{E96563D6-35CE-438D-A1DC-7B47CDED674C}" destId="{21B22F23-24E9-4E0A-82E2-D2BFF6DF3CCD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DF6CC4C-8235-4515-9DD0-89F2F26353BD}" type="doc">
      <dgm:prSet loTypeId="urn:microsoft.com/office/officeart/2008/layout/PictureAccentList" loCatId="pictur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75305CA-1B98-4C66-B5FA-8A8BBE14525A}">
      <dgm:prSet phldrT="[Текст]"/>
      <dgm:spPr/>
      <dgm:t>
        <a:bodyPr/>
        <a:lstStyle/>
        <a:p>
          <a:r>
            <a:rPr lang="en-US" dirty="0" smtClean="0"/>
            <a:t>8-sinf</a:t>
          </a:r>
        </a:p>
        <a:p>
          <a:r>
            <a:rPr lang="uz-Cyrl-UZ" dirty="0" smtClean="0"/>
            <a:t>№</a:t>
          </a:r>
          <a:r>
            <a:rPr lang="en-US" dirty="0"/>
            <a:t>3</a:t>
          </a:r>
          <a:endParaRPr lang="ru-RU" dirty="0"/>
        </a:p>
      </dgm:t>
    </dgm:pt>
    <dgm:pt modelId="{30F3F4E2-5993-4DA8-87C5-4997D5E62ECD}" type="parTrans" cxnId="{C7F092C1-BDEA-4C69-B6B2-F579616BAE2E}">
      <dgm:prSet/>
      <dgm:spPr/>
      <dgm:t>
        <a:bodyPr/>
        <a:lstStyle/>
        <a:p>
          <a:endParaRPr lang="ru-RU"/>
        </a:p>
      </dgm:t>
    </dgm:pt>
    <dgm:pt modelId="{BAFAA82A-C842-4DD4-B2CD-62893A4734CC}" type="sibTrans" cxnId="{C7F092C1-BDEA-4C69-B6B2-F579616BAE2E}">
      <dgm:prSet/>
      <dgm:spPr/>
      <dgm:t>
        <a:bodyPr/>
        <a:lstStyle/>
        <a:p>
          <a:endParaRPr lang="ru-RU"/>
        </a:p>
      </dgm:t>
    </dgm:pt>
    <dgm:pt modelId="{84E3DDF3-4554-4443-B32E-9C8EAA2C0947}">
      <dgm:prSet phldrT="[Текст]"/>
      <dgm:spPr/>
      <dgm:t>
        <a:bodyPr/>
        <a:lstStyle/>
        <a:p>
          <a:pPr algn="ctr">
            <a:buFont typeface="+mj-lt"/>
            <a:buNone/>
          </a:pPr>
          <a:r>
            <a:rPr lang="en-US" b="1" dirty="0" err="1" smtClean="0"/>
            <a:t>Davlatning</a:t>
          </a:r>
          <a:r>
            <a:rPr lang="en-US" b="1" dirty="0" smtClean="0"/>
            <a:t> </a:t>
          </a:r>
          <a:r>
            <a:rPr lang="en-US" b="1" dirty="0" err="1" smtClean="0"/>
            <a:t>ichki</a:t>
          </a:r>
          <a:r>
            <a:rPr lang="en-US" b="1" dirty="0" smtClean="0"/>
            <a:t> </a:t>
          </a:r>
          <a:r>
            <a:rPr lang="en-US" b="1" dirty="0" err="1" smtClean="0"/>
            <a:t>funksiyasi</a:t>
          </a:r>
          <a:r>
            <a:rPr lang="en-US" b="1" dirty="0" smtClean="0"/>
            <a:t> </a:t>
          </a:r>
          <a:r>
            <a:rPr lang="en-US" b="1" dirty="0" err="1" smtClean="0"/>
            <a:t>hisoblangan</a:t>
          </a:r>
          <a:r>
            <a:rPr lang="en-US" b="1" dirty="0" smtClean="0"/>
            <a:t> </a:t>
          </a:r>
          <a:r>
            <a:rPr lang="en-US" b="1" dirty="0" err="1" smtClean="0"/>
            <a:t>iqtisodiy</a:t>
          </a:r>
          <a:r>
            <a:rPr lang="en-US" b="1" dirty="0" smtClean="0"/>
            <a:t> </a:t>
          </a:r>
          <a:r>
            <a:rPr lang="en-US" b="1" dirty="0" err="1" smtClean="0"/>
            <a:t>vazifasi</a:t>
          </a:r>
          <a:r>
            <a:rPr lang="en-US" b="1" dirty="0" smtClean="0"/>
            <a:t> </a:t>
          </a:r>
          <a:r>
            <a:rPr lang="en-US" b="1" dirty="0" err="1" smtClean="0"/>
            <a:t>qaysi</a:t>
          </a:r>
          <a:r>
            <a:rPr lang="en-US" b="1" dirty="0" smtClean="0"/>
            <a:t> </a:t>
          </a:r>
          <a:r>
            <a:rPr lang="en-US" b="1" dirty="0" err="1" smtClean="0"/>
            <a:t>qatorda</a:t>
          </a:r>
          <a:r>
            <a:rPr lang="en-US" b="1" dirty="0" smtClean="0"/>
            <a:t> </a:t>
          </a:r>
          <a:r>
            <a:rPr lang="en-US" b="1" dirty="0" err="1" smtClean="0"/>
            <a:t>to‘g‘ri</a:t>
          </a:r>
          <a:r>
            <a:rPr lang="en-US" b="1" dirty="0" smtClean="0"/>
            <a:t> </a:t>
          </a:r>
          <a:r>
            <a:rPr lang="en-US" b="1" dirty="0" err="1" smtClean="0"/>
            <a:t>berilgan</a:t>
          </a:r>
          <a:r>
            <a:rPr lang="en-US" b="1" dirty="0" smtClean="0"/>
            <a:t>?</a:t>
          </a:r>
          <a:endParaRPr lang="ru-RU" dirty="0" smtClean="0"/>
        </a:p>
        <a:p>
          <a:pPr algn="l">
            <a:buNone/>
          </a:pPr>
          <a:r>
            <a:rPr lang="en-US" dirty="0" smtClean="0"/>
            <a:t>A) </a:t>
          </a:r>
          <a:r>
            <a:rPr lang="en-US" dirty="0" err="1" smtClean="0"/>
            <a:t>Aholining</a:t>
          </a:r>
          <a:r>
            <a:rPr lang="en-US" dirty="0" smtClean="0"/>
            <a:t> </a:t>
          </a:r>
          <a:r>
            <a:rPr lang="en-US" dirty="0" err="1" smtClean="0"/>
            <a:t>yordamga</a:t>
          </a:r>
          <a:r>
            <a:rPr lang="en-US" dirty="0" smtClean="0"/>
            <a:t> </a:t>
          </a:r>
          <a:r>
            <a:rPr lang="en-US" dirty="0" err="1" smtClean="0"/>
            <a:t>muhtoj</a:t>
          </a:r>
          <a:r>
            <a:rPr lang="en-US" dirty="0" smtClean="0"/>
            <a:t> </a:t>
          </a:r>
          <a:r>
            <a:rPr lang="en-US" dirty="0" err="1" smtClean="0"/>
            <a:t>qismini</a:t>
          </a:r>
          <a:r>
            <a:rPr lang="en-US" dirty="0" smtClean="0"/>
            <a:t> </a:t>
          </a:r>
          <a:r>
            <a:rPr lang="en-US" dirty="0" err="1" smtClean="0"/>
            <a:t>himoyalash</a:t>
          </a:r>
          <a:endParaRPr lang="ru-RU" dirty="0" smtClean="0"/>
        </a:p>
        <a:p>
          <a:pPr algn="l">
            <a:buNone/>
          </a:pPr>
          <a:r>
            <a:rPr lang="en-US" dirty="0" smtClean="0"/>
            <a:t>B) </a:t>
          </a:r>
          <a:r>
            <a:rPr lang="en-US" dirty="0" err="1" smtClean="0"/>
            <a:t>Sog‘liqni</a:t>
          </a:r>
          <a:r>
            <a:rPr lang="en-US" dirty="0" smtClean="0"/>
            <a:t> </a:t>
          </a:r>
          <a:r>
            <a:rPr lang="en-US" dirty="0" err="1" smtClean="0"/>
            <a:t>saqlash</a:t>
          </a:r>
          <a:r>
            <a:rPr lang="en-US" dirty="0" smtClean="0"/>
            <a:t> </a:t>
          </a:r>
          <a:r>
            <a:rPr lang="en-US" dirty="0" err="1" smtClean="0"/>
            <a:t>va</a:t>
          </a:r>
          <a:r>
            <a:rPr lang="en-US" dirty="0" smtClean="0"/>
            <a:t> </a:t>
          </a:r>
          <a:r>
            <a:rPr lang="en-US" dirty="0" err="1" smtClean="0"/>
            <a:t>ta’lim</a:t>
          </a:r>
          <a:r>
            <a:rPr lang="en-US" dirty="0" smtClean="0"/>
            <a:t> </a:t>
          </a:r>
          <a:r>
            <a:rPr lang="en-US" dirty="0" err="1" smtClean="0"/>
            <a:t>tizimini</a:t>
          </a:r>
          <a:r>
            <a:rPr lang="en-US" dirty="0" smtClean="0"/>
            <a:t> </a:t>
          </a:r>
          <a:r>
            <a:rPr lang="en-US" dirty="0" err="1" smtClean="0"/>
            <a:t>qo‘llab-quvvatlash</a:t>
          </a:r>
          <a:endParaRPr lang="ru-RU" dirty="0" smtClean="0"/>
        </a:p>
        <a:p>
          <a:pPr algn="l">
            <a:buNone/>
          </a:pPr>
          <a:r>
            <a:rPr lang="en-US" dirty="0" smtClean="0"/>
            <a:t>C) </a:t>
          </a:r>
          <a:r>
            <a:rPr lang="en-US" dirty="0" err="1" smtClean="0"/>
            <a:t>Fuqarolarning</a:t>
          </a:r>
          <a:r>
            <a:rPr lang="en-US" dirty="0" smtClean="0"/>
            <a:t> </a:t>
          </a:r>
          <a:r>
            <a:rPr lang="en-US" dirty="0" err="1" smtClean="0"/>
            <a:t>huquq</a:t>
          </a:r>
          <a:r>
            <a:rPr lang="en-US" dirty="0" smtClean="0"/>
            <a:t> </a:t>
          </a:r>
          <a:r>
            <a:rPr lang="en-US" dirty="0" err="1" smtClean="0"/>
            <a:t>va</a:t>
          </a:r>
          <a:r>
            <a:rPr lang="en-US" dirty="0" smtClean="0"/>
            <a:t> </a:t>
          </a:r>
          <a:r>
            <a:rPr lang="en-US" dirty="0" err="1" smtClean="0"/>
            <a:t>erkinliklarini</a:t>
          </a:r>
          <a:r>
            <a:rPr lang="en-US" dirty="0" smtClean="0"/>
            <a:t> </a:t>
          </a:r>
          <a:r>
            <a:rPr lang="en-US" dirty="0" err="1" smtClean="0"/>
            <a:t>himoya</a:t>
          </a:r>
          <a:r>
            <a:rPr lang="en-US" dirty="0" smtClean="0"/>
            <a:t> </a:t>
          </a:r>
          <a:r>
            <a:rPr lang="en-US" dirty="0" err="1" smtClean="0"/>
            <a:t>qilish</a:t>
          </a:r>
          <a:endParaRPr lang="ru-RU" dirty="0" smtClean="0"/>
        </a:p>
        <a:p>
          <a:pPr algn="l">
            <a:buNone/>
          </a:pPr>
          <a:r>
            <a:rPr lang="en-US" dirty="0" smtClean="0"/>
            <a:t>D) </a:t>
          </a:r>
          <a:r>
            <a:rPr lang="en-US" dirty="0" err="1" smtClean="0"/>
            <a:t>Zavod-fabrikalar</a:t>
          </a:r>
          <a:r>
            <a:rPr lang="en-US" dirty="0" smtClean="0"/>
            <a:t>, </a:t>
          </a:r>
          <a:r>
            <a:rPr lang="en-US" dirty="0" err="1" smtClean="0"/>
            <a:t>elektrostansiyalar</a:t>
          </a:r>
          <a:r>
            <a:rPr lang="en-US" dirty="0" smtClean="0"/>
            <a:t>, </a:t>
          </a:r>
          <a:r>
            <a:rPr lang="en-US" dirty="0" err="1" smtClean="0"/>
            <a:t>konlar</a:t>
          </a:r>
          <a:r>
            <a:rPr lang="en-US" dirty="0" smtClean="0"/>
            <a:t>)</a:t>
          </a:r>
          <a:r>
            <a:rPr lang="en-US" dirty="0" err="1" smtClean="0"/>
            <a:t>ni</a:t>
          </a:r>
          <a:r>
            <a:rPr lang="en-US" dirty="0" smtClean="0"/>
            <a:t> </a:t>
          </a:r>
          <a:r>
            <a:rPr lang="en-US" dirty="0" err="1" smtClean="0"/>
            <a:t>boshqarish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B9D610D-C890-43D8-9DFC-79824E89C929}" type="parTrans" cxnId="{42FCA4E6-4409-4DA7-AFAE-E4D3D034D9E1}">
      <dgm:prSet/>
      <dgm:spPr/>
      <dgm:t>
        <a:bodyPr/>
        <a:lstStyle/>
        <a:p>
          <a:endParaRPr lang="ru-RU"/>
        </a:p>
      </dgm:t>
    </dgm:pt>
    <dgm:pt modelId="{855A5EA9-598B-4C8B-BB43-05B98B179F9D}" type="sibTrans" cxnId="{42FCA4E6-4409-4DA7-AFAE-E4D3D034D9E1}">
      <dgm:prSet/>
      <dgm:spPr/>
      <dgm:t>
        <a:bodyPr/>
        <a:lstStyle/>
        <a:p>
          <a:endParaRPr lang="ru-RU"/>
        </a:p>
      </dgm:t>
    </dgm:pt>
    <dgm:pt modelId="{D4A125B2-97B3-4A51-ADFD-FEB6D8D72B71}" type="pres">
      <dgm:prSet presAssocID="{8DF6CC4C-8235-4515-9DD0-89F2F26353BD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042E5F26-FFAD-425C-96A9-065956B90570}" type="pres">
      <dgm:prSet presAssocID="{D75305CA-1B98-4C66-B5FA-8A8BBE14525A}" presName="root" presStyleCnt="0">
        <dgm:presLayoutVars>
          <dgm:chMax/>
          <dgm:chPref val="4"/>
        </dgm:presLayoutVars>
      </dgm:prSet>
      <dgm:spPr/>
    </dgm:pt>
    <dgm:pt modelId="{CFA982BC-0BEB-4C26-958E-584EB047B988}" type="pres">
      <dgm:prSet presAssocID="{D75305CA-1B98-4C66-B5FA-8A8BBE14525A}" presName="rootComposite" presStyleCnt="0">
        <dgm:presLayoutVars/>
      </dgm:prSet>
      <dgm:spPr/>
    </dgm:pt>
    <dgm:pt modelId="{6E50672F-414A-4441-9799-4203CEB20721}" type="pres">
      <dgm:prSet presAssocID="{D75305CA-1B98-4C66-B5FA-8A8BBE14525A}" presName="rootText" presStyleLbl="node0" presStyleIdx="0" presStyleCnt="1" custLinFactNeighborY="-64343">
        <dgm:presLayoutVars>
          <dgm:chMax/>
          <dgm:chPref val="4"/>
        </dgm:presLayoutVars>
      </dgm:prSet>
      <dgm:spPr/>
      <dgm:t>
        <a:bodyPr/>
        <a:lstStyle/>
        <a:p>
          <a:endParaRPr lang="ru-RU"/>
        </a:p>
      </dgm:t>
    </dgm:pt>
    <dgm:pt modelId="{0B6B5447-E8A4-4B4B-973F-69D01A350A25}" type="pres">
      <dgm:prSet presAssocID="{D75305CA-1B98-4C66-B5FA-8A8BBE14525A}" presName="childShape" presStyleCnt="0">
        <dgm:presLayoutVars>
          <dgm:chMax val="0"/>
          <dgm:chPref val="0"/>
        </dgm:presLayoutVars>
      </dgm:prSet>
      <dgm:spPr/>
    </dgm:pt>
    <dgm:pt modelId="{E96563D6-35CE-438D-A1DC-7B47CDED674C}" type="pres">
      <dgm:prSet presAssocID="{84E3DDF3-4554-4443-B32E-9C8EAA2C0947}" presName="childComposite" presStyleCnt="0">
        <dgm:presLayoutVars>
          <dgm:chMax val="0"/>
          <dgm:chPref val="0"/>
        </dgm:presLayoutVars>
      </dgm:prSet>
      <dgm:spPr/>
    </dgm:pt>
    <dgm:pt modelId="{EDA52388-2766-41A8-9483-28E13197D8CA}" type="pres">
      <dgm:prSet presAssocID="{84E3DDF3-4554-4443-B32E-9C8EAA2C0947}" presName="Image" presStyleLbl="node1" presStyleIdx="0" presStyleCnt="1"/>
      <dgm:spPr/>
    </dgm:pt>
    <dgm:pt modelId="{21B22F23-24E9-4E0A-82E2-D2BFF6DF3CCD}" type="pres">
      <dgm:prSet presAssocID="{84E3DDF3-4554-4443-B32E-9C8EAA2C0947}" presName="childText" presStyleLbl="lnNode1" presStyleIdx="0" presStyleCnt="1" custScaleX="117506" custScaleY="230526" custLinFactNeighborX="615" custLinFactNeighborY="-84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F564FA2-F2E6-4723-B1B3-BAEB4BB8894F}" type="presOf" srcId="{8DF6CC4C-8235-4515-9DD0-89F2F26353BD}" destId="{D4A125B2-97B3-4A51-ADFD-FEB6D8D72B71}" srcOrd="0" destOrd="0" presId="urn:microsoft.com/office/officeart/2008/layout/PictureAccentList"/>
    <dgm:cxn modelId="{42FCA4E6-4409-4DA7-AFAE-E4D3D034D9E1}" srcId="{D75305CA-1B98-4C66-B5FA-8A8BBE14525A}" destId="{84E3DDF3-4554-4443-B32E-9C8EAA2C0947}" srcOrd="0" destOrd="0" parTransId="{EB9D610D-C890-43D8-9DFC-79824E89C929}" sibTransId="{855A5EA9-598B-4C8B-BB43-05B98B179F9D}"/>
    <dgm:cxn modelId="{4112BB00-E00F-4D5D-B33B-282729A4C4E0}" type="presOf" srcId="{84E3DDF3-4554-4443-B32E-9C8EAA2C0947}" destId="{21B22F23-24E9-4E0A-82E2-D2BFF6DF3CCD}" srcOrd="0" destOrd="0" presId="urn:microsoft.com/office/officeart/2008/layout/PictureAccentList"/>
    <dgm:cxn modelId="{C7F092C1-BDEA-4C69-B6B2-F579616BAE2E}" srcId="{8DF6CC4C-8235-4515-9DD0-89F2F26353BD}" destId="{D75305CA-1B98-4C66-B5FA-8A8BBE14525A}" srcOrd="0" destOrd="0" parTransId="{30F3F4E2-5993-4DA8-87C5-4997D5E62ECD}" sibTransId="{BAFAA82A-C842-4DD4-B2CD-62893A4734CC}"/>
    <dgm:cxn modelId="{006BBF49-0CEE-41DE-902B-16C525A5865E}" type="presOf" srcId="{D75305CA-1B98-4C66-B5FA-8A8BBE14525A}" destId="{6E50672F-414A-4441-9799-4203CEB20721}" srcOrd="0" destOrd="0" presId="urn:microsoft.com/office/officeart/2008/layout/PictureAccentList"/>
    <dgm:cxn modelId="{B0411F13-A1C6-4986-9757-7A69D8E9B855}" type="presParOf" srcId="{D4A125B2-97B3-4A51-ADFD-FEB6D8D72B71}" destId="{042E5F26-FFAD-425C-96A9-065956B90570}" srcOrd="0" destOrd="0" presId="urn:microsoft.com/office/officeart/2008/layout/PictureAccentList"/>
    <dgm:cxn modelId="{79E20D2D-6557-4CF9-8659-5178DA995468}" type="presParOf" srcId="{042E5F26-FFAD-425C-96A9-065956B90570}" destId="{CFA982BC-0BEB-4C26-958E-584EB047B988}" srcOrd="0" destOrd="0" presId="urn:microsoft.com/office/officeart/2008/layout/PictureAccentList"/>
    <dgm:cxn modelId="{C20EDEE8-3BC8-4443-A986-61B1AD42048B}" type="presParOf" srcId="{CFA982BC-0BEB-4C26-958E-584EB047B988}" destId="{6E50672F-414A-4441-9799-4203CEB20721}" srcOrd="0" destOrd="0" presId="urn:microsoft.com/office/officeart/2008/layout/PictureAccentList"/>
    <dgm:cxn modelId="{18033F4F-2D91-4098-91E4-FF4925A6B610}" type="presParOf" srcId="{042E5F26-FFAD-425C-96A9-065956B90570}" destId="{0B6B5447-E8A4-4B4B-973F-69D01A350A25}" srcOrd="1" destOrd="0" presId="urn:microsoft.com/office/officeart/2008/layout/PictureAccentList"/>
    <dgm:cxn modelId="{CB17DFCD-48D7-45FC-95AA-AA822A0E4095}" type="presParOf" srcId="{0B6B5447-E8A4-4B4B-973F-69D01A350A25}" destId="{E96563D6-35CE-438D-A1DC-7B47CDED674C}" srcOrd="0" destOrd="0" presId="urn:microsoft.com/office/officeart/2008/layout/PictureAccentList"/>
    <dgm:cxn modelId="{33D13B5E-2C1A-438A-B352-2E49B9D4DA9C}" type="presParOf" srcId="{E96563D6-35CE-438D-A1DC-7B47CDED674C}" destId="{EDA52388-2766-41A8-9483-28E13197D8CA}" srcOrd="0" destOrd="0" presId="urn:microsoft.com/office/officeart/2008/layout/PictureAccentList"/>
    <dgm:cxn modelId="{B3C896D0-BC59-490B-846F-DF773D18000B}" type="presParOf" srcId="{E96563D6-35CE-438D-A1DC-7B47CDED674C}" destId="{21B22F23-24E9-4E0A-82E2-D2BFF6DF3CCD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DF6CC4C-8235-4515-9DD0-89F2F26353BD}" type="doc">
      <dgm:prSet loTypeId="urn:microsoft.com/office/officeart/2008/layout/PictureAccentList" loCatId="pictur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75305CA-1B98-4C66-B5FA-8A8BBE14525A}">
      <dgm:prSet phldrT="[Текст]"/>
      <dgm:spPr/>
      <dgm:t>
        <a:bodyPr/>
        <a:lstStyle/>
        <a:p>
          <a:r>
            <a:rPr lang="en-US" dirty="0" smtClean="0"/>
            <a:t>8-sinf</a:t>
          </a:r>
        </a:p>
        <a:p>
          <a:r>
            <a:rPr lang="uz-Cyrl-UZ" dirty="0" smtClean="0"/>
            <a:t>№</a:t>
          </a:r>
          <a:r>
            <a:rPr lang="en-US" dirty="0"/>
            <a:t>4</a:t>
          </a:r>
          <a:endParaRPr lang="ru-RU" dirty="0"/>
        </a:p>
      </dgm:t>
    </dgm:pt>
    <dgm:pt modelId="{30F3F4E2-5993-4DA8-87C5-4997D5E62ECD}" type="parTrans" cxnId="{C7F092C1-BDEA-4C69-B6B2-F579616BAE2E}">
      <dgm:prSet/>
      <dgm:spPr/>
      <dgm:t>
        <a:bodyPr/>
        <a:lstStyle/>
        <a:p>
          <a:endParaRPr lang="ru-RU"/>
        </a:p>
      </dgm:t>
    </dgm:pt>
    <dgm:pt modelId="{BAFAA82A-C842-4DD4-B2CD-62893A4734CC}" type="sibTrans" cxnId="{C7F092C1-BDEA-4C69-B6B2-F579616BAE2E}">
      <dgm:prSet/>
      <dgm:spPr/>
      <dgm:t>
        <a:bodyPr/>
        <a:lstStyle/>
        <a:p>
          <a:endParaRPr lang="ru-RU"/>
        </a:p>
      </dgm:t>
    </dgm:pt>
    <dgm:pt modelId="{84E3DDF3-4554-4443-B32E-9C8EAA2C0947}">
      <dgm:prSet phldrT="[Текст]"/>
      <dgm:spPr/>
      <dgm:t>
        <a:bodyPr/>
        <a:lstStyle/>
        <a:p>
          <a:pPr algn="ctr">
            <a:buFont typeface="+mj-lt"/>
            <a:buNone/>
          </a:pPr>
          <a:r>
            <a:rPr lang="en-US" b="1" dirty="0" err="1" smtClean="0"/>
            <a:t>Shaxsiy</a:t>
          </a:r>
          <a:r>
            <a:rPr lang="en-US" b="1" dirty="0" smtClean="0"/>
            <a:t> </a:t>
          </a:r>
          <a:r>
            <a:rPr lang="en-US" b="1" dirty="0" err="1" smtClean="0"/>
            <a:t>huquq</a:t>
          </a:r>
          <a:r>
            <a:rPr lang="en-US" b="1" dirty="0" smtClean="0"/>
            <a:t> </a:t>
          </a:r>
          <a:r>
            <a:rPr lang="en-US" b="1" dirty="0" err="1" smtClean="0"/>
            <a:t>va</a:t>
          </a:r>
          <a:r>
            <a:rPr lang="en-US" b="1" dirty="0" smtClean="0"/>
            <a:t> </a:t>
          </a:r>
          <a:r>
            <a:rPr lang="en-US" b="1" dirty="0" err="1" smtClean="0"/>
            <a:t>erkinliklarga</a:t>
          </a:r>
          <a:r>
            <a:rPr lang="en-US" b="1" dirty="0" smtClean="0"/>
            <a:t> </a:t>
          </a:r>
          <a:r>
            <a:rPr lang="en-US" b="1" dirty="0" err="1" smtClean="0"/>
            <a:t>nimalar</a:t>
          </a:r>
          <a:r>
            <a:rPr lang="en-US" b="1" dirty="0" smtClean="0"/>
            <a:t> </a:t>
          </a:r>
          <a:r>
            <a:rPr lang="en-US" b="1" dirty="0" err="1" smtClean="0"/>
            <a:t>kiradi</a:t>
          </a:r>
          <a:r>
            <a:rPr lang="en-US" b="1" dirty="0" smtClean="0"/>
            <a:t>?</a:t>
          </a:r>
          <a:endParaRPr lang="ru-RU" dirty="0" smtClean="0"/>
        </a:p>
        <a:p>
          <a:pPr algn="l">
            <a:buNone/>
          </a:pPr>
          <a:r>
            <a:rPr lang="en-US" dirty="0" smtClean="0"/>
            <a:t>A)</a:t>
          </a:r>
          <a:r>
            <a:rPr lang="en-US" dirty="0" err="1" smtClean="0"/>
            <a:t>yashash</a:t>
          </a:r>
          <a:r>
            <a:rPr lang="en-US" dirty="0" smtClean="0"/>
            <a:t> </a:t>
          </a:r>
          <a:r>
            <a:rPr lang="en-US" dirty="0" err="1" smtClean="0"/>
            <a:t>huquqi</a:t>
          </a:r>
          <a:r>
            <a:rPr lang="en-US" dirty="0" smtClean="0"/>
            <a:t> ,</a:t>
          </a:r>
          <a:r>
            <a:rPr lang="en-US" dirty="0" err="1" smtClean="0"/>
            <a:t>turar</a:t>
          </a:r>
          <a:r>
            <a:rPr lang="en-US" dirty="0" smtClean="0"/>
            <a:t> joy </a:t>
          </a:r>
          <a:r>
            <a:rPr lang="en-US" dirty="0" err="1" smtClean="0"/>
            <a:t>daxlsizligi</a:t>
          </a:r>
          <a:r>
            <a:rPr lang="en-US" dirty="0" smtClean="0"/>
            <a:t> </a:t>
          </a:r>
          <a:r>
            <a:rPr lang="en-US" dirty="0" err="1" smtClean="0"/>
            <a:t>huquqi</a:t>
          </a:r>
          <a:r>
            <a:rPr lang="en-US" dirty="0" smtClean="0"/>
            <a:t>, </a:t>
          </a:r>
          <a:r>
            <a:rPr lang="en-US" dirty="0" err="1" smtClean="0"/>
            <a:t>fikr</a:t>
          </a:r>
          <a:r>
            <a:rPr lang="en-US" dirty="0" smtClean="0"/>
            <a:t> ,</a:t>
          </a:r>
          <a:r>
            <a:rPr lang="en-US" dirty="0" err="1" smtClean="0"/>
            <a:t>so‘z</a:t>
          </a:r>
          <a:r>
            <a:rPr lang="en-US" dirty="0" smtClean="0"/>
            <a:t> </a:t>
          </a:r>
          <a:r>
            <a:rPr lang="en-US" dirty="0" err="1" smtClean="0"/>
            <a:t>erkinligi</a:t>
          </a:r>
          <a:r>
            <a:rPr lang="en-US" dirty="0" smtClean="0"/>
            <a:t> </a:t>
          </a:r>
          <a:endParaRPr lang="ru-RU" dirty="0" smtClean="0"/>
        </a:p>
        <a:p>
          <a:pPr algn="l">
            <a:buNone/>
          </a:pPr>
          <a:r>
            <a:rPr lang="en-US" dirty="0" smtClean="0"/>
            <a:t>B) gender </a:t>
          </a:r>
          <a:r>
            <a:rPr lang="en-US" dirty="0" err="1" smtClean="0"/>
            <a:t>tengligi</a:t>
          </a:r>
          <a:r>
            <a:rPr lang="en-US" dirty="0" smtClean="0"/>
            <a:t> </a:t>
          </a:r>
          <a:endParaRPr lang="ru-RU" dirty="0" smtClean="0"/>
        </a:p>
        <a:p>
          <a:pPr algn="l">
            <a:buNone/>
          </a:pPr>
          <a:r>
            <a:rPr lang="en-US" dirty="0" smtClean="0"/>
            <a:t>C)</a:t>
          </a:r>
          <a:r>
            <a:rPr lang="en-US" dirty="0" err="1" smtClean="0"/>
            <a:t>dunyoviy</a:t>
          </a:r>
          <a:r>
            <a:rPr lang="en-US" dirty="0" smtClean="0"/>
            <a:t> </a:t>
          </a:r>
          <a:r>
            <a:rPr lang="en-US" dirty="0" err="1" smtClean="0"/>
            <a:t>davlat</a:t>
          </a:r>
          <a:r>
            <a:rPr lang="en-US" dirty="0" smtClean="0"/>
            <a:t> </a:t>
          </a:r>
          <a:endParaRPr lang="ru-RU" dirty="0" smtClean="0"/>
        </a:p>
        <a:p>
          <a:pPr algn="l">
            <a:buNone/>
          </a:pPr>
          <a:r>
            <a:rPr lang="en-US" dirty="0" smtClean="0"/>
            <a:t>D) </a:t>
          </a:r>
          <a:r>
            <a:rPr lang="en-US" dirty="0" err="1" smtClean="0"/>
            <a:t>to‘g‘ri</a:t>
          </a:r>
          <a:r>
            <a:rPr lang="en-US" dirty="0" smtClean="0"/>
            <a:t> </a:t>
          </a:r>
          <a:r>
            <a:rPr lang="en-US" dirty="0" err="1" smtClean="0"/>
            <a:t>javob</a:t>
          </a:r>
          <a:r>
            <a:rPr lang="en-US" dirty="0" smtClean="0"/>
            <a:t> </a:t>
          </a:r>
          <a:r>
            <a:rPr lang="en-US" dirty="0" err="1" smtClean="0"/>
            <a:t>yo‘q</a:t>
          </a:r>
          <a:r>
            <a:rPr lang="en-US" dirty="0" smtClean="0"/>
            <a:t> 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B9D610D-C890-43D8-9DFC-79824E89C929}" type="parTrans" cxnId="{42FCA4E6-4409-4DA7-AFAE-E4D3D034D9E1}">
      <dgm:prSet/>
      <dgm:spPr/>
      <dgm:t>
        <a:bodyPr/>
        <a:lstStyle/>
        <a:p>
          <a:endParaRPr lang="ru-RU"/>
        </a:p>
      </dgm:t>
    </dgm:pt>
    <dgm:pt modelId="{855A5EA9-598B-4C8B-BB43-05B98B179F9D}" type="sibTrans" cxnId="{42FCA4E6-4409-4DA7-AFAE-E4D3D034D9E1}">
      <dgm:prSet/>
      <dgm:spPr/>
      <dgm:t>
        <a:bodyPr/>
        <a:lstStyle/>
        <a:p>
          <a:endParaRPr lang="ru-RU"/>
        </a:p>
      </dgm:t>
    </dgm:pt>
    <dgm:pt modelId="{D4A125B2-97B3-4A51-ADFD-FEB6D8D72B71}" type="pres">
      <dgm:prSet presAssocID="{8DF6CC4C-8235-4515-9DD0-89F2F26353BD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042E5F26-FFAD-425C-96A9-065956B90570}" type="pres">
      <dgm:prSet presAssocID="{D75305CA-1B98-4C66-B5FA-8A8BBE14525A}" presName="root" presStyleCnt="0">
        <dgm:presLayoutVars>
          <dgm:chMax/>
          <dgm:chPref val="4"/>
        </dgm:presLayoutVars>
      </dgm:prSet>
      <dgm:spPr/>
    </dgm:pt>
    <dgm:pt modelId="{CFA982BC-0BEB-4C26-958E-584EB047B988}" type="pres">
      <dgm:prSet presAssocID="{D75305CA-1B98-4C66-B5FA-8A8BBE14525A}" presName="rootComposite" presStyleCnt="0">
        <dgm:presLayoutVars/>
      </dgm:prSet>
      <dgm:spPr/>
    </dgm:pt>
    <dgm:pt modelId="{6E50672F-414A-4441-9799-4203CEB20721}" type="pres">
      <dgm:prSet presAssocID="{D75305CA-1B98-4C66-B5FA-8A8BBE14525A}" presName="rootText" presStyleLbl="node0" presStyleIdx="0" presStyleCnt="1" custLinFactNeighborY="-64343">
        <dgm:presLayoutVars>
          <dgm:chMax/>
          <dgm:chPref val="4"/>
        </dgm:presLayoutVars>
      </dgm:prSet>
      <dgm:spPr/>
      <dgm:t>
        <a:bodyPr/>
        <a:lstStyle/>
        <a:p>
          <a:endParaRPr lang="ru-RU"/>
        </a:p>
      </dgm:t>
    </dgm:pt>
    <dgm:pt modelId="{0B6B5447-E8A4-4B4B-973F-69D01A350A25}" type="pres">
      <dgm:prSet presAssocID="{D75305CA-1B98-4C66-B5FA-8A8BBE14525A}" presName="childShape" presStyleCnt="0">
        <dgm:presLayoutVars>
          <dgm:chMax val="0"/>
          <dgm:chPref val="0"/>
        </dgm:presLayoutVars>
      </dgm:prSet>
      <dgm:spPr/>
    </dgm:pt>
    <dgm:pt modelId="{E96563D6-35CE-438D-A1DC-7B47CDED674C}" type="pres">
      <dgm:prSet presAssocID="{84E3DDF3-4554-4443-B32E-9C8EAA2C0947}" presName="childComposite" presStyleCnt="0">
        <dgm:presLayoutVars>
          <dgm:chMax val="0"/>
          <dgm:chPref val="0"/>
        </dgm:presLayoutVars>
      </dgm:prSet>
      <dgm:spPr/>
    </dgm:pt>
    <dgm:pt modelId="{EDA52388-2766-41A8-9483-28E13197D8CA}" type="pres">
      <dgm:prSet presAssocID="{84E3DDF3-4554-4443-B32E-9C8EAA2C0947}" presName="Image" presStyleLbl="node1" presStyleIdx="0" presStyleCnt="1"/>
      <dgm:spPr/>
    </dgm:pt>
    <dgm:pt modelId="{21B22F23-24E9-4E0A-82E2-D2BFF6DF3CCD}" type="pres">
      <dgm:prSet presAssocID="{84E3DDF3-4554-4443-B32E-9C8EAA2C0947}" presName="childText" presStyleLbl="lnNode1" presStyleIdx="0" presStyleCnt="1" custScaleX="117506" custScaleY="2305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F564FA2-F2E6-4723-B1B3-BAEB4BB8894F}" type="presOf" srcId="{8DF6CC4C-8235-4515-9DD0-89F2F26353BD}" destId="{D4A125B2-97B3-4A51-ADFD-FEB6D8D72B71}" srcOrd="0" destOrd="0" presId="urn:microsoft.com/office/officeart/2008/layout/PictureAccentList"/>
    <dgm:cxn modelId="{42FCA4E6-4409-4DA7-AFAE-E4D3D034D9E1}" srcId="{D75305CA-1B98-4C66-B5FA-8A8BBE14525A}" destId="{84E3DDF3-4554-4443-B32E-9C8EAA2C0947}" srcOrd="0" destOrd="0" parTransId="{EB9D610D-C890-43D8-9DFC-79824E89C929}" sibTransId="{855A5EA9-598B-4C8B-BB43-05B98B179F9D}"/>
    <dgm:cxn modelId="{4112BB00-E00F-4D5D-B33B-282729A4C4E0}" type="presOf" srcId="{84E3DDF3-4554-4443-B32E-9C8EAA2C0947}" destId="{21B22F23-24E9-4E0A-82E2-D2BFF6DF3CCD}" srcOrd="0" destOrd="0" presId="urn:microsoft.com/office/officeart/2008/layout/PictureAccentList"/>
    <dgm:cxn modelId="{C7F092C1-BDEA-4C69-B6B2-F579616BAE2E}" srcId="{8DF6CC4C-8235-4515-9DD0-89F2F26353BD}" destId="{D75305CA-1B98-4C66-B5FA-8A8BBE14525A}" srcOrd="0" destOrd="0" parTransId="{30F3F4E2-5993-4DA8-87C5-4997D5E62ECD}" sibTransId="{BAFAA82A-C842-4DD4-B2CD-62893A4734CC}"/>
    <dgm:cxn modelId="{006BBF49-0CEE-41DE-902B-16C525A5865E}" type="presOf" srcId="{D75305CA-1B98-4C66-B5FA-8A8BBE14525A}" destId="{6E50672F-414A-4441-9799-4203CEB20721}" srcOrd="0" destOrd="0" presId="urn:microsoft.com/office/officeart/2008/layout/PictureAccentList"/>
    <dgm:cxn modelId="{B0411F13-A1C6-4986-9757-7A69D8E9B855}" type="presParOf" srcId="{D4A125B2-97B3-4A51-ADFD-FEB6D8D72B71}" destId="{042E5F26-FFAD-425C-96A9-065956B90570}" srcOrd="0" destOrd="0" presId="urn:microsoft.com/office/officeart/2008/layout/PictureAccentList"/>
    <dgm:cxn modelId="{79E20D2D-6557-4CF9-8659-5178DA995468}" type="presParOf" srcId="{042E5F26-FFAD-425C-96A9-065956B90570}" destId="{CFA982BC-0BEB-4C26-958E-584EB047B988}" srcOrd="0" destOrd="0" presId="urn:microsoft.com/office/officeart/2008/layout/PictureAccentList"/>
    <dgm:cxn modelId="{C20EDEE8-3BC8-4443-A986-61B1AD42048B}" type="presParOf" srcId="{CFA982BC-0BEB-4C26-958E-584EB047B988}" destId="{6E50672F-414A-4441-9799-4203CEB20721}" srcOrd="0" destOrd="0" presId="urn:microsoft.com/office/officeart/2008/layout/PictureAccentList"/>
    <dgm:cxn modelId="{18033F4F-2D91-4098-91E4-FF4925A6B610}" type="presParOf" srcId="{042E5F26-FFAD-425C-96A9-065956B90570}" destId="{0B6B5447-E8A4-4B4B-973F-69D01A350A25}" srcOrd="1" destOrd="0" presId="urn:microsoft.com/office/officeart/2008/layout/PictureAccentList"/>
    <dgm:cxn modelId="{CB17DFCD-48D7-45FC-95AA-AA822A0E4095}" type="presParOf" srcId="{0B6B5447-E8A4-4B4B-973F-69D01A350A25}" destId="{E96563D6-35CE-438D-A1DC-7B47CDED674C}" srcOrd="0" destOrd="0" presId="urn:microsoft.com/office/officeart/2008/layout/PictureAccentList"/>
    <dgm:cxn modelId="{33D13B5E-2C1A-438A-B352-2E49B9D4DA9C}" type="presParOf" srcId="{E96563D6-35CE-438D-A1DC-7B47CDED674C}" destId="{EDA52388-2766-41A8-9483-28E13197D8CA}" srcOrd="0" destOrd="0" presId="urn:microsoft.com/office/officeart/2008/layout/PictureAccentList"/>
    <dgm:cxn modelId="{B3C896D0-BC59-490B-846F-DF773D18000B}" type="presParOf" srcId="{E96563D6-35CE-438D-A1DC-7B47CDED674C}" destId="{21B22F23-24E9-4E0A-82E2-D2BFF6DF3CCD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DF6CC4C-8235-4515-9DD0-89F2F26353BD}" type="doc">
      <dgm:prSet loTypeId="urn:microsoft.com/office/officeart/2008/layout/PictureAccentList" loCatId="pictur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75305CA-1B98-4C66-B5FA-8A8BBE14525A}">
      <dgm:prSet phldrT="[Текст]"/>
      <dgm:spPr/>
      <dgm:t>
        <a:bodyPr/>
        <a:lstStyle/>
        <a:p>
          <a:r>
            <a:rPr lang="en-US" dirty="0" smtClean="0"/>
            <a:t>9-sinf</a:t>
          </a:r>
        </a:p>
        <a:p>
          <a:r>
            <a:rPr lang="uz-Cyrl-UZ" dirty="0" smtClean="0"/>
            <a:t>№</a:t>
          </a:r>
          <a:r>
            <a:rPr lang="en-US" dirty="0" smtClean="0"/>
            <a:t>1</a:t>
          </a:r>
          <a:endParaRPr lang="ru-RU" dirty="0"/>
        </a:p>
      </dgm:t>
    </dgm:pt>
    <dgm:pt modelId="{30F3F4E2-5993-4DA8-87C5-4997D5E62ECD}" type="parTrans" cxnId="{C7F092C1-BDEA-4C69-B6B2-F579616BAE2E}">
      <dgm:prSet/>
      <dgm:spPr/>
      <dgm:t>
        <a:bodyPr/>
        <a:lstStyle/>
        <a:p>
          <a:endParaRPr lang="ru-RU"/>
        </a:p>
      </dgm:t>
    </dgm:pt>
    <dgm:pt modelId="{BAFAA82A-C842-4DD4-B2CD-62893A4734CC}" type="sibTrans" cxnId="{C7F092C1-BDEA-4C69-B6B2-F579616BAE2E}">
      <dgm:prSet/>
      <dgm:spPr/>
      <dgm:t>
        <a:bodyPr/>
        <a:lstStyle/>
        <a:p>
          <a:endParaRPr lang="ru-RU"/>
        </a:p>
      </dgm:t>
    </dgm:pt>
    <dgm:pt modelId="{84E3DDF3-4554-4443-B32E-9C8EAA2C0947}">
      <dgm:prSet phldrT="[Текст]"/>
      <dgm:spPr/>
      <dgm:t>
        <a:bodyPr/>
        <a:lstStyle/>
        <a:p>
          <a:pPr algn="ctr">
            <a:buFont typeface="+mj-lt"/>
            <a:buNone/>
          </a:pPr>
          <a:r>
            <a:rPr lang="en-US" b="1" dirty="0" err="1" smtClean="0"/>
            <a:t>Xususiy</a:t>
          </a:r>
          <a:r>
            <a:rPr lang="en-US" b="1" dirty="0" smtClean="0"/>
            <a:t> </a:t>
          </a:r>
          <a:r>
            <a:rPr lang="en-US" b="1" dirty="0" err="1" smtClean="0"/>
            <a:t>mulkdor</a:t>
          </a:r>
          <a:r>
            <a:rPr lang="en-US" b="1" dirty="0" smtClean="0"/>
            <a:t> </a:t>
          </a:r>
          <a:r>
            <a:rPr lang="en-US" b="1" dirty="0" err="1" smtClean="0"/>
            <a:t>bo‘lish,mehnat</a:t>
          </a:r>
          <a:r>
            <a:rPr lang="en-US" b="1" dirty="0" smtClean="0"/>
            <a:t>  </a:t>
          </a:r>
          <a:r>
            <a:rPr lang="en-US" b="1" dirty="0" err="1" smtClean="0"/>
            <a:t>erkinligi,turar-joy,dam</a:t>
          </a:r>
          <a:r>
            <a:rPr lang="en-US" b="1" dirty="0" smtClean="0"/>
            <a:t> </a:t>
          </a:r>
          <a:r>
            <a:rPr lang="en-US" b="1" dirty="0" err="1" smtClean="0"/>
            <a:t>olish,adolatli</a:t>
          </a:r>
          <a:r>
            <a:rPr lang="en-US" b="1" dirty="0" smtClean="0"/>
            <a:t> </a:t>
          </a:r>
          <a:r>
            <a:rPr lang="en-US" b="1" dirty="0" err="1" smtClean="0"/>
            <a:t>mehnat</a:t>
          </a:r>
          <a:r>
            <a:rPr lang="en-US" b="1" dirty="0" smtClean="0"/>
            <a:t>  </a:t>
          </a:r>
          <a:r>
            <a:rPr lang="en-US" b="1" dirty="0" err="1" smtClean="0"/>
            <a:t>sharoitida</a:t>
          </a:r>
          <a:r>
            <a:rPr lang="en-US" b="1" dirty="0" smtClean="0"/>
            <a:t>   </a:t>
          </a:r>
          <a:r>
            <a:rPr lang="en-US" b="1" dirty="0" err="1" smtClean="0"/>
            <a:t>mehnat</a:t>
          </a:r>
          <a:r>
            <a:rPr lang="en-US" b="1" dirty="0" smtClean="0"/>
            <a:t> </a:t>
          </a:r>
          <a:r>
            <a:rPr lang="en-US" b="1" dirty="0" err="1" smtClean="0"/>
            <a:t>qilish,qonunda</a:t>
          </a:r>
          <a:r>
            <a:rPr lang="en-US" b="1" dirty="0" smtClean="0"/>
            <a:t> </a:t>
          </a:r>
          <a:r>
            <a:rPr lang="en-US" b="1" dirty="0" err="1" smtClean="0"/>
            <a:t>ta’qiqlanmagan</a:t>
          </a:r>
          <a:r>
            <a:rPr lang="en-US" b="1" dirty="0" smtClean="0"/>
            <a:t> </a:t>
          </a:r>
          <a:r>
            <a:rPr lang="en-US" b="1" dirty="0" err="1" smtClean="0"/>
            <a:t>iqtisodiy</a:t>
          </a:r>
          <a:r>
            <a:rPr lang="en-US" b="1" dirty="0" smtClean="0"/>
            <a:t> </a:t>
          </a:r>
          <a:r>
            <a:rPr lang="en-US" b="1" dirty="0" err="1" smtClean="0"/>
            <a:t>faoliyat</a:t>
          </a:r>
          <a:r>
            <a:rPr lang="en-US" b="1" dirty="0" smtClean="0"/>
            <a:t> </a:t>
          </a:r>
          <a:r>
            <a:rPr lang="en-US" b="1" dirty="0" err="1" smtClean="0"/>
            <a:t>bilan</a:t>
          </a:r>
          <a:r>
            <a:rPr lang="en-US" b="1" dirty="0" smtClean="0"/>
            <a:t> </a:t>
          </a:r>
          <a:r>
            <a:rPr lang="en-US" b="1" dirty="0" err="1" smtClean="0"/>
            <a:t>shug‘ullanish</a:t>
          </a:r>
          <a:r>
            <a:rPr lang="en-US" b="1" dirty="0" smtClean="0"/>
            <a:t> </a:t>
          </a:r>
          <a:r>
            <a:rPr lang="en-US" b="1" dirty="0" err="1" smtClean="0"/>
            <a:t>qaysi</a:t>
          </a:r>
          <a:r>
            <a:rPr lang="en-US" b="1" dirty="0" smtClean="0"/>
            <a:t> </a:t>
          </a:r>
          <a:r>
            <a:rPr lang="en-US" b="1" dirty="0" err="1" smtClean="0"/>
            <a:t>huquq</a:t>
          </a:r>
          <a:r>
            <a:rPr lang="en-US" b="1" dirty="0" smtClean="0"/>
            <a:t> </a:t>
          </a:r>
          <a:r>
            <a:rPr lang="en-US" b="1" dirty="0" err="1" smtClean="0"/>
            <a:t>sirasiga</a:t>
          </a:r>
          <a:r>
            <a:rPr lang="en-US" b="1" dirty="0" smtClean="0"/>
            <a:t> </a:t>
          </a:r>
          <a:r>
            <a:rPr lang="en-US" b="1" dirty="0" err="1" smtClean="0"/>
            <a:t>kiradi</a:t>
          </a:r>
          <a:r>
            <a:rPr lang="en-US" b="1" dirty="0" smtClean="0"/>
            <a:t>?</a:t>
          </a:r>
          <a:endParaRPr lang="ru-RU" dirty="0" smtClean="0"/>
        </a:p>
        <a:p>
          <a:pPr algn="l">
            <a:buNone/>
          </a:pPr>
          <a:r>
            <a:rPr lang="en-US" dirty="0" smtClean="0"/>
            <a:t>A) </a:t>
          </a:r>
          <a:r>
            <a:rPr lang="en-US" dirty="0" err="1" smtClean="0"/>
            <a:t>ijtimoiy</a:t>
          </a:r>
          <a:endParaRPr lang="ru-RU" dirty="0" smtClean="0"/>
        </a:p>
        <a:p>
          <a:pPr algn="l">
            <a:buNone/>
          </a:pPr>
          <a:r>
            <a:rPr lang="en-US" dirty="0" smtClean="0"/>
            <a:t>B) </a:t>
          </a:r>
          <a:r>
            <a:rPr lang="en-US" dirty="0" err="1" smtClean="0"/>
            <a:t>ma’naviy</a:t>
          </a:r>
          <a:endParaRPr lang="ru-RU" dirty="0" smtClean="0"/>
        </a:p>
        <a:p>
          <a:pPr algn="l">
            <a:buNone/>
          </a:pPr>
          <a:r>
            <a:rPr lang="en-US" dirty="0" smtClean="0"/>
            <a:t>C)</a:t>
          </a:r>
          <a:r>
            <a:rPr lang="en-US" dirty="0" err="1" smtClean="0"/>
            <a:t>iqtisodiy</a:t>
          </a:r>
          <a:endParaRPr lang="ru-RU" dirty="0" smtClean="0"/>
        </a:p>
        <a:p>
          <a:pPr algn="l">
            <a:buNone/>
          </a:pPr>
          <a:r>
            <a:rPr lang="en-US" dirty="0" smtClean="0"/>
            <a:t>D) </a:t>
          </a:r>
          <a:r>
            <a:rPr lang="en-US" dirty="0" err="1" smtClean="0"/>
            <a:t>madaniy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B9D610D-C890-43D8-9DFC-79824E89C929}" type="parTrans" cxnId="{42FCA4E6-4409-4DA7-AFAE-E4D3D034D9E1}">
      <dgm:prSet/>
      <dgm:spPr/>
      <dgm:t>
        <a:bodyPr/>
        <a:lstStyle/>
        <a:p>
          <a:endParaRPr lang="ru-RU"/>
        </a:p>
      </dgm:t>
    </dgm:pt>
    <dgm:pt modelId="{855A5EA9-598B-4C8B-BB43-05B98B179F9D}" type="sibTrans" cxnId="{42FCA4E6-4409-4DA7-AFAE-E4D3D034D9E1}">
      <dgm:prSet/>
      <dgm:spPr/>
      <dgm:t>
        <a:bodyPr/>
        <a:lstStyle/>
        <a:p>
          <a:endParaRPr lang="ru-RU"/>
        </a:p>
      </dgm:t>
    </dgm:pt>
    <dgm:pt modelId="{D4A125B2-97B3-4A51-ADFD-FEB6D8D72B71}" type="pres">
      <dgm:prSet presAssocID="{8DF6CC4C-8235-4515-9DD0-89F2F26353BD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042E5F26-FFAD-425C-96A9-065956B90570}" type="pres">
      <dgm:prSet presAssocID="{D75305CA-1B98-4C66-B5FA-8A8BBE14525A}" presName="root" presStyleCnt="0">
        <dgm:presLayoutVars>
          <dgm:chMax/>
          <dgm:chPref val="4"/>
        </dgm:presLayoutVars>
      </dgm:prSet>
      <dgm:spPr/>
    </dgm:pt>
    <dgm:pt modelId="{CFA982BC-0BEB-4C26-958E-584EB047B988}" type="pres">
      <dgm:prSet presAssocID="{D75305CA-1B98-4C66-B5FA-8A8BBE14525A}" presName="rootComposite" presStyleCnt="0">
        <dgm:presLayoutVars/>
      </dgm:prSet>
      <dgm:spPr/>
    </dgm:pt>
    <dgm:pt modelId="{6E50672F-414A-4441-9799-4203CEB20721}" type="pres">
      <dgm:prSet presAssocID="{D75305CA-1B98-4C66-B5FA-8A8BBE14525A}" presName="rootText" presStyleLbl="node0" presStyleIdx="0" presStyleCnt="1" custLinFactNeighborY="-64343">
        <dgm:presLayoutVars>
          <dgm:chMax/>
          <dgm:chPref val="4"/>
        </dgm:presLayoutVars>
      </dgm:prSet>
      <dgm:spPr/>
      <dgm:t>
        <a:bodyPr/>
        <a:lstStyle/>
        <a:p>
          <a:endParaRPr lang="ru-RU"/>
        </a:p>
      </dgm:t>
    </dgm:pt>
    <dgm:pt modelId="{0B6B5447-E8A4-4B4B-973F-69D01A350A25}" type="pres">
      <dgm:prSet presAssocID="{D75305CA-1B98-4C66-B5FA-8A8BBE14525A}" presName="childShape" presStyleCnt="0">
        <dgm:presLayoutVars>
          <dgm:chMax val="0"/>
          <dgm:chPref val="0"/>
        </dgm:presLayoutVars>
      </dgm:prSet>
      <dgm:spPr/>
    </dgm:pt>
    <dgm:pt modelId="{E96563D6-35CE-438D-A1DC-7B47CDED674C}" type="pres">
      <dgm:prSet presAssocID="{84E3DDF3-4554-4443-B32E-9C8EAA2C0947}" presName="childComposite" presStyleCnt="0">
        <dgm:presLayoutVars>
          <dgm:chMax val="0"/>
          <dgm:chPref val="0"/>
        </dgm:presLayoutVars>
      </dgm:prSet>
      <dgm:spPr/>
    </dgm:pt>
    <dgm:pt modelId="{EDA52388-2766-41A8-9483-28E13197D8CA}" type="pres">
      <dgm:prSet presAssocID="{84E3DDF3-4554-4443-B32E-9C8EAA2C0947}" presName="Image" presStyleLbl="node1" presStyleIdx="0" presStyleCnt="1"/>
      <dgm:spPr/>
    </dgm:pt>
    <dgm:pt modelId="{21B22F23-24E9-4E0A-82E2-D2BFF6DF3CCD}" type="pres">
      <dgm:prSet presAssocID="{84E3DDF3-4554-4443-B32E-9C8EAA2C0947}" presName="childText" presStyleLbl="lnNode1" presStyleIdx="0" presStyleCnt="1" custScaleX="117506" custScaleY="230526" custLinFactNeighborX="17" custLinFactNeighborY="-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F564FA2-F2E6-4723-B1B3-BAEB4BB8894F}" type="presOf" srcId="{8DF6CC4C-8235-4515-9DD0-89F2F26353BD}" destId="{D4A125B2-97B3-4A51-ADFD-FEB6D8D72B71}" srcOrd="0" destOrd="0" presId="urn:microsoft.com/office/officeart/2008/layout/PictureAccentList"/>
    <dgm:cxn modelId="{42FCA4E6-4409-4DA7-AFAE-E4D3D034D9E1}" srcId="{D75305CA-1B98-4C66-B5FA-8A8BBE14525A}" destId="{84E3DDF3-4554-4443-B32E-9C8EAA2C0947}" srcOrd="0" destOrd="0" parTransId="{EB9D610D-C890-43D8-9DFC-79824E89C929}" sibTransId="{855A5EA9-598B-4C8B-BB43-05B98B179F9D}"/>
    <dgm:cxn modelId="{4112BB00-E00F-4D5D-B33B-282729A4C4E0}" type="presOf" srcId="{84E3DDF3-4554-4443-B32E-9C8EAA2C0947}" destId="{21B22F23-24E9-4E0A-82E2-D2BFF6DF3CCD}" srcOrd="0" destOrd="0" presId="urn:microsoft.com/office/officeart/2008/layout/PictureAccentList"/>
    <dgm:cxn modelId="{C7F092C1-BDEA-4C69-B6B2-F579616BAE2E}" srcId="{8DF6CC4C-8235-4515-9DD0-89F2F26353BD}" destId="{D75305CA-1B98-4C66-B5FA-8A8BBE14525A}" srcOrd="0" destOrd="0" parTransId="{30F3F4E2-5993-4DA8-87C5-4997D5E62ECD}" sibTransId="{BAFAA82A-C842-4DD4-B2CD-62893A4734CC}"/>
    <dgm:cxn modelId="{006BBF49-0CEE-41DE-902B-16C525A5865E}" type="presOf" srcId="{D75305CA-1B98-4C66-B5FA-8A8BBE14525A}" destId="{6E50672F-414A-4441-9799-4203CEB20721}" srcOrd="0" destOrd="0" presId="urn:microsoft.com/office/officeart/2008/layout/PictureAccentList"/>
    <dgm:cxn modelId="{B0411F13-A1C6-4986-9757-7A69D8E9B855}" type="presParOf" srcId="{D4A125B2-97B3-4A51-ADFD-FEB6D8D72B71}" destId="{042E5F26-FFAD-425C-96A9-065956B90570}" srcOrd="0" destOrd="0" presId="urn:microsoft.com/office/officeart/2008/layout/PictureAccentList"/>
    <dgm:cxn modelId="{79E20D2D-6557-4CF9-8659-5178DA995468}" type="presParOf" srcId="{042E5F26-FFAD-425C-96A9-065956B90570}" destId="{CFA982BC-0BEB-4C26-958E-584EB047B988}" srcOrd="0" destOrd="0" presId="urn:microsoft.com/office/officeart/2008/layout/PictureAccentList"/>
    <dgm:cxn modelId="{C20EDEE8-3BC8-4443-A986-61B1AD42048B}" type="presParOf" srcId="{CFA982BC-0BEB-4C26-958E-584EB047B988}" destId="{6E50672F-414A-4441-9799-4203CEB20721}" srcOrd="0" destOrd="0" presId="urn:microsoft.com/office/officeart/2008/layout/PictureAccentList"/>
    <dgm:cxn modelId="{18033F4F-2D91-4098-91E4-FF4925A6B610}" type="presParOf" srcId="{042E5F26-FFAD-425C-96A9-065956B90570}" destId="{0B6B5447-E8A4-4B4B-973F-69D01A350A25}" srcOrd="1" destOrd="0" presId="urn:microsoft.com/office/officeart/2008/layout/PictureAccentList"/>
    <dgm:cxn modelId="{CB17DFCD-48D7-45FC-95AA-AA822A0E4095}" type="presParOf" srcId="{0B6B5447-E8A4-4B4B-973F-69D01A350A25}" destId="{E96563D6-35CE-438D-A1DC-7B47CDED674C}" srcOrd="0" destOrd="0" presId="urn:microsoft.com/office/officeart/2008/layout/PictureAccentList"/>
    <dgm:cxn modelId="{33D13B5E-2C1A-438A-B352-2E49B9D4DA9C}" type="presParOf" srcId="{E96563D6-35CE-438D-A1DC-7B47CDED674C}" destId="{EDA52388-2766-41A8-9483-28E13197D8CA}" srcOrd="0" destOrd="0" presId="urn:microsoft.com/office/officeart/2008/layout/PictureAccentList"/>
    <dgm:cxn modelId="{B3C896D0-BC59-490B-846F-DF773D18000B}" type="presParOf" srcId="{E96563D6-35CE-438D-A1DC-7B47CDED674C}" destId="{21B22F23-24E9-4E0A-82E2-D2BFF6DF3CCD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DF6CC4C-8235-4515-9DD0-89F2F26353BD}" type="doc">
      <dgm:prSet loTypeId="urn:microsoft.com/office/officeart/2008/layout/PictureAccentList" loCatId="pictur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75305CA-1B98-4C66-B5FA-8A8BBE14525A}">
      <dgm:prSet phldrT="[Текст]"/>
      <dgm:spPr/>
      <dgm:t>
        <a:bodyPr/>
        <a:lstStyle/>
        <a:p>
          <a:r>
            <a:rPr lang="en-US" dirty="0" smtClean="0"/>
            <a:t>9-sinf</a:t>
          </a:r>
        </a:p>
        <a:p>
          <a:r>
            <a:rPr lang="uz-Cyrl-UZ" dirty="0" smtClean="0"/>
            <a:t>№</a:t>
          </a:r>
          <a:r>
            <a:rPr lang="en-US" dirty="0" smtClean="0"/>
            <a:t>2</a:t>
          </a:r>
          <a:endParaRPr lang="ru-RU" dirty="0"/>
        </a:p>
      </dgm:t>
    </dgm:pt>
    <dgm:pt modelId="{30F3F4E2-5993-4DA8-87C5-4997D5E62ECD}" type="parTrans" cxnId="{C7F092C1-BDEA-4C69-B6B2-F579616BAE2E}">
      <dgm:prSet/>
      <dgm:spPr/>
      <dgm:t>
        <a:bodyPr/>
        <a:lstStyle/>
        <a:p>
          <a:endParaRPr lang="ru-RU"/>
        </a:p>
      </dgm:t>
    </dgm:pt>
    <dgm:pt modelId="{BAFAA82A-C842-4DD4-B2CD-62893A4734CC}" type="sibTrans" cxnId="{C7F092C1-BDEA-4C69-B6B2-F579616BAE2E}">
      <dgm:prSet/>
      <dgm:spPr/>
      <dgm:t>
        <a:bodyPr/>
        <a:lstStyle/>
        <a:p>
          <a:endParaRPr lang="ru-RU"/>
        </a:p>
      </dgm:t>
    </dgm:pt>
    <dgm:pt modelId="{84E3DDF3-4554-4443-B32E-9C8EAA2C0947}">
      <dgm:prSet phldrT="[Текст]"/>
      <dgm:spPr/>
      <dgm:t>
        <a:bodyPr/>
        <a:lstStyle/>
        <a:p>
          <a:pPr algn="ctr">
            <a:buFont typeface="+mj-lt"/>
            <a:buNone/>
          </a:pPr>
          <a:r>
            <a:rPr lang="en-US" b="1" dirty="0" smtClean="0"/>
            <a:t> </a:t>
          </a:r>
          <a:r>
            <a:rPr lang="en-US" b="1" dirty="0" err="1" smtClean="0"/>
            <a:t>Voyaga</a:t>
          </a:r>
          <a:r>
            <a:rPr lang="en-US" b="1" dirty="0" smtClean="0"/>
            <a:t> </a:t>
          </a:r>
          <a:r>
            <a:rPr lang="en-US" b="1" dirty="0" err="1" smtClean="0"/>
            <a:t>yetmagan</a:t>
          </a:r>
          <a:r>
            <a:rPr lang="en-US" b="1" dirty="0" smtClean="0"/>
            <a:t> </a:t>
          </a:r>
          <a:r>
            <a:rPr lang="en-US" b="1" dirty="0" err="1" smtClean="0"/>
            <a:t>qonunbuzarlarga</a:t>
          </a:r>
          <a:r>
            <a:rPr lang="en-US" b="1" dirty="0" smtClean="0"/>
            <a:t> </a:t>
          </a:r>
          <a:r>
            <a:rPr lang="en-US" b="1" dirty="0" err="1" smtClean="0"/>
            <a:t>nisbatan</a:t>
          </a:r>
          <a:r>
            <a:rPr lang="en-US" b="1" dirty="0" smtClean="0"/>
            <a:t> </a:t>
          </a:r>
          <a:r>
            <a:rPr lang="en-US" b="1" dirty="0" err="1" smtClean="0"/>
            <a:t>qanday</a:t>
          </a:r>
          <a:r>
            <a:rPr lang="en-US" b="1" dirty="0" smtClean="0"/>
            <a:t> </a:t>
          </a:r>
          <a:r>
            <a:rPr lang="en-US" b="1" dirty="0" err="1" smtClean="0"/>
            <a:t>jazo</a:t>
          </a:r>
          <a:r>
            <a:rPr lang="en-US" b="1" dirty="0" smtClean="0"/>
            <a:t> </a:t>
          </a:r>
          <a:r>
            <a:rPr lang="en-US" b="1" dirty="0" err="1" smtClean="0"/>
            <a:t>turlari</a:t>
          </a:r>
          <a:r>
            <a:rPr lang="en-US" b="1" dirty="0" smtClean="0"/>
            <a:t> </a:t>
          </a:r>
          <a:r>
            <a:rPr lang="en-US" b="1" dirty="0" err="1" smtClean="0"/>
            <a:t>qo‘llanishi</a:t>
          </a:r>
          <a:r>
            <a:rPr lang="en-US" b="1" dirty="0" smtClean="0"/>
            <a:t> </a:t>
          </a:r>
          <a:r>
            <a:rPr lang="en-US" b="1" dirty="0" err="1" smtClean="0"/>
            <a:t>mumkin</a:t>
          </a:r>
          <a:r>
            <a:rPr lang="en-US" b="1" dirty="0" smtClean="0"/>
            <a:t>?</a:t>
          </a:r>
          <a:endParaRPr lang="ru-RU" dirty="0" smtClean="0"/>
        </a:p>
        <a:p>
          <a:pPr algn="l">
            <a:buNone/>
          </a:pPr>
          <a:r>
            <a:rPr lang="en-US" dirty="0" smtClean="0"/>
            <a:t>A) </a:t>
          </a:r>
          <a:r>
            <a:rPr lang="en-US" dirty="0" err="1" smtClean="0"/>
            <a:t>yetkazilgan</a:t>
          </a:r>
          <a:r>
            <a:rPr lang="en-US" dirty="0" smtClean="0"/>
            <a:t> </a:t>
          </a:r>
          <a:r>
            <a:rPr lang="en-US" dirty="0" err="1" smtClean="0"/>
            <a:t>ziyonni</a:t>
          </a:r>
          <a:r>
            <a:rPr lang="en-US" dirty="0" smtClean="0"/>
            <a:t> </a:t>
          </a:r>
          <a:r>
            <a:rPr lang="en-US" dirty="0" err="1" smtClean="0"/>
            <a:t>bartaraf</a:t>
          </a:r>
          <a:r>
            <a:rPr lang="en-US" dirty="0" smtClean="0"/>
            <a:t> </a:t>
          </a:r>
          <a:r>
            <a:rPr lang="en-US" dirty="0" err="1" smtClean="0"/>
            <a:t>etish</a:t>
          </a:r>
          <a:r>
            <a:rPr lang="en-US" dirty="0" smtClean="0"/>
            <a:t> </a:t>
          </a:r>
          <a:r>
            <a:rPr lang="en-US" dirty="0" err="1" smtClean="0"/>
            <a:t>majburiyatini</a:t>
          </a:r>
          <a:r>
            <a:rPr lang="en-US" dirty="0" smtClean="0"/>
            <a:t> </a:t>
          </a:r>
          <a:r>
            <a:rPr lang="en-US" dirty="0" err="1" smtClean="0"/>
            <a:t>yuklash</a:t>
          </a:r>
          <a:endParaRPr lang="ru-RU" dirty="0" smtClean="0"/>
        </a:p>
        <a:p>
          <a:pPr algn="l">
            <a:buNone/>
          </a:pPr>
          <a:r>
            <a:rPr lang="en-US" dirty="0" smtClean="0"/>
            <a:t>B) </a:t>
          </a:r>
          <a:r>
            <a:rPr lang="en-US" dirty="0" err="1" smtClean="0"/>
            <a:t>ozodlikdan</a:t>
          </a:r>
          <a:r>
            <a:rPr lang="en-US" dirty="0" smtClean="0"/>
            <a:t> </a:t>
          </a:r>
          <a:r>
            <a:rPr lang="en-US" dirty="0" err="1" smtClean="0"/>
            <a:t>mahrum</a:t>
          </a:r>
          <a:r>
            <a:rPr lang="en-US" dirty="0" smtClean="0"/>
            <a:t> </a:t>
          </a:r>
          <a:r>
            <a:rPr lang="en-US" dirty="0" err="1" smtClean="0"/>
            <a:t>etish</a:t>
          </a:r>
          <a:r>
            <a:rPr lang="en-US" dirty="0" smtClean="0"/>
            <a:t>.</a:t>
          </a:r>
          <a:endParaRPr lang="ru-RU" dirty="0" smtClean="0"/>
        </a:p>
        <a:p>
          <a:pPr algn="l">
            <a:buNone/>
          </a:pPr>
          <a:r>
            <a:rPr lang="en-US" dirty="0" smtClean="0"/>
            <a:t>C)</a:t>
          </a:r>
          <a:r>
            <a:rPr lang="en-US" dirty="0" err="1" smtClean="0"/>
            <a:t>jarima</a:t>
          </a:r>
          <a:endParaRPr lang="ru-RU" dirty="0" smtClean="0"/>
        </a:p>
        <a:p>
          <a:pPr algn="l">
            <a:buNone/>
          </a:pPr>
          <a:r>
            <a:rPr lang="en-US" dirty="0" smtClean="0"/>
            <a:t>D)</a:t>
          </a:r>
          <a:r>
            <a:rPr lang="en-US" dirty="0" err="1" smtClean="0"/>
            <a:t>barchasi</a:t>
          </a:r>
          <a:r>
            <a:rPr lang="en-US" dirty="0" smtClean="0"/>
            <a:t> </a:t>
          </a:r>
          <a:r>
            <a:rPr lang="en-US" dirty="0" err="1" smtClean="0"/>
            <a:t>to‘g‘ri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B9D610D-C890-43D8-9DFC-79824E89C929}" type="parTrans" cxnId="{42FCA4E6-4409-4DA7-AFAE-E4D3D034D9E1}">
      <dgm:prSet/>
      <dgm:spPr/>
      <dgm:t>
        <a:bodyPr/>
        <a:lstStyle/>
        <a:p>
          <a:endParaRPr lang="ru-RU"/>
        </a:p>
      </dgm:t>
    </dgm:pt>
    <dgm:pt modelId="{855A5EA9-598B-4C8B-BB43-05B98B179F9D}" type="sibTrans" cxnId="{42FCA4E6-4409-4DA7-AFAE-E4D3D034D9E1}">
      <dgm:prSet/>
      <dgm:spPr/>
      <dgm:t>
        <a:bodyPr/>
        <a:lstStyle/>
        <a:p>
          <a:endParaRPr lang="ru-RU"/>
        </a:p>
      </dgm:t>
    </dgm:pt>
    <dgm:pt modelId="{D4A125B2-97B3-4A51-ADFD-FEB6D8D72B71}" type="pres">
      <dgm:prSet presAssocID="{8DF6CC4C-8235-4515-9DD0-89F2F26353BD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042E5F26-FFAD-425C-96A9-065956B90570}" type="pres">
      <dgm:prSet presAssocID="{D75305CA-1B98-4C66-B5FA-8A8BBE14525A}" presName="root" presStyleCnt="0">
        <dgm:presLayoutVars>
          <dgm:chMax/>
          <dgm:chPref val="4"/>
        </dgm:presLayoutVars>
      </dgm:prSet>
      <dgm:spPr/>
    </dgm:pt>
    <dgm:pt modelId="{CFA982BC-0BEB-4C26-958E-584EB047B988}" type="pres">
      <dgm:prSet presAssocID="{D75305CA-1B98-4C66-B5FA-8A8BBE14525A}" presName="rootComposite" presStyleCnt="0">
        <dgm:presLayoutVars/>
      </dgm:prSet>
      <dgm:spPr/>
    </dgm:pt>
    <dgm:pt modelId="{6E50672F-414A-4441-9799-4203CEB20721}" type="pres">
      <dgm:prSet presAssocID="{D75305CA-1B98-4C66-B5FA-8A8BBE14525A}" presName="rootText" presStyleLbl="node0" presStyleIdx="0" presStyleCnt="1" custLinFactNeighborY="-64343">
        <dgm:presLayoutVars>
          <dgm:chMax/>
          <dgm:chPref val="4"/>
        </dgm:presLayoutVars>
      </dgm:prSet>
      <dgm:spPr/>
      <dgm:t>
        <a:bodyPr/>
        <a:lstStyle/>
        <a:p>
          <a:endParaRPr lang="ru-RU"/>
        </a:p>
      </dgm:t>
    </dgm:pt>
    <dgm:pt modelId="{0B6B5447-E8A4-4B4B-973F-69D01A350A25}" type="pres">
      <dgm:prSet presAssocID="{D75305CA-1B98-4C66-B5FA-8A8BBE14525A}" presName="childShape" presStyleCnt="0">
        <dgm:presLayoutVars>
          <dgm:chMax val="0"/>
          <dgm:chPref val="0"/>
        </dgm:presLayoutVars>
      </dgm:prSet>
      <dgm:spPr/>
    </dgm:pt>
    <dgm:pt modelId="{E96563D6-35CE-438D-A1DC-7B47CDED674C}" type="pres">
      <dgm:prSet presAssocID="{84E3DDF3-4554-4443-B32E-9C8EAA2C0947}" presName="childComposite" presStyleCnt="0">
        <dgm:presLayoutVars>
          <dgm:chMax val="0"/>
          <dgm:chPref val="0"/>
        </dgm:presLayoutVars>
      </dgm:prSet>
      <dgm:spPr/>
    </dgm:pt>
    <dgm:pt modelId="{EDA52388-2766-41A8-9483-28E13197D8CA}" type="pres">
      <dgm:prSet presAssocID="{84E3DDF3-4554-4443-B32E-9C8EAA2C0947}" presName="Image" presStyleLbl="node1" presStyleIdx="0" presStyleCnt="1"/>
      <dgm:spPr/>
    </dgm:pt>
    <dgm:pt modelId="{21B22F23-24E9-4E0A-82E2-D2BFF6DF3CCD}" type="pres">
      <dgm:prSet presAssocID="{84E3DDF3-4554-4443-B32E-9C8EAA2C0947}" presName="childText" presStyleLbl="lnNode1" presStyleIdx="0" presStyleCnt="1" custScaleX="117506" custScaleY="2305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F564FA2-F2E6-4723-B1B3-BAEB4BB8894F}" type="presOf" srcId="{8DF6CC4C-8235-4515-9DD0-89F2F26353BD}" destId="{D4A125B2-97B3-4A51-ADFD-FEB6D8D72B71}" srcOrd="0" destOrd="0" presId="urn:microsoft.com/office/officeart/2008/layout/PictureAccentList"/>
    <dgm:cxn modelId="{42FCA4E6-4409-4DA7-AFAE-E4D3D034D9E1}" srcId="{D75305CA-1B98-4C66-B5FA-8A8BBE14525A}" destId="{84E3DDF3-4554-4443-B32E-9C8EAA2C0947}" srcOrd="0" destOrd="0" parTransId="{EB9D610D-C890-43D8-9DFC-79824E89C929}" sibTransId="{855A5EA9-598B-4C8B-BB43-05B98B179F9D}"/>
    <dgm:cxn modelId="{4112BB00-E00F-4D5D-B33B-282729A4C4E0}" type="presOf" srcId="{84E3DDF3-4554-4443-B32E-9C8EAA2C0947}" destId="{21B22F23-24E9-4E0A-82E2-D2BFF6DF3CCD}" srcOrd="0" destOrd="0" presId="urn:microsoft.com/office/officeart/2008/layout/PictureAccentList"/>
    <dgm:cxn modelId="{C7F092C1-BDEA-4C69-B6B2-F579616BAE2E}" srcId="{8DF6CC4C-8235-4515-9DD0-89F2F26353BD}" destId="{D75305CA-1B98-4C66-B5FA-8A8BBE14525A}" srcOrd="0" destOrd="0" parTransId="{30F3F4E2-5993-4DA8-87C5-4997D5E62ECD}" sibTransId="{BAFAA82A-C842-4DD4-B2CD-62893A4734CC}"/>
    <dgm:cxn modelId="{006BBF49-0CEE-41DE-902B-16C525A5865E}" type="presOf" srcId="{D75305CA-1B98-4C66-B5FA-8A8BBE14525A}" destId="{6E50672F-414A-4441-9799-4203CEB20721}" srcOrd="0" destOrd="0" presId="urn:microsoft.com/office/officeart/2008/layout/PictureAccentList"/>
    <dgm:cxn modelId="{B0411F13-A1C6-4986-9757-7A69D8E9B855}" type="presParOf" srcId="{D4A125B2-97B3-4A51-ADFD-FEB6D8D72B71}" destId="{042E5F26-FFAD-425C-96A9-065956B90570}" srcOrd="0" destOrd="0" presId="urn:microsoft.com/office/officeart/2008/layout/PictureAccentList"/>
    <dgm:cxn modelId="{79E20D2D-6557-4CF9-8659-5178DA995468}" type="presParOf" srcId="{042E5F26-FFAD-425C-96A9-065956B90570}" destId="{CFA982BC-0BEB-4C26-958E-584EB047B988}" srcOrd="0" destOrd="0" presId="urn:microsoft.com/office/officeart/2008/layout/PictureAccentList"/>
    <dgm:cxn modelId="{C20EDEE8-3BC8-4443-A986-61B1AD42048B}" type="presParOf" srcId="{CFA982BC-0BEB-4C26-958E-584EB047B988}" destId="{6E50672F-414A-4441-9799-4203CEB20721}" srcOrd="0" destOrd="0" presId="urn:microsoft.com/office/officeart/2008/layout/PictureAccentList"/>
    <dgm:cxn modelId="{18033F4F-2D91-4098-91E4-FF4925A6B610}" type="presParOf" srcId="{042E5F26-FFAD-425C-96A9-065956B90570}" destId="{0B6B5447-E8A4-4B4B-973F-69D01A350A25}" srcOrd="1" destOrd="0" presId="urn:microsoft.com/office/officeart/2008/layout/PictureAccentList"/>
    <dgm:cxn modelId="{CB17DFCD-48D7-45FC-95AA-AA822A0E4095}" type="presParOf" srcId="{0B6B5447-E8A4-4B4B-973F-69D01A350A25}" destId="{E96563D6-35CE-438D-A1DC-7B47CDED674C}" srcOrd="0" destOrd="0" presId="urn:microsoft.com/office/officeart/2008/layout/PictureAccentList"/>
    <dgm:cxn modelId="{33D13B5E-2C1A-438A-B352-2E49B9D4DA9C}" type="presParOf" srcId="{E96563D6-35CE-438D-A1DC-7B47CDED674C}" destId="{EDA52388-2766-41A8-9483-28E13197D8CA}" srcOrd="0" destOrd="0" presId="urn:microsoft.com/office/officeart/2008/layout/PictureAccentList"/>
    <dgm:cxn modelId="{B3C896D0-BC59-490B-846F-DF773D18000B}" type="presParOf" srcId="{E96563D6-35CE-438D-A1DC-7B47CDED674C}" destId="{21B22F23-24E9-4E0A-82E2-D2BFF6DF3CCD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DF6CC4C-8235-4515-9DD0-89F2F26353BD}" type="doc">
      <dgm:prSet loTypeId="urn:microsoft.com/office/officeart/2008/layout/PictureAccentList" loCatId="pictur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75305CA-1B98-4C66-B5FA-8A8BBE14525A}">
      <dgm:prSet phldrT="[Текст]"/>
      <dgm:spPr/>
      <dgm:t>
        <a:bodyPr/>
        <a:lstStyle/>
        <a:p>
          <a:r>
            <a:rPr lang="en-US" dirty="0" smtClean="0"/>
            <a:t>9-sinf</a:t>
          </a:r>
        </a:p>
        <a:p>
          <a:r>
            <a:rPr lang="uz-Cyrl-UZ" dirty="0" smtClean="0"/>
            <a:t>№</a:t>
          </a:r>
          <a:r>
            <a:rPr lang="en-US" dirty="0" smtClean="0"/>
            <a:t>3</a:t>
          </a:r>
          <a:endParaRPr lang="ru-RU" dirty="0"/>
        </a:p>
      </dgm:t>
    </dgm:pt>
    <dgm:pt modelId="{30F3F4E2-5993-4DA8-87C5-4997D5E62ECD}" type="parTrans" cxnId="{C7F092C1-BDEA-4C69-B6B2-F579616BAE2E}">
      <dgm:prSet/>
      <dgm:spPr/>
      <dgm:t>
        <a:bodyPr/>
        <a:lstStyle/>
        <a:p>
          <a:endParaRPr lang="ru-RU"/>
        </a:p>
      </dgm:t>
    </dgm:pt>
    <dgm:pt modelId="{BAFAA82A-C842-4DD4-B2CD-62893A4734CC}" type="sibTrans" cxnId="{C7F092C1-BDEA-4C69-B6B2-F579616BAE2E}">
      <dgm:prSet/>
      <dgm:spPr/>
      <dgm:t>
        <a:bodyPr/>
        <a:lstStyle/>
        <a:p>
          <a:endParaRPr lang="ru-RU"/>
        </a:p>
      </dgm:t>
    </dgm:pt>
    <dgm:pt modelId="{84E3DDF3-4554-4443-B32E-9C8EAA2C0947}">
      <dgm:prSet phldrT="[Текст]"/>
      <dgm:spPr/>
      <dgm:t>
        <a:bodyPr/>
        <a:lstStyle/>
        <a:p>
          <a:pPr>
            <a:buFont typeface="+mj-lt"/>
            <a:buNone/>
          </a:pPr>
          <a:r>
            <a:rPr lang="en-US" b="1" dirty="0" smtClean="0"/>
            <a:t>“</a:t>
          </a:r>
          <a:r>
            <a:rPr lang="en-US" b="1" dirty="0" err="1" smtClean="0"/>
            <a:t>Oila</a:t>
          </a:r>
          <a:r>
            <a:rPr lang="en-US" b="1" dirty="0" smtClean="0"/>
            <a:t> </a:t>
          </a:r>
          <a:r>
            <a:rPr lang="en-US" b="1" dirty="0" err="1" smtClean="0"/>
            <a:t>jamiyatning</a:t>
          </a:r>
          <a:r>
            <a:rPr lang="en-US" b="1" dirty="0" smtClean="0"/>
            <a:t> </a:t>
          </a:r>
          <a:r>
            <a:rPr lang="en-US" b="1" dirty="0" err="1" smtClean="0"/>
            <a:t>asosiy</a:t>
          </a:r>
          <a:r>
            <a:rPr lang="en-US" b="1" dirty="0" smtClean="0"/>
            <a:t> </a:t>
          </a:r>
          <a:r>
            <a:rPr lang="en-US" b="1" dirty="0" err="1" smtClean="0"/>
            <a:t>bo‘g‘inidir</a:t>
          </a:r>
          <a:r>
            <a:rPr lang="en-US" b="1" dirty="0" smtClean="0"/>
            <a:t> </a:t>
          </a:r>
          <a:r>
            <a:rPr lang="en-US" b="1" dirty="0" err="1" smtClean="0"/>
            <a:t>hamda</a:t>
          </a:r>
          <a:r>
            <a:rPr lang="en-US" b="1" dirty="0" smtClean="0"/>
            <a:t> </a:t>
          </a:r>
          <a:r>
            <a:rPr lang="en-US" b="1" dirty="0" err="1" smtClean="0"/>
            <a:t>jamiyat</a:t>
          </a:r>
          <a:r>
            <a:rPr lang="en-US" b="1" dirty="0" smtClean="0"/>
            <a:t> </a:t>
          </a:r>
          <a:r>
            <a:rPr lang="en-US" b="1" dirty="0" err="1" smtClean="0"/>
            <a:t>va</a:t>
          </a:r>
          <a:r>
            <a:rPr lang="en-US" b="1" dirty="0" smtClean="0"/>
            <a:t> </a:t>
          </a:r>
          <a:r>
            <a:rPr lang="en-US" b="1" dirty="0" err="1" smtClean="0"/>
            <a:t>davlat</a:t>
          </a:r>
          <a:r>
            <a:rPr lang="en-US" b="1" dirty="0" smtClean="0"/>
            <a:t> </a:t>
          </a:r>
          <a:r>
            <a:rPr lang="en-US" b="1" dirty="0" err="1" smtClean="0"/>
            <a:t>muhofazasida</a:t>
          </a:r>
          <a:r>
            <a:rPr lang="en-US" b="1" dirty="0" smtClean="0"/>
            <a:t> </a:t>
          </a:r>
          <a:r>
            <a:rPr lang="en-US" b="1" dirty="0" err="1" smtClean="0"/>
            <a:t>bo‘lish</a:t>
          </a:r>
          <a:r>
            <a:rPr lang="en-US" b="1" dirty="0" smtClean="0"/>
            <a:t> </a:t>
          </a:r>
          <a:r>
            <a:rPr lang="en-US" b="1" dirty="0" err="1" smtClean="0"/>
            <a:t>huquqiga</a:t>
          </a:r>
          <a:r>
            <a:rPr lang="en-US" b="1" dirty="0" smtClean="0"/>
            <a:t> </a:t>
          </a:r>
          <a:r>
            <a:rPr lang="en-US" b="1" dirty="0" err="1" smtClean="0"/>
            <a:t>ega</a:t>
          </a:r>
          <a:r>
            <a:rPr lang="en-US" b="1" dirty="0" smtClean="0"/>
            <a:t>”. </a:t>
          </a:r>
          <a:r>
            <a:rPr lang="en-US" b="1" dirty="0" err="1" smtClean="0"/>
            <a:t>Ushbu</a:t>
          </a:r>
          <a:r>
            <a:rPr lang="en-US" b="1" dirty="0" smtClean="0"/>
            <a:t> </a:t>
          </a:r>
          <a:r>
            <a:rPr lang="en-US" b="1" dirty="0" err="1" smtClean="0"/>
            <a:t>modda</a:t>
          </a:r>
          <a:r>
            <a:rPr lang="en-US" b="1" dirty="0" smtClean="0"/>
            <a:t> </a:t>
          </a:r>
          <a:r>
            <a:rPr lang="en-US" b="1" dirty="0" err="1" smtClean="0"/>
            <a:t>konstitutsiyamizning</a:t>
          </a:r>
          <a:r>
            <a:rPr lang="en-US" b="1" dirty="0" smtClean="0"/>
            <a:t> </a:t>
          </a:r>
          <a:r>
            <a:rPr lang="en-US" b="1" dirty="0" err="1" smtClean="0"/>
            <a:t>nechinchi</a:t>
          </a:r>
          <a:r>
            <a:rPr lang="en-US" b="1" dirty="0" smtClean="0"/>
            <a:t> </a:t>
          </a:r>
          <a:r>
            <a:rPr lang="en-US" b="1" dirty="0" err="1" smtClean="0"/>
            <a:t>moddasiga</a:t>
          </a:r>
          <a:r>
            <a:rPr lang="en-US" b="1" dirty="0" smtClean="0"/>
            <a:t> </a:t>
          </a:r>
          <a:r>
            <a:rPr lang="en-US" b="1" dirty="0" err="1" smtClean="0"/>
            <a:t>tegishli</a:t>
          </a:r>
          <a:r>
            <a:rPr lang="en-US" b="1" dirty="0" smtClean="0"/>
            <a:t>?</a:t>
          </a:r>
          <a:endParaRPr lang="ru-RU" dirty="0" smtClean="0"/>
        </a:p>
        <a:p>
          <a:pPr>
            <a:buNone/>
          </a:pPr>
          <a:r>
            <a:rPr lang="en-US" dirty="0" smtClean="0"/>
            <a:t>A) 58-modda      B) 63-modda     C)62-modda       D) 27-modda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B9D610D-C890-43D8-9DFC-79824E89C929}" type="parTrans" cxnId="{42FCA4E6-4409-4DA7-AFAE-E4D3D034D9E1}">
      <dgm:prSet/>
      <dgm:spPr/>
      <dgm:t>
        <a:bodyPr/>
        <a:lstStyle/>
        <a:p>
          <a:endParaRPr lang="ru-RU"/>
        </a:p>
      </dgm:t>
    </dgm:pt>
    <dgm:pt modelId="{855A5EA9-598B-4C8B-BB43-05B98B179F9D}" type="sibTrans" cxnId="{42FCA4E6-4409-4DA7-AFAE-E4D3D034D9E1}">
      <dgm:prSet/>
      <dgm:spPr/>
      <dgm:t>
        <a:bodyPr/>
        <a:lstStyle/>
        <a:p>
          <a:endParaRPr lang="ru-RU"/>
        </a:p>
      </dgm:t>
    </dgm:pt>
    <dgm:pt modelId="{D4A125B2-97B3-4A51-ADFD-FEB6D8D72B71}" type="pres">
      <dgm:prSet presAssocID="{8DF6CC4C-8235-4515-9DD0-89F2F26353BD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042E5F26-FFAD-425C-96A9-065956B90570}" type="pres">
      <dgm:prSet presAssocID="{D75305CA-1B98-4C66-B5FA-8A8BBE14525A}" presName="root" presStyleCnt="0">
        <dgm:presLayoutVars>
          <dgm:chMax/>
          <dgm:chPref val="4"/>
        </dgm:presLayoutVars>
      </dgm:prSet>
      <dgm:spPr/>
    </dgm:pt>
    <dgm:pt modelId="{CFA982BC-0BEB-4C26-958E-584EB047B988}" type="pres">
      <dgm:prSet presAssocID="{D75305CA-1B98-4C66-B5FA-8A8BBE14525A}" presName="rootComposite" presStyleCnt="0">
        <dgm:presLayoutVars/>
      </dgm:prSet>
      <dgm:spPr/>
    </dgm:pt>
    <dgm:pt modelId="{6E50672F-414A-4441-9799-4203CEB20721}" type="pres">
      <dgm:prSet presAssocID="{D75305CA-1B98-4C66-B5FA-8A8BBE14525A}" presName="rootText" presStyleLbl="node0" presStyleIdx="0" presStyleCnt="1" custLinFactNeighborY="-64343">
        <dgm:presLayoutVars>
          <dgm:chMax/>
          <dgm:chPref val="4"/>
        </dgm:presLayoutVars>
      </dgm:prSet>
      <dgm:spPr/>
      <dgm:t>
        <a:bodyPr/>
        <a:lstStyle/>
        <a:p>
          <a:endParaRPr lang="ru-RU"/>
        </a:p>
      </dgm:t>
    </dgm:pt>
    <dgm:pt modelId="{0B6B5447-E8A4-4B4B-973F-69D01A350A25}" type="pres">
      <dgm:prSet presAssocID="{D75305CA-1B98-4C66-B5FA-8A8BBE14525A}" presName="childShape" presStyleCnt="0">
        <dgm:presLayoutVars>
          <dgm:chMax val="0"/>
          <dgm:chPref val="0"/>
        </dgm:presLayoutVars>
      </dgm:prSet>
      <dgm:spPr/>
    </dgm:pt>
    <dgm:pt modelId="{E96563D6-35CE-438D-A1DC-7B47CDED674C}" type="pres">
      <dgm:prSet presAssocID="{84E3DDF3-4554-4443-B32E-9C8EAA2C0947}" presName="childComposite" presStyleCnt="0">
        <dgm:presLayoutVars>
          <dgm:chMax val="0"/>
          <dgm:chPref val="0"/>
        </dgm:presLayoutVars>
      </dgm:prSet>
      <dgm:spPr/>
    </dgm:pt>
    <dgm:pt modelId="{EDA52388-2766-41A8-9483-28E13197D8CA}" type="pres">
      <dgm:prSet presAssocID="{84E3DDF3-4554-4443-B32E-9C8EAA2C0947}" presName="Image" presStyleLbl="node1" presStyleIdx="0" presStyleCnt="1"/>
      <dgm:spPr/>
    </dgm:pt>
    <dgm:pt modelId="{21B22F23-24E9-4E0A-82E2-D2BFF6DF3CCD}" type="pres">
      <dgm:prSet presAssocID="{84E3DDF3-4554-4443-B32E-9C8EAA2C0947}" presName="childText" presStyleLbl="lnNode1" presStyleIdx="0" presStyleCnt="1" custScaleX="117506" custScaleY="2305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F564FA2-F2E6-4723-B1B3-BAEB4BB8894F}" type="presOf" srcId="{8DF6CC4C-8235-4515-9DD0-89F2F26353BD}" destId="{D4A125B2-97B3-4A51-ADFD-FEB6D8D72B71}" srcOrd="0" destOrd="0" presId="urn:microsoft.com/office/officeart/2008/layout/PictureAccentList"/>
    <dgm:cxn modelId="{42FCA4E6-4409-4DA7-AFAE-E4D3D034D9E1}" srcId="{D75305CA-1B98-4C66-B5FA-8A8BBE14525A}" destId="{84E3DDF3-4554-4443-B32E-9C8EAA2C0947}" srcOrd="0" destOrd="0" parTransId="{EB9D610D-C890-43D8-9DFC-79824E89C929}" sibTransId="{855A5EA9-598B-4C8B-BB43-05B98B179F9D}"/>
    <dgm:cxn modelId="{4112BB00-E00F-4D5D-B33B-282729A4C4E0}" type="presOf" srcId="{84E3DDF3-4554-4443-B32E-9C8EAA2C0947}" destId="{21B22F23-24E9-4E0A-82E2-D2BFF6DF3CCD}" srcOrd="0" destOrd="0" presId="urn:microsoft.com/office/officeart/2008/layout/PictureAccentList"/>
    <dgm:cxn modelId="{C7F092C1-BDEA-4C69-B6B2-F579616BAE2E}" srcId="{8DF6CC4C-8235-4515-9DD0-89F2F26353BD}" destId="{D75305CA-1B98-4C66-B5FA-8A8BBE14525A}" srcOrd="0" destOrd="0" parTransId="{30F3F4E2-5993-4DA8-87C5-4997D5E62ECD}" sibTransId="{BAFAA82A-C842-4DD4-B2CD-62893A4734CC}"/>
    <dgm:cxn modelId="{006BBF49-0CEE-41DE-902B-16C525A5865E}" type="presOf" srcId="{D75305CA-1B98-4C66-B5FA-8A8BBE14525A}" destId="{6E50672F-414A-4441-9799-4203CEB20721}" srcOrd="0" destOrd="0" presId="urn:microsoft.com/office/officeart/2008/layout/PictureAccentList"/>
    <dgm:cxn modelId="{B0411F13-A1C6-4986-9757-7A69D8E9B855}" type="presParOf" srcId="{D4A125B2-97B3-4A51-ADFD-FEB6D8D72B71}" destId="{042E5F26-FFAD-425C-96A9-065956B90570}" srcOrd="0" destOrd="0" presId="urn:microsoft.com/office/officeart/2008/layout/PictureAccentList"/>
    <dgm:cxn modelId="{79E20D2D-6557-4CF9-8659-5178DA995468}" type="presParOf" srcId="{042E5F26-FFAD-425C-96A9-065956B90570}" destId="{CFA982BC-0BEB-4C26-958E-584EB047B988}" srcOrd="0" destOrd="0" presId="urn:microsoft.com/office/officeart/2008/layout/PictureAccentList"/>
    <dgm:cxn modelId="{C20EDEE8-3BC8-4443-A986-61B1AD42048B}" type="presParOf" srcId="{CFA982BC-0BEB-4C26-958E-584EB047B988}" destId="{6E50672F-414A-4441-9799-4203CEB20721}" srcOrd="0" destOrd="0" presId="urn:microsoft.com/office/officeart/2008/layout/PictureAccentList"/>
    <dgm:cxn modelId="{18033F4F-2D91-4098-91E4-FF4925A6B610}" type="presParOf" srcId="{042E5F26-FFAD-425C-96A9-065956B90570}" destId="{0B6B5447-E8A4-4B4B-973F-69D01A350A25}" srcOrd="1" destOrd="0" presId="urn:microsoft.com/office/officeart/2008/layout/PictureAccentList"/>
    <dgm:cxn modelId="{CB17DFCD-48D7-45FC-95AA-AA822A0E4095}" type="presParOf" srcId="{0B6B5447-E8A4-4B4B-973F-69D01A350A25}" destId="{E96563D6-35CE-438D-A1DC-7B47CDED674C}" srcOrd="0" destOrd="0" presId="urn:microsoft.com/office/officeart/2008/layout/PictureAccentList"/>
    <dgm:cxn modelId="{33D13B5E-2C1A-438A-B352-2E49B9D4DA9C}" type="presParOf" srcId="{E96563D6-35CE-438D-A1DC-7B47CDED674C}" destId="{EDA52388-2766-41A8-9483-28E13197D8CA}" srcOrd="0" destOrd="0" presId="urn:microsoft.com/office/officeart/2008/layout/PictureAccentList"/>
    <dgm:cxn modelId="{B3C896D0-BC59-490B-846F-DF773D18000B}" type="presParOf" srcId="{E96563D6-35CE-438D-A1DC-7B47CDED674C}" destId="{21B22F23-24E9-4E0A-82E2-D2BFF6DF3CCD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DF6CC4C-8235-4515-9DD0-89F2F26353BD}" type="doc">
      <dgm:prSet loTypeId="urn:microsoft.com/office/officeart/2008/layout/PictureAccentList" loCatId="pictur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75305CA-1B98-4C66-B5FA-8A8BBE14525A}">
      <dgm:prSet phldrT="[Текст]"/>
      <dgm:spPr/>
      <dgm:t>
        <a:bodyPr/>
        <a:lstStyle/>
        <a:p>
          <a:r>
            <a:rPr lang="en-US" dirty="0" smtClean="0"/>
            <a:t>9-sinf</a:t>
          </a:r>
        </a:p>
        <a:p>
          <a:r>
            <a:rPr lang="uz-Cyrl-UZ" dirty="0" smtClean="0"/>
            <a:t>№</a:t>
          </a:r>
          <a:r>
            <a:rPr lang="en-US" dirty="0" smtClean="0"/>
            <a:t>4</a:t>
          </a:r>
          <a:endParaRPr lang="ru-RU" dirty="0"/>
        </a:p>
      </dgm:t>
    </dgm:pt>
    <dgm:pt modelId="{30F3F4E2-5993-4DA8-87C5-4997D5E62ECD}" type="parTrans" cxnId="{C7F092C1-BDEA-4C69-B6B2-F579616BAE2E}">
      <dgm:prSet/>
      <dgm:spPr/>
      <dgm:t>
        <a:bodyPr/>
        <a:lstStyle/>
        <a:p>
          <a:endParaRPr lang="ru-RU"/>
        </a:p>
      </dgm:t>
    </dgm:pt>
    <dgm:pt modelId="{BAFAA82A-C842-4DD4-B2CD-62893A4734CC}" type="sibTrans" cxnId="{C7F092C1-BDEA-4C69-B6B2-F579616BAE2E}">
      <dgm:prSet/>
      <dgm:spPr/>
      <dgm:t>
        <a:bodyPr/>
        <a:lstStyle/>
        <a:p>
          <a:endParaRPr lang="ru-RU"/>
        </a:p>
      </dgm:t>
    </dgm:pt>
    <dgm:pt modelId="{84E3DDF3-4554-4443-B32E-9C8EAA2C0947}">
      <dgm:prSet phldrT="[Текст]"/>
      <dgm:spPr/>
      <dgm:t>
        <a:bodyPr/>
        <a:lstStyle/>
        <a:p>
          <a:pPr algn="ctr">
            <a:buFont typeface="+mj-lt"/>
            <a:buNone/>
          </a:pPr>
          <a:r>
            <a:rPr lang="en-US" b="1" dirty="0" smtClean="0"/>
            <a:t>«Bola </a:t>
          </a:r>
          <a:r>
            <a:rPr lang="en-US" b="1" dirty="0" err="1" smtClean="0"/>
            <a:t>huquqlari</a:t>
          </a:r>
          <a:r>
            <a:rPr lang="en-US" b="1" dirty="0" smtClean="0"/>
            <a:t> </a:t>
          </a:r>
          <a:r>
            <a:rPr lang="en-US" b="1" dirty="0" err="1" smtClean="0"/>
            <a:t>to‘g‘risidagi</a:t>
          </a:r>
          <a:r>
            <a:rPr lang="en-US" b="1" dirty="0" smtClean="0"/>
            <a:t> </a:t>
          </a:r>
          <a:r>
            <a:rPr lang="en-US" b="1" dirty="0" err="1" smtClean="0"/>
            <a:t>Konvensiya</a:t>
          </a:r>
          <a:r>
            <a:rPr lang="en-US" b="1" dirty="0" smtClean="0"/>
            <a:t>» </a:t>
          </a:r>
          <a:r>
            <a:rPr lang="en-US" b="1" dirty="0" err="1" smtClean="0"/>
            <a:t>qabul</a:t>
          </a:r>
          <a:r>
            <a:rPr lang="en-US" b="1" dirty="0" smtClean="0"/>
            <a:t> </a:t>
          </a:r>
          <a:r>
            <a:rPr lang="en-US" b="1" dirty="0" err="1" smtClean="0"/>
            <a:t>qilingan</a:t>
          </a:r>
          <a:r>
            <a:rPr lang="en-US" b="1" dirty="0" smtClean="0"/>
            <a:t> </a:t>
          </a:r>
          <a:r>
            <a:rPr lang="en-US" b="1" dirty="0" err="1" smtClean="0"/>
            <a:t>sanani</a:t>
          </a:r>
          <a:r>
            <a:rPr lang="en-US" b="1" dirty="0" smtClean="0"/>
            <a:t> </a:t>
          </a:r>
          <a:r>
            <a:rPr lang="en-US" b="1" dirty="0" err="1" smtClean="0"/>
            <a:t>aniqlang</a:t>
          </a:r>
          <a:endParaRPr lang="ru-RU" dirty="0" smtClean="0"/>
        </a:p>
        <a:p>
          <a:pPr algn="l">
            <a:buNone/>
          </a:pPr>
          <a:r>
            <a:rPr lang="en-US" dirty="0" smtClean="0"/>
            <a:t> A) 1991-y </a:t>
          </a:r>
          <a:endParaRPr lang="ru-RU" dirty="0" smtClean="0"/>
        </a:p>
        <a:p>
          <a:pPr algn="l">
            <a:buNone/>
          </a:pPr>
          <a:r>
            <a:rPr lang="en-US" dirty="0" smtClean="0"/>
            <a:t> B) 1995-y.</a:t>
          </a:r>
        </a:p>
        <a:p>
          <a:pPr algn="l">
            <a:buNone/>
          </a:pPr>
          <a:r>
            <a:rPr lang="en-US" dirty="0" smtClean="0"/>
            <a:t>C) 1989-y.</a:t>
          </a:r>
          <a:endParaRPr lang="ru-RU" dirty="0" smtClean="0"/>
        </a:p>
        <a:p>
          <a:pPr algn="l">
            <a:buNone/>
          </a:pPr>
          <a:r>
            <a:rPr lang="en-US" dirty="0" smtClean="0"/>
            <a:t>D)2003-y.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B9D610D-C890-43D8-9DFC-79824E89C929}" type="parTrans" cxnId="{42FCA4E6-4409-4DA7-AFAE-E4D3D034D9E1}">
      <dgm:prSet/>
      <dgm:spPr/>
      <dgm:t>
        <a:bodyPr/>
        <a:lstStyle/>
        <a:p>
          <a:endParaRPr lang="ru-RU"/>
        </a:p>
      </dgm:t>
    </dgm:pt>
    <dgm:pt modelId="{855A5EA9-598B-4C8B-BB43-05B98B179F9D}" type="sibTrans" cxnId="{42FCA4E6-4409-4DA7-AFAE-E4D3D034D9E1}">
      <dgm:prSet/>
      <dgm:spPr/>
      <dgm:t>
        <a:bodyPr/>
        <a:lstStyle/>
        <a:p>
          <a:endParaRPr lang="ru-RU"/>
        </a:p>
      </dgm:t>
    </dgm:pt>
    <dgm:pt modelId="{D4A125B2-97B3-4A51-ADFD-FEB6D8D72B71}" type="pres">
      <dgm:prSet presAssocID="{8DF6CC4C-8235-4515-9DD0-89F2F26353BD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042E5F26-FFAD-425C-96A9-065956B90570}" type="pres">
      <dgm:prSet presAssocID="{D75305CA-1B98-4C66-B5FA-8A8BBE14525A}" presName="root" presStyleCnt="0">
        <dgm:presLayoutVars>
          <dgm:chMax/>
          <dgm:chPref val="4"/>
        </dgm:presLayoutVars>
      </dgm:prSet>
      <dgm:spPr/>
    </dgm:pt>
    <dgm:pt modelId="{CFA982BC-0BEB-4C26-958E-584EB047B988}" type="pres">
      <dgm:prSet presAssocID="{D75305CA-1B98-4C66-B5FA-8A8BBE14525A}" presName="rootComposite" presStyleCnt="0">
        <dgm:presLayoutVars/>
      </dgm:prSet>
      <dgm:spPr/>
    </dgm:pt>
    <dgm:pt modelId="{6E50672F-414A-4441-9799-4203CEB20721}" type="pres">
      <dgm:prSet presAssocID="{D75305CA-1B98-4C66-B5FA-8A8BBE14525A}" presName="rootText" presStyleLbl="node0" presStyleIdx="0" presStyleCnt="1" custLinFactNeighborY="-64343">
        <dgm:presLayoutVars>
          <dgm:chMax/>
          <dgm:chPref val="4"/>
        </dgm:presLayoutVars>
      </dgm:prSet>
      <dgm:spPr/>
      <dgm:t>
        <a:bodyPr/>
        <a:lstStyle/>
        <a:p>
          <a:endParaRPr lang="ru-RU"/>
        </a:p>
      </dgm:t>
    </dgm:pt>
    <dgm:pt modelId="{0B6B5447-E8A4-4B4B-973F-69D01A350A25}" type="pres">
      <dgm:prSet presAssocID="{D75305CA-1B98-4C66-B5FA-8A8BBE14525A}" presName="childShape" presStyleCnt="0">
        <dgm:presLayoutVars>
          <dgm:chMax val="0"/>
          <dgm:chPref val="0"/>
        </dgm:presLayoutVars>
      </dgm:prSet>
      <dgm:spPr/>
    </dgm:pt>
    <dgm:pt modelId="{E96563D6-35CE-438D-A1DC-7B47CDED674C}" type="pres">
      <dgm:prSet presAssocID="{84E3DDF3-4554-4443-B32E-9C8EAA2C0947}" presName="childComposite" presStyleCnt="0">
        <dgm:presLayoutVars>
          <dgm:chMax val="0"/>
          <dgm:chPref val="0"/>
        </dgm:presLayoutVars>
      </dgm:prSet>
      <dgm:spPr/>
    </dgm:pt>
    <dgm:pt modelId="{EDA52388-2766-41A8-9483-28E13197D8CA}" type="pres">
      <dgm:prSet presAssocID="{84E3DDF3-4554-4443-B32E-9C8EAA2C0947}" presName="Image" presStyleLbl="node1" presStyleIdx="0" presStyleCnt="1"/>
      <dgm:spPr/>
    </dgm:pt>
    <dgm:pt modelId="{21B22F23-24E9-4E0A-82E2-D2BFF6DF3CCD}" type="pres">
      <dgm:prSet presAssocID="{84E3DDF3-4554-4443-B32E-9C8EAA2C0947}" presName="childText" presStyleLbl="lnNode1" presStyleIdx="0" presStyleCnt="1" custScaleX="117506" custScaleY="2305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F564FA2-F2E6-4723-B1B3-BAEB4BB8894F}" type="presOf" srcId="{8DF6CC4C-8235-4515-9DD0-89F2F26353BD}" destId="{D4A125B2-97B3-4A51-ADFD-FEB6D8D72B71}" srcOrd="0" destOrd="0" presId="urn:microsoft.com/office/officeart/2008/layout/PictureAccentList"/>
    <dgm:cxn modelId="{42FCA4E6-4409-4DA7-AFAE-E4D3D034D9E1}" srcId="{D75305CA-1B98-4C66-B5FA-8A8BBE14525A}" destId="{84E3DDF3-4554-4443-B32E-9C8EAA2C0947}" srcOrd="0" destOrd="0" parTransId="{EB9D610D-C890-43D8-9DFC-79824E89C929}" sibTransId="{855A5EA9-598B-4C8B-BB43-05B98B179F9D}"/>
    <dgm:cxn modelId="{4112BB00-E00F-4D5D-B33B-282729A4C4E0}" type="presOf" srcId="{84E3DDF3-4554-4443-B32E-9C8EAA2C0947}" destId="{21B22F23-24E9-4E0A-82E2-D2BFF6DF3CCD}" srcOrd="0" destOrd="0" presId="urn:microsoft.com/office/officeart/2008/layout/PictureAccentList"/>
    <dgm:cxn modelId="{C7F092C1-BDEA-4C69-B6B2-F579616BAE2E}" srcId="{8DF6CC4C-8235-4515-9DD0-89F2F26353BD}" destId="{D75305CA-1B98-4C66-B5FA-8A8BBE14525A}" srcOrd="0" destOrd="0" parTransId="{30F3F4E2-5993-4DA8-87C5-4997D5E62ECD}" sibTransId="{BAFAA82A-C842-4DD4-B2CD-62893A4734CC}"/>
    <dgm:cxn modelId="{006BBF49-0CEE-41DE-902B-16C525A5865E}" type="presOf" srcId="{D75305CA-1B98-4C66-B5FA-8A8BBE14525A}" destId="{6E50672F-414A-4441-9799-4203CEB20721}" srcOrd="0" destOrd="0" presId="urn:microsoft.com/office/officeart/2008/layout/PictureAccentList"/>
    <dgm:cxn modelId="{B0411F13-A1C6-4986-9757-7A69D8E9B855}" type="presParOf" srcId="{D4A125B2-97B3-4A51-ADFD-FEB6D8D72B71}" destId="{042E5F26-FFAD-425C-96A9-065956B90570}" srcOrd="0" destOrd="0" presId="urn:microsoft.com/office/officeart/2008/layout/PictureAccentList"/>
    <dgm:cxn modelId="{79E20D2D-6557-4CF9-8659-5178DA995468}" type="presParOf" srcId="{042E5F26-FFAD-425C-96A9-065956B90570}" destId="{CFA982BC-0BEB-4C26-958E-584EB047B988}" srcOrd="0" destOrd="0" presId="urn:microsoft.com/office/officeart/2008/layout/PictureAccentList"/>
    <dgm:cxn modelId="{C20EDEE8-3BC8-4443-A986-61B1AD42048B}" type="presParOf" srcId="{CFA982BC-0BEB-4C26-958E-584EB047B988}" destId="{6E50672F-414A-4441-9799-4203CEB20721}" srcOrd="0" destOrd="0" presId="urn:microsoft.com/office/officeart/2008/layout/PictureAccentList"/>
    <dgm:cxn modelId="{18033F4F-2D91-4098-91E4-FF4925A6B610}" type="presParOf" srcId="{042E5F26-FFAD-425C-96A9-065956B90570}" destId="{0B6B5447-E8A4-4B4B-973F-69D01A350A25}" srcOrd="1" destOrd="0" presId="urn:microsoft.com/office/officeart/2008/layout/PictureAccentList"/>
    <dgm:cxn modelId="{CB17DFCD-48D7-45FC-95AA-AA822A0E4095}" type="presParOf" srcId="{0B6B5447-E8A4-4B4B-973F-69D01A350A25}" destId="{E96563D6-35CE-438D-A1DC-7B47CDED674C}" srcOrd="0" destOrd="0" presId="urn:microsoft.com/office/officeart/2008/layout/PictureAccentList"/>
    <dgm:cxn modelId="{33D13B5E-2C1A-438A-B352-2E49B9D4DA9C}" type="presParOf" srcId="{E96563D6-35CE-438D-A1DC-7B47CDED674C}" destId="{EDA52388-2766-41A8-9483-28E13197D8CA}" srcOrd="0" destOrd="0" presId="urn:microsoft.com/office/officeart/2008/layout/PictureAccentList"/>
    <dgm:cxn modelId="{B3C896D0-BC59-490B-846F-DF773D18000B}" type="presParOf" srcId="{E96563D6-35CE-438D-A1DC-7B47CDED674C}" destId="{21B22F23-24E9-4E0A-82E2-D2BFF6DF3CCD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DF6CC4C-8235-4515-9DD0-89F2F26353BD}" type="doc">
      <dgm:prSet loTypeId="urn:microsoft.com/office/officeart/2008/layout/PictureAccentList" loCatId="pictur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75305CA-1B98-4C66-B5FA-8A8BBE14525A}">
      <dgm:prSet phldrT="[Текст]"/>
      <dgm:spPr/>
      <dgm:t>
        <a:bodyPr/>
        <a:lstStyle/>
        <a:p>
          <a:r>
            <a:rPr lang="en-US" dirty="0" smtClean="0"/>
            <a:t>10-sinf</a:t>
          </a:r>
        </a:p>
        <a:p>
          <a:r>
            <a:rPr lang="uz-Cyrl-UZ" dirty="0" smtClean="0"/>
            <a:t>№</a:t>
          </a:r>
          <a:r>
            <a:rPr lang="en-US" dirty="0" smtClean="0"/>
            <a:t>1</a:t>
          </a:r>
          <a:endParaRPr lang="ru-RU" dirty="0"/>
        </a:p>
      </dgm:t>
    </dgm:pt>
    <dgm:pt modelId="{30F3F4E2-5993-4DA8-87C5-4997D5E62ECD}" type="parTrans" cxnId="{C7F092C1-BDEA-4C69-B6B2-F579616BAE2E}">
      <dgm:prSet/>
      <dgm:spPr/>
      <dgm:t>
        <a:bodyPr/>
        <a:lstStyle/>
        <a:p>
          <a:endParaRPr lang="ru-RU"/>
        </a:p>
      </dgm:t>
    </dgm:pt>
    <dgm:pt modelId="{BAFAA82A-C842-4DD4-B2CD-62893A4734CC}" type="sibTrans" cxnId="{C7F092C1-BDEA-4C69-B6B2-F579616BAE2E}">
      <dgm:prSet/>
      <dgm:spPr/>
      <dgm:t>
        <a:bodyPr/>
        <a:lstStyle/>
        <a:p>
          <a:endParaRPr lang="ru-RU"/>
        </a:p>
      </dgm:t>
    </dgm:pt>
    <dgm:pt modelId="{84E3DDF3-4554-4443-B32E-9C8EAA2C0947}">
      <dgm:prSet phldrT="[Текст]"/>
      <dgm:spPr/>
      <dgm:t>
        <a:bodyPr/>
        <a:lstStyle/>
        <a:p>
          <a:pPr algn="l">
            <a:buFont typeface="+mj-lt"/>
            <a:buNone/>
          </a:pPr>
          <a:r>
            <a:rPr lang="en-US" b="1" dirty="0" err="1" smtClean="0"/>
            <a:t>O‘zbekiston</a:t>
          </a:r>
          <a:r>
            <a:rPr lang="en-US" b="1" dirty="0" smtClean="0"/>
            <a:t> </a:t>
          </a:r>
          <a:r>
            <a:rPr lang="en-US" b="1" dirty="0" err="1" smtClean="0"/>
            <a:t>Respublikasi.ning</a:t>
          </a:r>
          <a:r>
            <a:rPr lang="en-US" b="1" dirty="0" smtClean="0"/>
            <a:t>  </a:t>
          </a:r>
          <a:r>
            <a:rPr lang="en-US" b="1" dirty="0" err="1" smtClean="0"/>
            <a:t>ma’muriy</a:t>
          </a:r>
          <a:r>
            <a:rPr lang="en-US" b="1" dirty="0" smtClean="0"/>
            <a:t> </a:t>
          </a:r>
          <a:r>
            <a:rPr lang="en-US" b="1" dirty="0" err="1" smtClean="0"/>
            <a:t>javobgarlik</a:t>
          </a:r>
          <a:r>
            <a:rPr lang="en-US" b="1" dirty="0" smtClean="0"/>
            <a:t> </a:t>
          </a:r>
          <a:r>
            <a:rPr lang="en-US" b="1" dirty="0" err="1" smtClean="0"/>
            <a:t>to‘g‘risidagi</a:t>
          </a:r>
          <a:r>
            <a:rPr lang="en-US" b="1" dirty="0" smtClean="0"/>
            <a:t> </a:t>
          </a:r>
          <a:r>
            <a:rPr lang="en-US" b="1" dirty="0" err="1" smtClean="0"/>
            <a:t>kodeksining</a:t>
          </a:r>
          <a:r>
            <a:rPr lang="en-US" b="1" dirty="0" smtClean="0"/>
            <a:t> 332-moddasiga </a:t>
          </a:r>
          <a:r>
            <a:rPr lang="en-US" b="1" dirty="0" err="1" smtClean="0"/>
            <a:t>muvofiq</a:t>
          </a:r>
          <a:r>
            <a:rPr lang="en-US" b="1" dirty="0" smtClean="0"/>
            <a:t> , </a:t>
          </a:r>
          <a:r>
            <a:rPr lang="en-US" b="1" dirty="0" err="1" smtClean="0"/>
            <a:t>huquqbuzar</a:t>
          </a:r>
          <a:r>
            <a:rPr lang="en-US" b="1" dirty="0" smtClean="0"/>
            <a:t> </a:t>
          </a:r>
          <a:r>
            <a:rPr lang="en-US" b="1" dirty="0" err="1" smtClean="0"/>
            <a:t>tomonidan</a:t>
          </a:r>
          <a:r>
            <a:rPr lang="en-US" b="1" dirty="0" smtClean="0"/>
            <a:t> </a:t>
          </a:r>
          <a:r>
            <a:rPr lang="en-US" b="1" dirty="0" err="1" smtClean="0"/>
            <a:t>unga</a:t>
          </a:r>
          <a:r>
            <a:rPr lang="en-US" b="1" dirty="0" smtClean="0"/>
            <a:t> </a:t>
          </a:r>
          <a:r>
            <a:rPr lang="en-US" b="1" dirty="0" err="1" smtClean="0"/>
            <a:t>jarima</a:t>
          </a:r>
          <a:r>
            <a:rPr lang="en-US" b="1" dirty="0" smtClean="0"/>
            <a:t> </a:t>
          </a:r>
          <a:r>
            <a:rPr lang="en-US" b="1" dirty="0" err="1" smtClean="0"/>
            <a:t>solish</a:t>
          </a:r>
          <a:r>
            <a:rPr lang="en-US" b="1" dirty="0" smtClean="0"/>
            <a:t> </a:t>
          </a:r>
          <a:r>
            <a:rPr lang="en-US" b="1" dirty="0" err="1" smtClean="0"/>
            <a:t>to‘g‘risidagi</a:t>
          </a:r>
          <a:r>
            <a:rPr lang="en-US" b="1" dirty="0" smtClean="0"/>
            <a:t> </a:t>
          </a:r>
          <a:r>
            <a:rPr lang="en-US" b="1" dirty="0" err="1" smtClean="0"/>
            <a:t>qaror</a:t>
          </a:r>
          <a:r>
            <a:rPr lang="en-US" b="1" dirty="0" smtClean="0"/>
            <a:t> </a:t>
          </a:r>
          <a:r>
            <a:rPr lang="en-US" b="1" dirty="0" err="1" smtClean="0"/>
            <a:t>topshirilgan</a:t>
          </a:r>
          <a:r>
            <a:rPr lang="en-US" b="1" dirty="0" smtClean="0"/>
            <a:t> </a:t>
          </a:r>
          <a:r>
            <a:rPr lang="en-US" b="1" dirty="0" err="1" smtClean="0"/>
            <a:t>kundan</a:t>
          </a:r>
          <a:r>
            <a:rPr lang="en-US" b="1" dirty="0" smtClean="0"/>
            <a:t> </a:t>
          </a:r>
          <a:r>
            <a:rPr lang="en-US" b="1" dirty="0" err="1" smtClean="0"/>
            <a:t>boshlab</a:t>
          </a:r>
          <a:r>
            <a:rPr lang="en-US" b="1" dirty="0" smtClean="0"/>
            <a:t> </a:t>
          </a:r>
          <a:r>
            <a:rPr lang="en-US" b="1" dirty="0" err="1" smtClean="0"/>
            <a:t>necha</a:t>
          </a:r>
          <a:r>
            <a:rPr lang="en-US" b="1" dirty="0" smtClean="0"/>
            <a:t> </a:t>
          </a:r>
          <a:r>
            <a:rPr lang="en-US" b="1" dirty="0" err="1" smtClean="0"/>
            <a:t>kundan</a:t>
          </a:r>
          <a:r>
            <a:rPr lang="en-US" b="1" dirty="0" smtClean="0"/>
            <a:t> </a:t>
          </a:r>
          <a:r>
            <a:rPr lang="en-US" b="1" dirty="0" err="1" smtClean="0"/>
            <a:t>kechiktirmay</a:t>
          </a:r>
          <a:r>
            <a:rPr lang="en-US" b="1" dirty="0" smtClean="0"/>
            <a:t> </a:t>
          </a:r>
          <a:r>
            <a:rPr lang="en-US" b="1" dirty="0" err="1" smtClean="0"/>
            <a:t>to‘lanishi</a:t>
          </a:r>
          <a:r>
            <a:rPr lang="en-US" b="1" dirty="0" smtClean="0"/>
            <a:t> </a:t>
          </a:r>
          <a:r>
            <a:rPr lang="en-US" b="1" dirty="0" err="1" smtClean="0"/>
            <a:t>lozim</a:t>
          </a:r>
          <a:r>
            <a:rPr lang="en-US" b="1" dirty="0" smtClean="0"/>
            <a:t>?</a:t>
          </a:r>
          <a:endParaRPr lang="ru-RU" dirty="0" smtClean="0"/>
        </a:p>
        <a:p>
          <a:pPr algn="l">
            <a:buNone/>
          </a:pPr>
          <a:r>
            <a:rPr lang="en-US" dirty="0" smtClean="0"/>
            <a:t>A. 15 kun </a:t>
          </a:r>
          <a:endParaRPr lang="ru-RU" dirty="0" smtClean="0"/>
        </a:p>
        <a:p>
          <a:pPr algn="l">
            <a:buNone/>
          </a:pPr>
          <a:r>
            <a:rPr lang="en-US" dirty="0" smtClean="0"/>
            <a:t>B. 14- kun</a:t>
          </a:r>
          <a:endParaRPr lang="ru-RU" dirty="0" smtClean="0"/>
        </a:p>
        <a:p>
          <a:pPr algn="l">
            <a:buNone/>
          </a:pPr>
          <a:r>
            <a:rPr lang="en-US" dirty="0" smtClean="0"/>
            <a:t>S. 10-kun</a:t>
          </a:r>
          <a:endParaRPr lang="ru-RU" dirty="0" smtClean="0"/>
        </a:p>
        <a:p>
          <a:pPr algn="l">
            <a:buNone/>
          </a:pPr>
          <a:r>
            <a:rPr lang="en-US" dirty="0" smtClean="0"/>
            <a:t>D. 7 kun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B9D610D-C890-43D8-9DFC-79824E89C929}" type="parTrans" cxnId="{42FCA4E6-4409-4DA7-AFAE-E4D3D034D9E1}">
      <dgm:prSet/>
      <dgm:spPr/>
      <dgm:t>
        <a:bodyPr/>
        <a:lstStyle/>
        <a:p>
          <a:endParaRPr lang="ru-RU"/>
        </a:p>
      </dgm:t>
    </dgm:pt>
    <dgm:pt modelId="{855A5EA9-598B-4C8B-BB43-05B98B179F9D}" type="sibTrans" cxnId="{42FCA4E6-4409-4DA7-AFAE-E4D3D034D9E1}">
      <dgm:prSet/>
      <dgm:spPr/>
      <dgm:t>
        <a:bodyPr/>
        <a:lstStyle/>
        <a:p>
          <a:endParaRPr lang="ru-RU"/>
        </a:p>
      </dgm:t>
    </dgm:pt>
    <dgm:pt modelId="{D4A125B2-97B3-4A51-ADFD-FEB6D8D72B71}" type="pres">
      <dgm:prSet presAssocID="{8DF6CC4C-8235-4515-9DD0-89F2F26353BD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042E5F26-FFAD-425C-96A9-065956B90570}" type="pres">
      <dgm:prSet presAssocID="{D75305CA-1B98-4C66-B5FA-8A8BBE14525A}" presName="root" presStyleCnt="0">
        <dgm:presLayoutVars>
          <dgm:chMax/>
          <dgm:chPref val="4"/>
        </dgm:presLayoutVars>
      </dgm:prSet>
      <dgm:spPr/>
    </dgm:pt>
    <dgm:pt modelId="{CFA982BC-0BEB-4C26-958E-584EB047B988}" type="pres">
      <dgm:prSet presAssocID="{D75305CA-1B98-4C66-B5FA-8A8BBE14525A}" presName="rootComposite" presStyleCnt="0">
        <dgm:presLayoutVars/>
      </dgm:prSet>
      <dgm:spPr/>
    </dgm:pt>
    <dgm:pt modelId="{6E50672F-414A-4441-9799-4203CEB20721}" type="pres">
      <dgm:prSet presAssocID="{D75305CA-1B98-4C66-B5FA-8A8BBE14525A}" presName="rootText" presStyleLbl="node0" presStyleIdx="0" presStyleCnt="1" custLinFactNeighborY="-64343">
        <dgm:presLayoutVars>
          <dgm:chMax/>
          <dgm:chPref val="4"/>
        </dgm:presLayoutVars>
      </dgm:prSet>
      <dgm:spPr/>
      <dgm:t>
        <a:bodyPr/>
        <a:lstStyle/>
        <a:p>
          <a:endParaRPr lang="ru-RU"/>
        </a:p>
      </dgm:t>
    </dgm:pt>
    <dgm:pt modelId="{0B6B5447-E8A4-4B4B-973F-69D01A350A25}" type="pres">
      <dgm:prSet presAssocID="{D75305CA-1B98-4C66-B5FA-8A8BBE14525A}" presName="childShape" presStyleCnt="0">
        <dgm:presLayoutVars>
          <dgm:chMax val="0"/>
          <dgm:chPref val="0"/>
        </dgm:presLayoutVars>
      </dgm:prSet>
      <dgm:spPr/>
    </dgm:pt>
    <dgm:pt modelId="{E96563D6-35CE-438D-A1DC-7B47CDED674C}" type="pres">
      <dgm:prSet presAssocID="{84E3DDF3-4554-4443-B32E-9C8EAA2C0947}" presName="childComposite" presStyleCnt="0">
        <dgm:presLayoutVars>
          <dgm:chMax val="0"/>
          <dgm:chPref val="0"/>
        </dgm:presLayoutVars>
      </dgm:prSet>
      <dgm:spPr/>
    </dgm:pt>
    <dgm:pt modelId="{EDA52388-2766-41A8-9483-28E13197D8CA}" type="pres">
      <dgm:prSet presAssocID="{84E3DDF3-4554-4443-B32E-9C8EAA2C0947}" presName="Image" presStyleLbl="node1" presStyleIdx="0" presStyleCnt="1"/>
      <dgm:spPr/>
    </dgm:pt>
    <dgm:pt modelId="{21B22F23-24E9-4E0A-82E2-D2BFF6DF3CCD}" type="pres">
      <dgm:prSet presAssocID="{84E3DDF3-4554-4443-B32E-9C8EAA2C0947}" presName="childText" presStyleLbl="lnNode1" presStyleIdx="0" presStyleCnt="1" custScaleX="117506" custScaleY="2305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F564FA2-F2E6-4723-B1B3-BAEB4BB8894F}" type="presOf" srcId="{8DF6CC4C-8235-4515-9DD0-89F2F26353BD}" destId="{D4A125B2-97B3-4A51-ADFD-FEB6D8D72B71}" srcOrd="0" destOrd="0" presId="urn:microsoft.com/office/officeart/2008/layout/PictureAccentList"/>
    <dgm:cxn modelId="{42FCA4E6-4409-4DA7-AFAE-E4D3D034D9E1}" srcId="{D75305CA-1B98-4C66-B5FA-8A8BBE14525A}" destId="{84E3DDF3-4554-4443-B32E-9C8EAA2C0947}" srcOrd="0" destOrd="0" parTransId="{EB9D610D-C890-43D8-9DFC-79824E89C929}" sibTransId="{855A5EA9-598B-4C8B-BB43-05B98B179F9D}"/>
    <dgm:cxn modelId="{4112BB00-E00F-4D5D-B33B-282729A4C4E0}" type="presOf" srcId="{84E3DDF3-4554-4443-B32E-9C8EAA2C0947}" destId="{21B22F23-24E9-4E0A-82E2-D2BFF6DF3CCD}" srcOrd="0" destOrd="0" presId="urn:microsoft.com/office/officeart/2008/layout/PictureAccentList"/>
    <dgm:cxn modelId="{C7F092C1-BDEA-4C69-B6B2-F579616BAE2E}" srcId="{8DF6CC4C-8235-4515-9DD0-89F2F26353BD}" destId="{D75305CA-1B98-4C66-B5FA-8A8BBE14525A}" srcOrd="0" destOrd="0" parTransId="{30F3F4E2-5993-4DA8-87C5-4997D5E62ECD}" sibTransId="{BAFAA82A-C842-4DD4-B2CD-62893A4734CC}"/>
    <dgm:cxn modelId="{006BBF49-0CEE-41DE-902B-16C525A5865E}" type="presOf" srcId="{D75305CA-1B98-4C66-B5FA-8A8BBE14525A}" destId="{6E50672F-414A-4441-9799-4203CEB20721}" srcOrd="0" destOrd="0" presId="urn:microsoft.com/office/officeart/2008/layout/PictureAccentList"/>
    <dgm:cxn modelId="{B0411F13-A1C6-4986-9757-7A69D8E9B855}" type="presParOf" srcId="{D4A125B2-97B3-4A51-ADFD-FEB6D8D72B71}" destId="{042E5F26-FFAD-425C-96A9-065956B90570}" srcOrd="0" destOrd="0" presId="urn:microsoft.com/office/officeart/2008/layout/PictureAccentList"/>
    <dgm:cxn modelId="{79E20D2D-6557-4CF9-8659-5178DA995468}" type="presParOf" srcId="{042E5F26-FFAD-425C-96A9-065956B90570}" destId="{CFA982BC-0BEB-4C26-958E-584EB047B988}" srcOrd="0" destOrd="0" presId="urn:microsoft.com/office/officeart/2008/layout/PictureAccentList"/>
    <dgm:cxn modelId="{C20EDEE8-3BC8-4443-A986-61B1AD42048B}" type="presParOf" srcId="{CFA982BC-0BEB-4C26-958E-584EB047B988}" destId="{6E50672F-414A-4441-9799-4203CEB20721}" srcOrd="0" destOrd="0" presId="urn:microsoft.com/office/officeart/2008/layout/PictureAccentList"/>
    <dgm:cxn modelId="{18033F4F-2D91-4098-91E4-FF4925A6B610}" type="presParOf" srcId="{042E5F26-FFAD-425C-96A9-065956B90570}" destId="{0B6B5447-E8A4-4B4B-973F-69D01A350A25}" srcOrd="1" destOrd="0" presId="urn:microsoft.com/office/officeart/2008/layout/PictureAccentList"/>
    <dgm:cxn modelId="{CB17DFCD-48D7-45FC-95AA-AA822A0E4095}" type="presParOf" srcId="{0B6B5447-E8A4-4B4B-973F-69D01A350A25}" destId="{E96563D6-35CE-438D-A1DC-7B47CDED674C}" srcOrd="0" destOrd="0" presId="urn:microsoft.com/office/officeart/2008/layout/PictureAccentList"/>
    <dgm:cxn modelId="{33D13B5E-2C1A-438A-B352-2E49B9D4DA9C}" type="presParOf" srcId="{E96563D6-35CE-438D-A1DC-7B47CDED674C}" destId="{EDA52388-2766-41A8-9483-28E13197D8CA}" srcOrd="0" destOrd="0" presId="urn:microsoft.com/office/officeart/2008/layout/PictureAccentList"/>
    <dgm:cxn modelId="{B3C896D0-BC59-490B-846F-DF773D18000B}" type="presParOf" srcId="{E96563D6-35CE-438D-A1DC-7B47CDED674C}" destId="{21B22F23-24E9-4E0A-82E2-D2BFF6DF3CCD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E50672F-414A-4441-9799-4203CEB20721}">
      <dsp:nvSpPr>
        <dsp:cNvPr id="0" name=""/>
        <dsp:cNvSpPr/>
      </dsp:nvSpPr>
      <dsp:spPr>
        <a:xfrm>
          <a:off x="417068" y="0"/>
          <a:ext cx="10708506" cy="11464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8-sinf</a:t>
          </a:r>
        </a:p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z-Cyrl-UZ" sz="2900" kern="1200" dirty="0" smtClean="0"/>
            <a:t>№</a:t>
          </a:r>
          <a:r>
            <a:rPr lang="uz-Cyrl-UZ" sz="2900" kern="1200" dirty="0"/>
            <a:t>1</a:t>
          </a:r>
          <a:endParaRPr lang="ru-RU" sz="2900" kern="1200" dirty="0"/>
        </a:p>
      </dsp:txBody>
      <dsp:txXfrm>
        <a:off x="417068" y="0"/>
        <a:ext cx="10708506" cy="1146461"/>
      </dsp:txXfrm>
    </dsp:sp>
    <dsp:sp modelId="{EDA52388-2766-41A8-9483-28E13197D8CA}">
      <dsp:nvSpPr>
        <dsp:cNvPr id="0" name=""/>
        <dsp:cNvSpPr/>
      </dsp:nvSpPr>
      <dsp:spPr>
        <a:xfrm>
          <a:off x="1595" y="2574712"/>
          <a:ext cx="1146461" cy="1146461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B22F23-24E9-4E0A-82E2-D2BFF6DF3CCD}">
      <dsp:nvSpPr>
        <dsp:cNvPr id="0" name=""/>
        <dsp:cNvSpPr/>
      </dsp:nvSpPr>
      <dsp:spPr>
        <a:xfrm>
          <a:off x="387496" y="1810979"/>
          <a:ext cx="11155146" cy="269334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900" b="1" kern="1200" dirty="0" err="1" smtClean="0"/>
            <a:t>Inson</a:t>
          </a:r>
          <a:r>
            <a:rPr lang="en-US" sz="2900" b="1" kern="1200" dirty="0" smtClean="0"/>
            <a:t> </a:t>
          </a:r>
          <a:r>
            <a:rPr lang="en-US" sz="2900" b="1" kern="1200" dirty="0" err="1" smtClean="0"/>
            <a:t>huquqlari</a:t>
          </a:r>
          <a:r>
            <a:rPr lang="en-US" sz="2900" b="1" kern="1200" dirty="0" smtClean="0"/>
            <a:t> </a:t>
          </a:r>
          <a:r>
            <a:rPr lang="en-US" sz="2900" b="1" kern="1200" dirty="0" err="1" smtClean="0"/>
            <a:t>umumjahon</a:t>
          </a:r>
          <a:r>
            <a:rPr lang="en-US" sz="2900" b="1" kern="1200" dirty="0" smtClean="0"/>
            <a:t> </a:t>
          </a:r>
          <a:r>
            <a:rPr lang="en-US" sz="2900" b="1" kern="1200" dirty="0" err="1" smtClean="0"/>
            <a:t>dеklaratsiyasi</a:t>
          </a:r>
          <a:r>
            <a:rPr lang="en-US" sz="2900" b="1" kern="1200" dirty="0" smtClean="0"/>
            <a:t> </a:t>
          </a:r>
          <a:r>
            <a:rPr lang="en-US" sz="2900" b="1" kern="1200" dirty="0" err="1" smtClean="0"/>
            <a:t>qachon</a:t>
          </a:r>
          <a:r>
            <a:rPr lang="en-US" sz="2900" b="1" kern="1200" dirty="0" smtClean="0"/>
            <a:t> </a:t>
          </a:r>
          <a:r>
            <a:rPr lang="en-US" sz="2900" b="1" kern="1200" dirty="0" err="1" smtClean="0"/>
            <a:t>qabul</a:t>
          </a:r>
          <a:r>
            <a:rPr lang="en-US" sz="2900" b="1" kern="1200" dirty="0" smtClean="0"/>
            <a:t> </a:t>
          </a:r>
          <a:r>
            <a:rPr lang="en-US" sz="2900" b="1" kern="1200" dirty="0" err="1" smtClean="0"/>
            <a:t>qilingan</a:t>
          </a:r>
          <a:r>
            <a:rPr lang="en-US" sz="2900" b="1" kern="1200" dirty="0" smtClean="0"/>
            <a:t>?</a:t>
          </a:r>
        </a:p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AutoNum type="arabicPeriod"/>
          </a:pPr>
          <a:r>
            <a:rPr lang="en-US" sz="2900" kern="1200" dirty="0" smtClean="0"/>
            <a:t>A) 1948-yil 10-yanvar	B) 1948-yil 11-dekabr	</a:t>
          </a:r>
        </a:p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AutoNum type="arabicPeriod"/>
          </a:pPr>
          <a:r>
            <a:rPr lang="en-US" sz="2900" kern="1200" dirty="0" smtClean="0"/>
            <a:t>C)1948-yil 10-dekabr            D) 1948-yil 8-dekabr</a:t>
          </a:r>
          <a:endParaRPr lang="ru-RU" sz="2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7496" y="1810979"/>
        <a:ext cx="11155146" cy="2693348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E50672F-414A-4441-9799-4203CEB20721}">
      <dsp:nvSpPr>
        <dsp:cNvPr id="0" name=""/>
        <dsp:cNvSpPr/>
      </dsp:nvSpPr>
      <dsp:spPr>
        <a:xfrm>
          <a:off x="417068" y="0"/>
          <a:ext cx="10708506" cy="11464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10-sinf</a:t>
          </a:r>
        </a:p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z-Cyrl-UZ" sz="2900" kern="1200" dirty="0" smtClean="0"/>
            <a:t>№</a:t>
          </a:r>
          <a:r>
            <a:rPr lang="en-US" sz="2900" kern="1200" dirty="0" smtClean="0"/>
            <a:t>2</a:t>
          </a:r>
          <a:endParaRPr lang="ru-RU" sz="2900" kern="1200" dirty="0"/>
        </a:p>
      </dsp:txBody>
      <dsp:txXfrm>
        <a:off x="417068" y="0"/>
        <a:ext cx="10708506" cy="1146461"/>
      </dsp:txXfrm>
    </dsp:sp>
    <dsp:sp modelId="{EDA52388-2766-41A8-9483-28E13197D8CA}">
      <dsp:nvSpPr>
        <dsp:cNvPr id="0" name=""/>
        <dsp:cNvSpPr/>
      </dsp:nvSpPr>
      <dsp:spPr>
        <a:xfrm>
          <a:off x="1595" y="2574712"/>
          <a:ext cx="1146461" cy="1146461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B22F23-24E9-4E0A-82E2-D2BFF6DF3CCD}">
      <dsp:nvSpPr>
        <dsp:cNvPr id="0" name=""/>
        <dsp:cNvSpPr/>
      </dsp:nvSpPr>
      <dsp:spPr>
        <a:xfrm>
          <a:off x="385900" y="1826496"/>
          <a:ext cx="11155146" cy="264289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200" b="1" kern="1200" dirty="0" err="1" smtClean="0"/>
            <a:t>Kichik</a:t>
          </a:r>
          <a:r>
            <a:rPr lang="en-US" sz="2200" b="1" kern="1200" dirty="0" smtClean="0"/>
            <a:t> </a:t>
          </a:r>
          <a:r>
            <a:rPr lang="en-US" sz="2200" b="1" kern="1200" dirty="0" err="1" smtClean="0"/>
            <a:t>yoshdagi</a:t>
          </a:r>
          <a:r>
            <a:rPr lang="en-US" sz="2200" b="1" kern="1200" dirty="0" smtClean="0"/>
            <a:t> </a:t>
          </a:r>
          <a:r>
            <a:rPr lang="en-US" sz="2200" b="1" kern="1200" dirty="0" err="1" smtClean="0"/>
            <a:t>voyaga</a:t>
          </a:r>
          <a:r>
            <a:rPr lang="en-US" sz="2200" b="1" kern="1200" dirty="0" smtClean="0"/>
            <a:t> </a:t>
          </a:r>
          <a:r>
            <a:rPr lang="en-US" sz="2200" b="1" kern="1200" dirty="0" err="1" smtClean="0"/>
            <a:t>yetmaganlar</a:t>
          </a:r>
          <a:r>
            <a:rPr lang="en-US" sz="2200" b="1" kern="1200" dirty="0" smtClean="0"/>
            <a:t> </a:t>
          </a:r>
          <a:r>
            <a:rPr lang="en-US" sz="2200" b="1" kern="1200" dirty="0" err="1" smtClean="0"/>
            <a:t>necha</a:t>
          </a:r>
          <a:r>
            <a:rPr lang="en-US" sz="2200" b="1" kern="1200" dirty="0" smtClean="0"/>
            <a:t> </a:t>
          </a:r>
          <a:r>
            <a:rPr lang="en-US" sz="2200" b="1" kern="1200" dirty="0" err="1" smtClean="0"/>
            <a:t>yoshni</a:t>
          </a:r>
          <a:r>
            <a:rPr lang="en-US" sz="2200" b="1" kern="1200" dirty="0" smtClean="0"/>
            <a:t> </a:t>
          </a:r>
          <a:r>
            <a:rPr lang="en-US" sz="2200" b="1" kern="1200" dirty="0" err="1" smtClean="0"/>
            <a:t>o‘z</a:t>
          </a:r>
          <a:r>
            <a:rPr lang="en-US" sz="2200" b="1" kern="1200" dirty="0" smtClean="0"/>
            <a:t> </a:t>
          </a:r>
          <a:r>
            <a:rPr lang="en-US" sz="2200" b="1" kern="1200" dirty="0" err="1" smtClean="0"/>
            <a:t>ichiga</a:t>
          </a:r>
          <a:r>
            <a:rPr lang="en-US" sz="2200" b="1" kern="1200" dirty="0" smtClean="0"/>
            <a:t> </a:t>
          </a:r>
          <a:r>
            <a:rPr lang="en-US" sz="2200" b="1" kern="1200" dirty="0" err="1" smtClean="0"/>
            <a:t>oladi</a:t>
          </a:r>
          <a:r>
            <a:rPr lang="en-US" sz="2200" b="1" kern="1200" dirty="0" smtClean="0"/>
            <a:t>?</a:t>
          </a:r>
          <a:endParaRPr lang="ru-RU" sz="2200" kern="1200" dirty="0" smtClean="0"/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smtClean="0"/>
            <a:t>A.10-14 </a:t>
          </a:r>
          <a:r>
            <a:rPr lang="en-US" sz="2200" kern="1200" dirty="0" err="1" smtClean="0"/>
            <a:t>yosh</a:t>
          </a:r>
          <a:endParaRPr lang="ru-RU" sz="2200" kern="1200" dirty="0" smtClean="0"/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smtClean="0"/>
            <a:t>B.14-15 </a:t>
          </a:r>
          <a:r>
            <a:rPr lang="en-US" sz="2200" kern="1200" dirty="0" err="1" smtClean="0"/>
            <a:t>yosh</a:t>
          </a:r>
          <a:endParaRPr lang="ru-RU" sz="2200" kern="1200" dirty="0" smtClean="0"/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smtClean="0"/>
            <a:t>S.7-14 </a:t>
          </a:r>
          <a:r>
            <a:rPr lang="en-US" sz="2200" kern="1200" dirty="0" err="1" smtClean="0"/>
            <a:t>yosh</a:t>
          </a:r>
          <a:endParaRPr lang="ru-RU" sz="2200" kern="1200" dirty="0" smtClean="0"/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smtClean="0"/>
            <a:t>D.8-16 </a:t>
          </a:r>
          <a:r>
            <a:rPr lang="en-US" sz="2200" kern="1200" dirty="0" err="1" smtClean="0"/>
            <a:t>yosh</a:t>
          </a:r>
          <a:endParaRPr lang="ru-RU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5900" y="1826496"/>
        <a:ext cx="11155146" cy="2642892"/>
      </dsp:txXfrm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E50672F-414A-4441-9799-4203CEB20721}">
      <dsp:nvSpPr>
        <dsp:cNvPr id="0" name=""/>
        <dsp:cNvSpPr/>
      </dsp:nvSpPr>
      <dsp:spPr>
        <a:xfrm>
          <a:off x="417068" y="0"/>
          <a:ext cx="10708506" cy="11464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10-sinf</a:t>
          </a:r>
        </a:p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z-Cyrl-UZ" sz="2900" kern="1200" dirty="0" smtClean="0"/>
            <a:t>№</a:t>
          </a:r>
          <a:r>
            <a:rPr lang="en-US" sz="2900" kern="1200" dirty="0" smtClean="0"/>
            <a:t>3</a:t>
          </a:r>
          <a:endParaRPr lang="ru-RU" sz="2900" kern="1200" dirty="0"/>
        </a:p>
      </dsp:txBody>
      <dsp:txXfrm>
        <a:off x="417068" y="0"/>
        <a:ext cx="10708506" cy="1146461"/>
      </dsp:txXfrm>
    </dsp:sp>
    <dsp:sp modelId="{EDA52388-2766-41A8-9483-28E13197D8CA}">
      <dsp:nvSpPr>
        <dsp:cNvPr id="0" name=""/>
        <dsp:cNvSpPr/>
      </dsp:nvSpPr>
      <dsp:spPr>
        <a:xfrm>
          <a:off x="1595" y="2574712"/>
          <a:ext cx="1146461" cy="1146461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B22F23-24E9-4E0A-82E2-D2BFF6DF3CCD}">
      <dsp:nvSpPr>
        <dsp:cNvPr id="0" name=""/>
        <dsp:cNvSpPr/>
      </dsp:nvSpPr>
      <dsp:spPr>
        <a:xfrm>
          <a:off x="385900" y="1826496"/>
          <a:ext cx="11155146" cy="264289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900" b="1" kern="1200" dirty="0" err="1" smtClean="0"/>
            <a:t>O‘zbekiston</a:t>
          </a:r>
          <a:r>
            <a:rPr lang="en-US" sz="1900" b="1" kern="1200" dirty="0" smtClean="0"/>
            <a:t> </a:t>
          </a:r>
          <a:r>
            <a:rPr lang="en-US" sz="1900" b="1" kern="1200" dirty="0" err="1" smtClean="0"/>
            <a:t>Respublikasi</a:t>
          </a:r>
          <a:r>
            <a:rPr lang="en-US" sz="1900" b="1" kern="1200" dirty="0" smtClean="0"/>
            <a:t>. </a:t>
          </a:r>
          <a:r>
            <a:rPr lang="en-US" sz="1900" b="1" kern="1200" dirty="0" err="1" smtClean="0"/>
            <a:t>Konstitutsiyasining</a:t>
          </a:r>
          <a:r>
            <a:rPr lang="en-US" sz="1900" b="1" kern="1200" dirty="0" smtClean="0"/>
            <a:t>  </a:t>
          </a:r>
          <a:r>
            <a:rPr lang="en-US" sz="1900" b="1" kern="1200" dirty="0" err="1" smtClean="0"/>
            <a:t>nechanchi</a:t>
          </a:r>
          <a:r>
            <a:rPr lang="en-US" sz="1900" b="1" kern="1200" dirty="0" smtClean="0"/>
            <a:t> </a:t>
          </a:r>
          <a:r>
            <a:rPr lang="en-US" sz="1900" b="1" kern="1200" dirty="0" err="1" smtClean="0"/>
            <a:t>moddasida</a:t>
          </a:r>
          <a:r>
            <a:rPr lang="en-US" sz="1900" b="1" kern="1200" dirty="0" smtClean="0"/>
            <a:t> </a:t>
          </a:r>
          <a:r>
            <a:rPr lang="en-US" sz="1900" b="1" kern="1200" dirty="0" err="1" smtClean="0"/>
            <a:t>har</a:t>
          </a:r>
          <a:r>
            <a:rPr lang="en-US" sz="1900" b="1" kern="1200" dirty="0" smtClean="0"/>
            <a:t> </a:t>
          </a:r>
          <a:r>
            <a:rPr lang="en-US" sz="1900" b="1" kern="1200" dirty="0" err="1" smtClean="0"/>
            <a:t>bir</a:t>
          </a:r>
          <a:r>
            <a:rPr lang="en-US" sz="1900" b="1" kern="1200" dirty="0" smtClean="0"/>
            <a:t> </a:t>
          </a:r>
          <a:r>
            <a:rPr lang="en-US" sz="1900" b="1" kern="1200" dirty="0" err="1" smtClean="0"/>
            <a:t>inson</a:t>
          </a:r>
          <a:r>
            <a:rPr lang="en-US" sz="1900" b="1" kern="1200" dirty="0" smtClean="0"/>
            <a:t> </a:t>
          </a:r>
          <a:r>
            <a:rPr lang="en-US" sz="1900" b="1" kern="1200" dirty="0" err="1" smtClean="0"/>
            <a:t>mulkka</a:t>
          </a:r>
          <a:r>
            <a:rPr lang="en-US" sz="1900" b="1" kern="1200" dirty="0" smtClean="0"/>
            <a:t> </a:t>
          </a:r>
          <a:r>
            <a:rPr lang="en-US" sz="1900" b="1" kern="1200" dirty="0" err="1" smtClean="0"/>
            <a:t>egalik</a:t>
          </a:r>
          <a:r>
            <a:rPr lang="en-US" sz="1900" b="1" kern="1200" dirty="0" smtClean="0"/>
            <a:t> </a:t>
          </a:r>
          <a:r>
            <a:rPr lang="en-US" sz="1900" b="1" kern="1200" dirty="0" err="1" smtClean="0"/>
            <a:t>qilish</a:t>
          </a:r>
          <a:r>
            <a:rPr lang="en-US" sz="1900" b="1" kern="1200" dirty="0" smtClean="0"/>
            <a:t> </a:t>
          </a:r>
          <a:r>
            <a:rPr lang="en-US" sz="1900" b="1" kern="1200" dirty="0" err="1" smtClean="0"/>
            <a:t>huquqi</a:t>
          </a:r>
          <a:r>
            <a:rPr lang="en-US" sz="1900" b="1" kern="1200" dirty="0" smtClean="0"/>
            <a:t> </a:t>
          </a:r>
          <a:r>
            <a:rPr lang="en-US" sz="1900" b="1" kern="1200" dirty="0" err="1" smtClean="0"/>
            <a:t>qayd</a:t>
          </a:r>
          <a:r>
            <a:rPr lang="en-US" sz="1900" b="1" kern="1200" dirty="0" smtClean="0"/>
            <a:t> </a:t>
          </a:r>
          <a:r>
            <a:rPr lang="en-US" sz="1900" b="1" kern="1200" dirty="0" err="1" smtClean="0"/>
            <a:t>etilgan</a:t>
          </a:r>
          <a:r>
            <a:rPr lang="en-US" sz="1900" b="1" kern="1200" dirty="0" smtClean="0"/>
            <a:t>?</a:t>
          </a:r>
          <a:endParaRPr lang="ru-RU" sz="1900" kern="1200" dirty="0" smtClean="0"/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smtClean="0"/>
            <a:t>A.30-modda</a:t>
          </a:r>
          <a:endParaRPr lang="ru-RU" sz="1900" kern="1200" dirty="0" smtClean="0"/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smtClean="0"/>
            <a:t>B.36-modda</a:t>
          </a:r>
          <a:endParaRPr lang="ru-RU" sz="1900" kern="1200" dirty="0" smtClean="0"/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smtClean="0"/>
            <a:t>S.28-modda</a:t>
          </a:r>
          <a:endParaRPr lang="ru-RU" sz="1900" kern="1200" dirty="0" smtClean="0"/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smtClean="0"/>
            <a:t>D.23-modda</a:t>
          </a:r>
          <a:endParaRPr lang="ru-RU" sz="1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5900" y="1826496"/>
        <a:ext cx="11155146" cy="2642892"/>
      </dsp:txXfrm>
    </dsp:sp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E50672F-414A-4441-9799-4203CEB20721}">
      <dsp:nvSpPr>
        <dsp:cNvPr id="0" name=""/>
        <dsp:cNvSpPr/>
      </dsp:nvSpPr>
      <dsp:spPr>
        <a:xfrm>
          <a:off x="417068" y="0"/>
          <a:ext cx="10708506" cy="11464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10-sinf</a:t>
          </a:r>
        </a:p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z-Cyrl-UZ" sz="2900" kern="1200" dirty="0" smtClean="0"/>
            <a:t>№</a:t>
          </a:r>
          <a:r>
            <a:rPr lang="en-US" sz="2900" kern="1200" dirty="0" smtClean="0"/>
            <a:t>4</a:t>
          </a:r>
          <a:endParaRPr lang="ru-RU" sz="2900" kern="1200" dirty="0"/>
        </a:p>
      </dsp:txBody>
      <dsp:txXfrm>
        <a:off x="417068" y="0"/>
        <a:ext cx="10708506" cy="1146461"/>
      </dsp:txXfrm>
    </dsp:sp>
    <dsp:sp modelId="{EDA52388-2766-41A8-9483-28E13197D8CA}">
      <dsp:nvSpPr>
        <dsp:cNvPr id="0" name=""/>
        <dsp:cNvSpPr/>
      </dsp:nvSpPr>
      <dsp:spPr>
        <a:xfrm>
          <a:off x="1595" y="2574712"/>
          <a:ext cx="1146461" cy="1146461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B22F23-24E9-4E0A-82E2-D2BFF6DF3CCD}">
      <dsp:nvSpPr>
        <dsp:cNvPr id="0" name=""/>
        <dsp:cNvSpPr/>
      </dsp:nvSpPr>
      <dsp:spPr>
        <a:xfrm>
          <a:off x="385900" y="1826496"/>
          <a:ext cx="11155146" cy="264289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900" b="1" kern="1200" dirty="0" err="1" smtClean="0"/>
            <a:t>Iste’molchilarning</a:t>
          </a:r>
          <a:r>
            <a:rPr lang="en-US" sz="1900" b="1" kern="1200" dirty="0" smtClean="0"/>
            <a:t>  </a:t>
          </a:r>
          <a:r>
            <a:rPr lang="en-US" sz="1900" b="1" kern="1200" dirty="0" err="1" smtClean="0"/>
            <a:t>huquqlarini</a:t>
          </a:r>
          <a:r>
            <a:rPr lang="en-US" sz="1900" b="1" kern="1200" dirty="0" smtClean="0"/>
            <a:t> </a:t>
          </a:r>
          <a:r>
            <a:rPr lang="en-US" sz="1900" b="1" kern="1200" dirty="0" err="1" smtClean="0"/>
            <a:t>himoya</a:t>
          </a:r>
          <a:r>
            <a:rPr lang="en-US" sz="1900" b="1" kern="1200" dirty="0" smtClean="0"/>
            <a:t>  </a:t>
          </a:r>
          <a:r>
            <a:rPr lang="en-US" sz="1900" b="1" kern="1200" dirty="0" err="1" smtClean="0"/>
            <a:t>qilish</a:t>
          </a:r>
          <a:r>
            <a:rPr lang="en-US" sz="1900" b="1" kern="1200" dirty="0" smtClean="0"/>
            <a:t> </a:t>
          </a:r>
          <a:r>
            <a:rPr lang="en-US" sz="1900" b="1" kern="1200" dirty="0" err="1" smtClean="0"/>
            <a:t>to‘g‘risidagi</a:t>
          </a:r>
          <a:r>
            <a:rPr lang="en-US" sz="1900" b="1" kern="1200" dirty="0" smtClean="0"/>
            <a:t> </a:t>
          </a:r>
          <a:r>
            <a:rPr lang="en-US" sz="1900" b="1" kern="1200" dirty="0" err="1" smtClean="0"/>
            <a:t>qonunga</a:t>
          </a:r>
          <a:r>
            <a:rPr lang="en-US" sz="1900" b="1" kern="1200" dirty="0" smtClean="0"/>
            <a:t> </a:t>
          </a:r>
          <a:r>
            <a:rPr lang="en-US" sz="1900" b="1" kern="1200" dirty="0" err="1" smtClean="0"/>
            <a:t>muvofiq</a:t>
          </a:r>
          <a:r>
            <a:rPr lang="en-US" sz="1900" b="1" kern="1200" dirty="0" smtClean="0"/>
            <a:t> </a:t>
          </a:r>
          <a:r>
            <a:rPr lang="en-US" sz="1900" b="1" kern="1200" dirty="0" err="1" smtClean="0"/>
            <a:t>xaridor</a:t>
          </a:r>
          <a:r>
            <a:rPr lang="en-US" sz="1900" b="1" kern="1200" dirty="0" smtClean="0"/>
            <a:t> </a:t>
          </a:r>
          <a:r>
            <a:rPr lang="en-US" sz="1900" b="1" kern="1200" dirty="0" err="1" smtClean="0"/>
            <a:t>nechchi</a:t>
          </a:r>
          <a:r>
            <a:rPr lang="en-US" sz="1900" b="1" kern="1200" dirty="0" smtClean="0"/>
            <a:t> </a:t>
          </a:r>
          <a:r>
            <a:rPr lang="en-US" sz="1900" b="1" kern="1200" dirty="0" err="1" smtClean="0"/>
            <a:t>kunlik</a:t>
          </a:r>
          <a:r>
            <a:rPr lang="en-US" sz="1900" b="1" kern="1200" dirty="0" smtClean="0"/>
            <a:t>  </a:t>
          </a:r>
          <a:r>
            <a:rPr lang="en-US" sz="1900" b="1" kern="1200" dirty="0" err="1" smtClean="0"/>
            <a:t>muddatda</a:t>
          </a:r>
          <a:r>
            <a:rPr lang="en-US" sz="1900" b="1" kern="1200" dirty="0" smtClean="0"/>
            <a:t> </a:t>
          </a:r>
          <a:r>
            <a:rPr lang="en-US" sz="1900" b="1" kern="1200" dirty="0" err="1" smtClean="0"/>
            <a:t>tovarni</a:t>
          </a:r>
          <a:r>
            <a:rPr lang="en-US" sz="1900" b="1" kern="1200" dirty="0" smtClean="0"/>
            <a:t> </a:t>
          </a:r>
          <a:r>
            <a:rPr lang="en-US" sz="1900" b="1" kern="1200" dirty="0" err="1" smtClean="0"/>
            <a:t>xuddi</a:t>
          </a:r>
          <a:r>
            <a:rPr lang="en-US" sz="1900" b="1" kern="1200" dirty="0" smtClean="0"/>
            <a:t> </a:t>
          </a:r>
          <a:r>
            <a:rPr lang="en-US" sz="1900" b="1" kern="1200" dirty="0" err="1" smtClean="0"/>
            <a:t>shunday</a:t>
          </a:r>
          <a:r>
            <a:rPr lang="en-US" sz="1900" b="1" kern="1200" dirty="0" smtClean="0"/>
            <a:t> </a:t>
          </a:r>
          <a:r>
            <a:rPr lang="en-US" sz="1900" b="1" kern="1200" dirty="0" err="1" smtClean="0"/>
            <a:t>tovarga</a:t>
          </a:r>
          <a:r>
            <a:rPr lang="en-US" sz="1900" b="1" kern="1200" dirty="0" smtClean="0"/>
            <a:t> </a:t>
          </a:r>
          <a:r>
            <a:rPr lang="en-US" sz="1900" b="1" kern="1200" dirty="0" err="1" smtClean="0"/>
            <a:t>almashtirishga</a:t>
          </a:r>
          <a:r>
            <a:rPr lang="en-US" sz="1900" b="1" kern="1200" dirty="0" smtClean="0"/>
            <a:t> </a:t>
          </a:r>
          <a:r>
            <a:rPr lang="en-US" sz="1900" b="1" kern="1200" dirty="0" err="1" smtClean="0"/>
            <a:t>haqli</a:t>
          </a:r>
          <a:r>
            <a:rPr lang="en-US" sz="1900" b="1" kern="1200" dirty="0" smtClean="0"/>
            <a:t>?</a:t>
          </a:r>
          <a:endParaRPr lang="ru-RU" sz="1900" kern="1200" dirty="0" smtClean="0"/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smtClean="0"/>
            <a:t>A.10 kun </a:t>
          </a:r>
          <a:endParaRPr lang="ru-RU" sz="1900" kern="1200" dirty="0" smtClean="0"/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smtClean="0"/>
            <a:t>B.7 kun </a:t>
          </a:r>
          <a:endParaRPr lang="ru-RU" sz="1900" kern="1200" dirty="0" smtClean="0"/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smtClean="0"/>
            <a:t>S. 3 Kun</a:t>
          </a:r>
          <a:endParaRPr lang="ru-RU" sz="1900" kern="1200" dirty="0" smtClean="0"/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smtClean="0"/>
            <a:t>D. 15 kun </a:t>
          </a:r>
          <a:endParaRPr lang="ru-RU" sz="1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5900" y="1826496"/>
        <a:ext cx="11155146" cy="2642892"/>
      </dsp:txXfrm>
    </dsp:sp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E50672F-414A-4441-9799-4203CEB20721}">
      <dsp:nvSpPr>
        <dsp:cNvPr id="0" name=""/>
        <dsp:cNvSpPr/>
      </dsp:nvSpPr>
      <dsp:spPr>
        <a:xfrm>
          <a:off x="417068" y="0"/>
          <a:ext cx="10708506" cy="11464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11-sinf</a:t>
          </a:r>
        </a:p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z-Cyrl-UZ" sz="2900" kern="1200" dirty="0" smtClean="0"/>
            <a:t>№</a:t>
          </a:r>
          <a:r>
            <a:rPr lang="en-US" sz="2900" kern="1200" dirty="0" smtClean="0"/>
            <a:t>1</a:t>
          </a:r>
          <a:endParaRPr lang="ru-RU" sz="2900" kern="1200" dirty="0"/>
        </a:p>
      </dsp:txBody>
      <dsp:txXfrm>
        <a:off x="417068" y="0"/>
        <a:ext cx="10708506" cy="1146461"/>
      </dsp:txXfrm>
    </dsp:sp>
    <dsp:sp modelId="{EDA52388-2766-41A8-9483-28E13197D8CA}">
      <dsp:nvSpPr>
        <dsp:cNvPr id="0" name=""/>
        <dsp:cNvSpPr/>
      </dsp:nvSpPr>
      <dsp:spPr>
        <a:xfrm>
          <a:off x="1595" y="2574712"/>
          <a:ext cx="1146461" cy="1146461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B22F23-24E9-4E0A-82E2-D2BFF6DF3CCD}">
      <dsp:nvSpPr>
        <dsp:cNvPr id="0" name=""/>
        <dsp:cNvSpPr/>
      </dsp:nvSpPr>
      <dsp:spPr>
        <a:xfrm>
          <a:off x="385900" y="1826496"/>
          <a:ext cx="11155146" cy="264289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200" b="1" kern="1200" dirty="0" err="1" smtClean="0"/>
            <a:t>Mualliflik</a:t>
          </a:r>
          <a:r>
            <a:rPr lang="en-US" sz="2200" b="1" kern="1200" dirty="0" smtClean="0"/>
            <a:t> </a:t>
          </a:r>
          <a:r>
            <a:rPr lang="en-US" sz="2200" b="1" kern="1200" dirty="0" err="1" smtClean="0"/>
            <a:t>huquqining</a:t>
          </a:r>
          <a:r>
            <a:rPr lang="en-US" sz="2200" b="1" kern="1200" dirty="0" smtClean="0"/>
            <a:t> </a:t>
          </a:r>
          <a:r>
            <a:rPr lang="en-US" sz="2200" b="1" kern="1200" dirty="0" err="1" smtClean="0"/>
            <a:t>amal</a:t>
          </a:r>
          <a:r>
            <a:rPr lang="en-US" sz="2200" b="1" kern="1200" dirty="0" smtClean="0"/>
            <a:t> </a:t>
          </a:r>
          <a:r>
            <a:rPr lang="en-US" sz="2200" b="1" kern="1200" dirty="0" err="1" smtClean="0"/>
            <a:t>qilish</a:t>
          </a:r>
          <a:r>
            <a:rPr lang="en-US" sz="2200" b="1" kern="1200" dirty="0" smtClean="0"/>
            <a:t> </a:t>
          </a:r>
          <a:r>
            <a:rPr lang="en-US" sz="2200" b="1" kern="1200" dirty="0" err="1" smtClean="0"/>
            <a:t>muddati</a:t>
          </a:r>
          <a:r>
            <a:rPr lang="en-US" sz="2200" b="1" kern="1200" dirty="0" smtClean="0"/>
            <a:t>  </a:t>
          </a:r>
          <a:r>
            <a:rPr lang="en-US" sz="2200" b="1" kern="1200" dirty="0" err="1" smtClean="0"/>
            <a:t>yozilgan</a:t>
          </a:r>
          <a:r>
            <a:rPr lang="en-US" sz="2200" b="1" kern="1200" dirty="0" smtClean="0"/>
            <a:t> </a:t>
          </a:r>
          <a:r>
            <a:rPr lang="en-US" sz="2200" b="1" kern="1200" dirty="0" err="1" smtClean="0"/>
            <a:t>qatorni</a:t>
          </a:r>
          <a:r>
            <a:rPr lang="en-US" sz="2200" b="1" kern="1200" dirty="0" smtClean="0"/>
            <a:t> </a:t>
          </a:r>
          <a:r>
            <a:rPr lang="en-US" sz="2200" b="1" kern="1200" dirty="0" err="1" smtClean="0"/>
            <a:t>belgilang</a:t>
          </a:r>
          <a:r>
            <a:rPr lang="en-US" sz="2200" b="1" kern="1200" dirty="0" smtClean="0"/>
            <a:t>.</a:t>
          </a:r>
          <a:endParaRPr lang="ru-RU" sz="2200" kern="1200" dirty="0" smtClean="0"/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 smtClean="0"/>
            <a:t>A.Muallifning</a:t>
          </a:r>
          <a:r>
            <a:rPr lang="en-US" sz="2200" kern="1200" dirty="0" smtClean="0"/>
            <a:t>  </a:t>
          </a:r>
          <a:r>
            <a:rPr lang="en-US" sz="2200" kern="1200" dirty="0" err="1" smtClean="0"/>
            <a:t>butun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hayoti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va</a:t>
          </a:r>
          <a:r>
            <a:rPr lang="en-US" sz="2200" kern="1200" dirty="0" smtClean="0"/>
            <a:t> u </a:t>
          </a:r>
          <a:r>
            <a:rPr lang="en-US" sz="2200" kern="1200" dirty="0" err="1" smtClean="0"/>
            <a:t>vafotidan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so‘ng</a:t>
          </a:r>
          <a:r>
            <a:rPr lang="en-US" sz="2200" kern="1200" dirty="0" smtClean="0"/>
            <a:t>  50 </a:t>
          </a:r>
          <a:r>
            <a:rPr lang="en-US" sz="2200" kern="1200" dirty="0" err="1" smtClean="0"/>
            <a:t>yil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saqlanadi</a:t>
          </a:r>
          <a:r>
            <a:rPr lang="en-US" sz="2200" kern="1200" dirty="0" smtClean="0"/>
            <a:t>.</a:t>
          </a:r>
          <a:endParaRPr lang="ru-RU" sz="2200" kern="1200" dirty="0" smtClean="0"/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smtClean="0"/>
            <a:t>B.30 </a:t>
          </a:r>
          <a:r>
            <a:rPr lang="en-US" sz="2200" kern="1200" dirty="0" err="1" smtClean="0"/>
            <a:t>yil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saqlanadi</a:t>
          </a:r>
          <a:r>
            <a:rPr lang="en-US" sz="2200" kern="1200" dirty="0" smtClean="0"/>
            <a:t>.</a:t>
          </a:r>
          <a:endParaRPr lang="ru-RU" sz="2200" kern="1200" dirty="0" smtClean="0"/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 smtClean="0"/>
            <a:t>S.umuman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saqlanmaydi</a:t>
          </a:r>
          <a:r>
            <a:rPr lang="en-US" sz="2200" kern="1200" dirty="0" smtClean="0"/>
            <a:t>.</a:t>
          </a:r>
          <a:endParaRPr lang="ru-RU" sz="2200" kern="1200" dirty="0" smtClean="0"/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smtClean="0"/>
            <a:t>D.10 </a:t>
          </a:r>
          <a:r>
            <a:rPr lang="en-US" sz="2200" kern="1200" dirty="0" err="1" smtClean="0"/>
            <a:t>yil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o‘tib</a:t>
          </a:r>
          <a:r>
            <a:rPr lang="en-US" sz="2200" kern="1200" dirty="0" smtClean="0"/>
            <a:t>.</a:t>
          </a:r>
          <a:endParaRPr lang="ru-RU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5900" y="1826496"/>
        <a:ext cx="11155146" cy="2642892"/>
      </dsp:txXfrm>
    </dsp:sp>
  </dsp:spTree>
</dsp:drawing>
</file>

<file path=ppt/diagrams/drawing1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E50672F-414A-4441-9799-4203CEB20721}">
      <dsp:nvSpPr>
        <dsp:cNvPr id="0" name=""/>
        <dsp:cNvSpPr/>
      </dsp:nvSpPr>
      <dsp:spPr>
        <a:xfrm>
          <a:off x="417068" y="0"/>
          <a:ext cx="10708506" cy="11464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11-sinf</a:t>
          </a:r>
        </a:p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z-Cyrl-UZ" sz="2900" kern="1200" dirty="0" smtClean="0"/>
            <a:t>№</a:t>
          </a:r>
          <a:r>
            <a:rPr lang="en-US" sz="2900" kern="1200" dirty="0" smtClean="0"/>
            <a:t>2</a:t>
          </a:r>
          <a:endParaRPr lang="ru-RU" sz="2900" kern="1200" dirty="0"/>
        </a:p>
      </dsp:txBody>
      <dsp:txXfrm>
        <a:off x="417068" y="0"/>
        <a:ext cx="10708506" cy="1146461"/>
      </dsp:txXfrm>
    </dsp:sp>
    <dsp:sp modelId="{EDA52388-2766-41A8-9483-28E13197D8CA}">
      <dsp:nvSpPr>
        <dsp:cNvPr id="0" name=""/>
        <dsp:cNvSpPr/>
      </dsp:nvSpPr>
      <dsp:spPr>
        <a:xfrm>
          <a:off x="1595" y="2574712"/>
          <a:ext cx="1146461" cy="1146461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B22F23-24E9-4E0A-82E2-D2BFF6DF3CCD}">
      <dsp:nvSpPr>
        <dsp:cNvPr id="0" name=""/>
        <dsp:cNvSpPr/>
      </dsp:nvSpPr>
      <dsp:spPr>
        <a:xfrm>
          <a:off x="385900" y="1826496"/>
          <a:ext cx="11155146" cy="264289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700" b="1" kern="1200" dirty="0" err="1" smtClean="0"/>
            <a:t>Har</a:t>
          </a:r>
          <a:r>
            <a:rPr lang="en-US" sz="1700" b="1" kern="1200" dirty="0" smtClean="0"/>
            <a:t> </a:t>
          </a:r>
          <a:r>
            <a:rPr lang="en-US" sz="1700" b="1" kern="1200" dirty="0" err="1" smtClean="0"/>
            <a:t>bir</a:t>
          </a:r>
          <a:r>
            <a:rPr lang="en-US" sz="1700" b="1" kern="1200" dirty="0" smtClean="0"/>
            <a:t> </a:t>
          </a:r>
          <a:r>
            <a:rPr lang="en-US" sz="1700" b="1" kern="1200" dirty="0" err="1" smtClean="0"/>
            <a:t>shaxs</a:t>
          </a:r>
          <a:r>
            <a:rPr lang="en-US" sz="1700" b="1" kern="1200" dirty="0" smtClean="0"/>
            <a:t>  </a:t>
          </a:r>
          <a:r>
            <a:rPr lang="en-US" sz="1700" b="1" kern="1200" dirty="0" err="1" smtClean="0"/>
            <a:t>mehnat</a:t>
          </a:r>
          <a:r>
            <a:rPr lang="en-US" sz="1700" b="1" kern="1200" dirty="0" smtClean="0"/>
            <a:t> </a:t>
          </a:r>
          <a:r>
            <a:rPr lang="en-US" sz="1700" b="1" kern="1200" dirty="0" err="1" smtClean="0"/>
            <a:t>qilish</a:t>
          </a:r>
          <a:r>
            <a:rPr lang="en-US" sz="1700" b="1" kern="1200" dirty="0" smtClean="0"/>
            <a:t>  </a:t>
          </a:r>
          <a:r>
            <a:rPr lang="en-US" sz="1700" b="1" kern="1200" dirty="0" err="1" smtClean="0"/>
            <a:t>erkin</a:t>
          </a:r>
          <a:r>
            <a:rPr lang="en-US" sz="1700" b="1" kern="1200" dirty="0" smtClean="0"/>
            <a:t> </a:t>
          </a:r>
          <a:r>
            <a:rPr lang="en-US" sz="1700" b="1" kern="1200" dirty="0" err="1" smtClean="0"/>
            <a:t>kasb</a:t>
          </a:r>
          <a:r>
            <a:rPr lang="en-US" sz="1700" b="1" kern="1200" dirty="0" smtClean="0"/>
            <a:t> </a:t>
          </a:r>
          <a:r>
            <a:rPr lang="en-US" sz="1700" b="1" kern="1200" dirty="0" err="1" smtClean="0"/>
            <a:t>tanlash</a:t>
          </a:r>
          <a:r>
            <a:rPr lang="en-US" sz="1700" b="1" kern="1200" dirty="0" smtClean="0"/>
            <a:t>,  </a:t>
          </a:r>
          <a:r>
            <a:rPr lang="en-US" sz="1700" b="1" kern="1200" dirty="0" err="1" smtClean="0"/>
            <a:t>adolatli</a:t>
          </a:r>
          <a:r>
            <a:rPr lang="en-US" sz="1700" b="1" kern="1200" dirty="0" smtClean="0"/>
            <a:t> </a:t>
          </a:r>
          <a:r>
            <a:rPr lang="en-US" sz="1700" b="1" kern="1200" dirty="0" err="1" smtClean="0"/>
            <a:t>mehnat</a:t>
          </a:r>
          <a:r>
            <a:rPr lang="en-US" sz="1700" b="1" kern="1200" dirty="0" smtClean="0"/>
            <a:t> </a:t>
          </a:r>
          <a:r>
            <a:rPr lang="en-US" sz="1700" b="1" kern="1200" dirty="0" err="1" smtClean="0"/>
            <a:t>sharoitida</a:t>
          </a:r>
          <a:r>
            <a:rPr lang="en-US" sz="1700" b="1" kern="1200" dirty="0" smtClean="0"/>
            <a:t>  </a:t>
          </a:r>
          <a:r>
            <a:rPr lang="en-US" sz="1700" b="1" kern="1200" dirty="0" err="1" smtClean="0"/>
            <a:t>ishlash</a:t>
          </a:r>
          <a:r>
            <a:rPr lang="en-US" sz="1700" b="1" kern="1200" dirty="0" smtClean="0"/>
            <a:t>  </a:t>
          </a:r>
          <a:r>
            <a:rPr lang="en-US" sz="1700" b="1" kern="1200" dirty="0" err="1" smtClean="0"/>
            <a:t>va</a:t>
          </a:r>
          <a:r>
            <a:rPr lang="en-US" sz="1700" b="1" kern="1200" dirty="0" smtClean="0"/>
            <a:t>  </a:t>
          </a:r>
          <a:r>
            <a:rPr lang="en-US" sz="1700" b="1" kern="1200" dirty="0" err="1" smtClean="0"/>
            <a:t>qonunda</a:t>
          </a:r>
          <a:r>
            <a:rPr lang="en-US" sz="1700" b="1" kern="1200" dirty="0" smtClean="0"/>
            <a:t>  </a:t>
          </a:r>
          <a:r>
            <a:rPr lang="en-US" sz="1700" b="1" kern="1200" dirty="0" err="1" smtClean="0"/>
            <a:t>ko‘rsatilgan</a:t>
          </a:r>
          <a:r>
            <a:rPr lang="en-US" sz="1700" b="1" kern="1200" dirty="0" smtClean="0"/>
            <a:t>  </a:t>
          </a:r>
          <a:r>
            <a:rPr lang="en-US" sz="1700" b="1" kern="1200" dirty="0" err="1" smtClean="0"/>
            <a:t>tartibda</a:t>
          </a:r>
          <a:r>
            <a:rPr lang="en-US" sz="1700" b="1" kern="1200" dirty="0" smtClean="0"/>
            <a:t>  </a:t>
          </a:r>
          <a:r>
            <a:rPr lang="en-US" sz="1700" b="1" kern="1200" dirty="0" err="1" smtClean="0"/>
            <a:t>issizlikdan</a:t>
          </a:r>
          <a:r>
            <a:rPr lang="en-US" sz="1700" b="1" kern="1200" dirty="0" smtClean="0"/>
            <a:t> </a:t>
          </a:r>
          <a:r>
            <a:rPr lang="en-US" sz="1700" b="1" kern="1200" dirty="0" err="1" smtClean="0"/>
            <a:t>himoyalanish</a:t>
          </a:r>
          <a:r>
            <a:rPr lang="en-US" sz="1700" b="1" kern="1200" dirty="0" smtClean="0"/>
            <a:t> </a:t>
          </a:r>
          <a:r>
            <a:rPr lang="en-US" sz="1700" b="1" kern="1200" dirty="0" err="1" smtClean="0"/>
            <a:t>huquqiga</a:t>
          </a:r>
          <a:r>
            <a:rPr lang="en-US" sz="1700" b="1" kern="1200" dirty="0" smtClean="0"/>
            <a:t> </a:t>
          </a:r>
          <a:r>
            <a:rPr lang="en-US" sz="1700" b="1" kern="1200" dirty="0" err="1" smtClean="0"/>
            <a:t>egadir.Mazkur</a:t>
          </a:r>
          <a:r>
            <a:rPr lang="en-US" sz="1700" b="1" kern="1200" dirty="0" smtClean="0"/>
            <a:t> </a:t>
          </a:r>
          <a:r>
            <a:rPr lang="en-US" sz="1700" b="1" kern="1200" dirty="0" err="1" smtClean="0"/>
            <a:t>qonundan</a:t>
          </a:r>
          <a:r>
            <a:rPr lang="en-US" sz="1700" b="1" kern="1200" dirty="0" smtClean="0"/>
            <a:t> </a:t>
          </a:r>
          <a:r>
            <a:rPr lang="en-US" sz="1700" b="1" kern="1200" dirty="0" err="1" smtClean="0"/>
            <a:t>parcha</a:t>
          </a:r>
          <a:r>
            <a:rPr lang="en-US" sz="1700" b="1" kern="1200" dirty="0" smtClean="0"/>
            <a:t> </a:t>
          </a:r>
          <a:r>
            <a:rPr lang="en-US" sz="1700" b="1" kern="1200" dirty="0" err="1" smtClean="0"/>
            <a:t>konstitutsiyamizning</a:t>
          </a:r>
          <a:r>
            <a:rPr lang="en-US" sz="1700" b="1" kern="1200" dirty="0" smtClean="0"/>
            <a:t> </a:t>
          </a:r>
          <a:r>
            <a:rPr lang="en-US" sz="1700" b="1" kern="1200" dirty="0" err="1" smtClean="0"/>
            <a:t>nechanchi</a:t>
          </a:r>
          <a:r>
            <a:rPr lang="en-US" sz="1700" b="1" kern="1200" dirty="0" smtClean="0"/>
            <a:t> </a:t>
          </a:r>
          <a:r>
            <a:rPr lang="en-US" sz="1700" b="1" kern="1200" dirty="0" err="1" smtClean="0"/>
            <a:t>moddasidan</a:t>
          </a:r>
          <a:r>
            <a:rPr lang="en-US" sz="1700" b="1" kern="1200" dirty="0" smtClean="0"/>
            <a:t> </a:t>
          </a:r>
          <a:r>
            <a:rPr lang="en-US" sz="1700" b="1" kern="1200" dirty="0" err="1" smtClean="0"/>
            <a:t>olingan</a:t>
          </a:r>
          <a:r>
            <a:rPr lang="en-US" sz="1700" b="1" kern="1200" dirty="0" smtClean="0"/>
            <a:t>?</a:t>
          </a:r>
          <a:endParaRPr lang="ru-RU" sz="1700" kern="1200" dirty="0" smtClean="0"/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smtClean="0"/>
            <a:t>A.31-modda</a:t>
          </a:r>
          <a:endParaRPr lang="ru-RU" sz="1700" kern="1200" dirty="0" smtClean="0"/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smtClean="0"/>
            <a:t>B.30-modda</a:t>
          </a:r>
          <a:endParaRPr lang="ru-RU" sz="1700" kern="1200" dirty="0" smtClean="0"/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smtClean="0"/>
            <a:t>S.34-modda</a:t>
          </a:r>
          <a:endParaRPr lang="ru-RU" sz="1700" kern="1200" dirty="0" smtClean="0"/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smtClean="0"/>
            <a:t>D.37-modda</a:t>
          </a:r>
          <a:endParaRPr lang="ru-RU" sz="1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5900" y="1826496"/>
        <a:ext cx="11155146" cy="2642892"/>
      </dsp:txXfrm>
    </dsp:sp>
  </dsp:spTree>
</dsp:drawing>
</file>

<file path=ppt/diagrams/drawing1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E50672F-414A-4441-9799-4203CEB20721}">
      <dsp:nvSpPr>
        <dsp:cNvPr id="0" name=""/>
        <dsp:cNvSpPr/>
      </dsp:nvSpPr>
      <dsp:spPr>
        <a:xfrm>
          <a:off x="417068" y="0"/>
          <a:ext cx="10708506" cy="11464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11-sinf</a:t>
          </a:r>
        </a:p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z-Cyrl-UZ" sz="2900" kern="1200" dirty="0" smtClean="0"/>
            <a:t>№</a:t>
          </a:r>
          <a:r>
            <a:rPr lang="en-US" sz="2900" kern="1200" dirty="0" smtClean="0"/>
            <a:t>3</a:t>
          </a:r>
          <a:endParaRPr lang="ru-RU" sz="2900" kern="1200" dirty="0"/>
        </a:p>
      </dsp:txBody>
      <dsp:txXfrm>
        <a:off x="417068" y="0"/>
        <a:ext cx="10708506" cy="1146461"/>
      </dsp:txXfrm>
    </dsp:sp>
    <dsp:sp modelId="{EDA52388-2766-41A8-9483-28E13197D8CA}">
      <dsp:nvSpPr>
        <dsp:cNvPr id="0" name=""/>
        <dsp:cNvSpPr/>
      </dsp:nvSpPr>
      <dsp:spPr>
        <a:xfrm>
          <a:off x="1595" y="2574712"/>
          <a:ext cx="1146461" cy="1146461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B22F23-24E9-4E0A-82E2-D2BFF6DF3CCD}">
      <dsp:nvSpPr>
        <dsp:cNvPr id="0" name=""/>
        <dsp:cNvSpPr/>
      </dsp:nvSpPr>
      <dsp:spPr>
        <a:xfrm>
          <a:off x="385900" y="1826496"/>
          <a:ext cx="11155146" cy="264289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700" b="1" kern="1200" dirty="0" smtClean="0"/>
            <a:t> </a:t>
          </a:r>
          <a:r>
            <a:rPr lang="en-US" sz="1700" b="1" kern="1200" dirty="0" err="1" smtClean="0"/>
            <a:t>Voyaga</a:t>
          </a:r>
          <a:r>
            <a:rPr lang="en-US" sz="1700" b="1" kern="1200" dirty="0" smtClean="0"/>
            <a:t> </a:t>
          </a:r>
          <a:r>
            <a:rPr lang="en-US" sz="1700" b="1" kern="1200" dirty="0" err="1" smtClean="0"/>
            <a:t>yetmaganlar</a:t>
          </a:r>
          <a:r>
            <a:rPr lang="en-US" sz="1700" b="1" kern="1200" dirty="0" smtClean="0"/>
            <a:t> </a:t>
          </a:r>
          <a:r>
            <a:rPr lang="en-US" sz="1700" b="1" kern="1200" dirty="0" err="1" smtClean="0"/>
            <a:t>nechcha</a:t>
          </a:r>
          <a:r>
            <a:rPr lang="en-US" sz="1700" b="1" kern="1200" dirty="0" smtClean="0"/>
            <a:t> </a:t>
          </a:r>
          <a:r>
            <a:rPr lang="en-US" sz="1700" b="1" kern="1200" dirty="0" err="1" smtClean="0"/>
            <a:t>yoshga</a:t>
          </a:r>
          <a:r>
            <a:rPr lang="en-US" sz="1700" b="1" kern="1200" dirty="0" smtClean="0"/>
            <a:t> </a:t>
          </a:r>
          <a:r>
            <a:rPr lang="en-US" sz="1700" b="1" kern="1200" dirty="0" err="1" smtClean="0"/>
            <a:t>to‘lgandan</a:t>
          </a:r>
          <a:r>
            <a:rPr lang="en-US" sz="1700" b="1" kern="1200" dirty="0" smtClean="0"/>
            <a:t> </a:t>
          </a:r>
          <a:r>
            <a:rPr lang="en-US" sz="1700" b="1" kern="1200" dirty="0" err="1" smtClean="0"/>
            <a:t>keyin</a:t>
          </a:r>
          <a:r>
            <a:rPr lang="en-US" sz="1700" b="1" kern="1200" dirty="0" smtClean="0"/>
            <a:t> </a:t>
          </a:r>
          <a:r>
            <a:rPr lang="en-US" sz="1700" b="1" kern="1200" dirty="0" err="1" smtClean="0"/>
            <a:t>ota</a:t>
          </a:r>
          <a:r>
            <a:rPr lang="en-US" sz="1700" b="1" kern="1200" dirty="0" smtClean="0"/>
            <a:t> – </a:t>
          </a:r>
          <a:r>
            <a:rPr lang="en-US" sz="1700" b="1" kern="1200" dirty="0" err="1" smtClean="0"/>
            <a:t>onasidan</a:t>
          </a:r>
          <a:r>
            <a:rPr lang="en-US" sz="1700" b="1" kern="1200" dirty="0" smtClean="0"/>
            <a:t>  </a:t>
          </a:r>
          <a:r>
            <a:rPr lang="en-US" sz="1700" b="1" kern="1200" dirty="0" err="1" smtClean="0"/>
            <a:t>birining</a:t>
          </a:r>
          <a:r>
            <a:rPr lang="en-US" sz="1700" b="1" kern="1200" dirty="0" smtClean="0"/>
            <a:t> </a:t>
          </a:r>
          <a:r>
            <a:rPr lang="en-US" sz="1700" b="1" kern="1200" dirty="0" err="1" smtClean="0"/>
            <a:t>yoki</a:t>
          </a:r>
          <a:r>
            <a:rPr lang="en-US" sz="1700" b="1" kern="1200" dirty="0" smtClean="0"/>
            <a:t>    </a:t>
          </a:r>
          <a:r>
            <a:rPr lang="en-US" sz="1700" b="1" kern="1200" dirty="0" err="1" smtClean="0"/>
            <a:t>ota</a:t>
          </a:r>
          <a:r>
            <a:rPr lang="en-US" sz="1700" b="1" kern="1200" dirty="0" smtClean="0"/>
            <a:t> – </a:t>
          </a:r>
          <a:r>
            <a:rPr lang="en-US" sz="1700" b="1" kern="1200" dirty="0" err="1" smtClean="0"/>
            <a:t>onasining</a:t>
          </a:r>
          <a:r>
            <a:rPr lang="en-US" sz="1700" b="1" kern="1200" dirty="0" smtClean="0"/>
            <a:t> </a:t>
          </a:r>
          <a:r>
            <a:rPr lang="en-US" sz="1700" b="1" kern="1200" dirty="0" err="1" smtClean="0"/>
            <a:t>o‘rnini</a:t>
          </a:r>
          <a:r>
            <a:rPr lang="en-US" sz="1700" b="1" kern="1200" dirty="0" smtClean="0"/>
            <a:t> </a:t>
          </a:r>
          <a:r>
            <a:rPr lang="en-US" sz="1700" b="1" kern="1200" dirty="0" err="1" smtClean="0"/>
            <a:t>bosuvchi</a:t>
          </a:r>
          <a:r>
            <a:rPr lang="en-US" sz="1700" b="1" kern="1200" dirty="0" smtClean="0"/>
            <a:t> </a:t>
          </a:r>
          <a:r>
            <a:rPr lang="en-US" sz="1700" b="1" kern="1200" dirty="0" err="1" smtClean="0"/>
            <a:t>shaxslardan</a:t>
          </a:r>
          <a:r>
            <a:rPr lang="en-US" sz="1700" b="1" kern="1200" dirty="0" smtClean="0"/>
            <a:t> </a:t>
          </a:r>
          <a:r>
            <a:rPr lang="en-US" sz="1700" b="1" kern="1200" dirty="0" err="1" smtClean="0"/>
            <a:t>birining</a:t>
          </a:r>
          <a:r>
            <a:rPr lang="en-US" sz="1700" b="1" kern="1200" dirty="0" smtClean="0"/>
            <a:t> </a:t>
          </a:r>
          <a:r>
            <a:rPr lang="en-US" sz="1700" b="1" kern="1200" dirty="0" err="1" smtClean="0"/>
            <a:t>yozma</a:t>
          </a:r>
          <a:r>
            <a:rPr lang="en-US" sz="1700" b="1" kern="1200" dirty="0" smtClean="0"/>
            <a:t> </a:t>
          </a:r>
          <a:r>
            <a:rPr lang="en-US" sz="1700" b="1" kern="1200" dirty="0" err="1" smtClean="0"/>
            <a:t>roziligi</a:t>
          </a:r>
          <a:r>
            <a:rPr lang="en-US" sz="1700" b="1" kern="1200" dirty="0" smtClean="0"/>
            <a:t> </a:t>
          </a:r>
          <a:r>
            <a:rPr lang="en-US" sz="1700" b="1" kern="1200" dirty="0" err="1" smtClean="0"/>
            <a:t>bilan</a:t>
          </a:r>
          <a:r>
            <a:rPr lang="en-US" sz="1700" b="1" kern="1200" dirty="0" smtClean="0"/>
            <a:t> </a:t>
          </a:r>
          <a:r>
            <a:rPr lang="en-US" sz="1700" b="1" kern="1200" dirty="0" err="1" smtClean="0"/>
            <a:t>ishga</a:t>
          </a:r>
          <a:r>
            <a:rPr lang="en-US" sz="1700" b="1" kern="1200" dirty="0" smtClean="0"/>
            <a:t> </a:t>
          </a:r>
          <a:r>
            <a:rPr lang="en-US" sz="1700" b="1" kern="1200" dirty="0" err="1" smtClean="0"/>
            <a:t>qabul</a:t>
          </a:r>
          <a:r>
            <a:rPr lang="en-US" sz="1700" b="1" kern="1200" dirty="0" smtClean="0"/>
            <a:t> </a:t>
          </a:r>
          <a:r>
            <a:rPr lang="en-US" sz="1700" b="1" kern="1200" dirty="0" err="1" smtClean="0"/>
            <a:t>qilishga</a:t>
          </a:r>
          <a:r>
            <a:rPr lang="en-US" sz="1700" b="1" kern="1200" dirty="0" smtClean="0"/>
            <a:t> </a:t>
          </a:r>
          <a:r>
            <a:rPr lang="en-US" sz="1700" b="1" kern="1200" dirty="0" err="1" smtClean="0"/>
            <a:t>yo‘l</a:t>
          </a:r>
          <a:r>
            <a:rPr lang="en-US" sz="1700" b="1" kern="1200" dirty="0" smtClean="0"/>
            <a:t> </a:t>
          </a:r>
          <a:r>
            <a:rPr lang="en-US" sz="1700" b="1" kern="1200" dirty="0" err="1" smtClean="0"/>
            <a:t>qo‘yiladi</a:t>
          </a:r>
          <a:r>
            <a:rPr lang="en-US" sz="1700" b="1" kern="1200" dirty="0" smtClean="0"/>
            <a:t>?</a:t>
          </a:r>
          <a:endParaRPr lang="ru-RU" sz="1700" kern="1200" dirty="0" smtClean="0"/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smtClean="0"/>
            <a:t>A.16</a:t>
          </a:r>
          <a:endParaRPr lang="ru-RU" sz="1700" kern="1200" dirty="0" smtClean="0"/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smtClean="0"/>
            <a:t>B.15</a:t>
          </a:r>
          <a:endParaRPr lang="ru-RU" sz="1700" kern="1200" dirty="0" smtClean="0"/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smtClean="0"/>
            <a:t>S.14</a:t>
          </a:r>
          <a:endParaRPr lang="ru-RU" sz="1700" kern="1200" dirty="0" smtClean="0"/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smtClean="0"/>
            <a:t>D.18</a:t>
          </a:r>
          <a:endParaRPr lang="ru-RU" sz="1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5900" y="1826496"/>
        <a:ext cx="11155146" cy="2642892"/>
      </dsp:txXfrm>
    </dsp:sp>
  </dsp:spTree>
</dsp:drawing>
</file>

<file path=ppt/diagrams/drawing1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E50672F-414A-4441-9799-4203CEB20721}">
      <dsp:nvSpPr>
        <dsp:cNvPr id="0" name=""/>
        <dsp:cNvSpPr/>
      </dsp:nvSpPr>
      <dsp:spPr>
        <a:xfrm>
          <a:off x="417068" y="0"/>
          <a:ext cx="10708506" cy="11464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11-sinf</a:t>
          </a:r>
        </a:p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z-Cyrl-UZ" sz="2900" kern="1200" dirty="0" smtClean="0"/>
            <a:t>№</a:t>
          </a:r>
          <a:r>
            <a:rPr lang="en-US" sz="2900" kern="1200" dirty="0" smtClean="0"/>
            <a:t>4</a:t>
          </a:r>
          <a:endParaRPr lang="ru-RU" sz="2900" kern="1200" dirty="0"/>
        </a:p>
      </dsp:txBody>
      <dsp:txXfrm>
        <a:off x="417068" y="0"/>
        <a:ext cx="10708506" cy="1146461"/>
      </dsp:txXfrm>
    </dsp:sp>
    <dsp:sp modelId="{EDA52388-2766-41A8-9483-28E13197D8CA}">
      <dsp:nvSpPr>
        <dsp:cNvPr id="0" name=""/>
        <dsp:cNvSpPr/>
      </dsp:nvSpPr>
      <dsp:spPr>
        <a:xfrm>
          <a:off x="1595" y="2574712"/>
          <a:ext cx="1146461" cy="1146461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B22F23-24E9-4E0A-82E2-D2BFF6DF3CCD}">
      <dsp:nvSpPr>
        <dsp:cNvPr id="0" name=""/>
        <dsp:cNvSpPr/>
      </dsp:nvSpPr>
      <dsp:spPr>
        <a:xfrm>
          <a:off x="385900" y="1826496"/>
          <a:ext cx="11155146" cy="264289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900" b="1" kern="1200" dirty="0" smtClean="0"/>
            <a:t>15 </a:t>
          </a:r>
          <a:r>
            <a:rPr lang="en-US" sz="1900" b="1" kern="1200" dirty="0" err="1" smtClean="0"/>
            <a:t>yoshga</a:t>
          </a:r>
          <a:r>
            <a:rPr lang="en-US" sz="1900" b="1" kern="1200" dirty="0" smtClean="0"/>
            <a:t> </a:t>
          </a:r>
          <a:r>
            <a:rPr lang="en-US" sz="1900" b="1" kern="1200" dirty="0" err="1" smtClean="0"/>
            <a:t>to‘lgan</a:t>
          </a:r>
          <a:r>
            <a:rPr lang="en-US" sz="1900" b="1" kern="1200" dirty="0" smtClean="0"/>
            <a:t> </a:t>
          </a:r>
          <a:r>
            <a:rPr lang="en-US" sz="1900" b="1" kern="1200" dirty="0" err="1" smtClean="0"/>
            <a:t>voyaga</a:t>
          </a:r>
          <a:r>
            <a:rPr lang="en-US" sz="1900" b="1" kern="1200" dirty="0" smtClean="0"/>
            <a:t> </a:t>
          </a:r>
          <a:r>
            <a:rPr lang="en-US" sz="1900" b="1" kern="1200" dirty="0" err="1" smtClean="0"/>
            <a:t>yetmaganlar</a:t>
          </a:r>
          <a:r>
            <a:rPr lang="en-US" sz="1900" b="1" kern="1200" dirty="0" smtClean="0"/>
            <a:t>  </a:t>
          </a:r>
          <a:r>
            <a:rPr lang="en-US" sz="1900" b="1" kern="1200" dirty="0" err="1" smtClean="0"/>
            <a:t>to‘liq</a:t>
          </a:r>
          <a:r>
            <a:rPr lang="en-US" sz="1900" b="1" kern="1200" dirty="0" smtClean="0"/>
            <a:t> </a:t>
          </a:r>
          <a:r>
            <a:rPr lang="en-US" sz="1900" b="1" kern="1200" dirty="0" err="1" smtClean="0"/>
            <a:t>bo‘lmagan</a:t>
          </a:r>
          <a:r>
            <a:rPr lang="en-US" sz="1900" b="1" kern="1200" dirty="0" smtClean="0"/>
            <a:t> </a:t>
          </a:r>
          <a:r>
            <a:rPr lang="en-US" sz="1900" b="1" kern="1200" dirty="0" err="1" smtClean="0"/>
            <a:t>ish</a:t>
          </a:r>
          <a:r>
            <a:rPr lang="en-US" sz="1900" b="1" kern="1200" dirty="0" smtClean="0"/>
            <a:t> </a:t>
          </a:r>
          <a:r>
            <a:rPr lang="en-US" sz="1900" b="1" kern="1200" dirty="0" err="1" smtClean="0"/>
            <a:t>kuni</a:t>
          </a:r>
          <a:r>
            <a:rPr lang="en-US" sz="1900" b="1" kern="1200" dirty="0" smtClean="0"/>
            <a:t> </a:t>
          </a:r>
          <a:r>
            <a:rPr lang="en-US" sz="1900" b="1" kern="1200" dirty="0" err="1" smtClean="0"/>
            <a:t>sharoitida</a:t>
          </a:r>
          <a:r>
            <a:rPr lang="en-US" sz="1900" b="1" kern="1200" dirty="0" smtClean="0"/>
            <a:t> </a:t>
          </a:r>
          <a:r>
            <a:rPr lang="en-US" sz="1900" b="1" kern="1200" dirty="0" err="1" smtClean="0"/>
            <a:t>haftasiga</a:t>
          </a:r>
          <a:r>
            <a:rPr lang="en-US" sz="1900" b="1" kern="1200" dirty="0" smtClean="0"/>
            <a:t> </a:t>
          </a:r>
          <a:r>
            <a:rPr lang="en-US" sz="1900" b="1" kern="1200" dirty="0" err="1" smtClean="0"/>
            <a:t>nechchi</a:t>
          </a:r>
          <a:r>
            <a:rPr lang="en-US" sz="1900" b="1" kern="1200" dirty="0" smtClean="0"/>
            <a:t> </a:t>
          </a:r>
          <a:r>
            <a:rPr lang="en-US" sz="1900" b="1" kern="1200" dirty="0" err="1" smtClean="0"/>
            <a:t>soatdan</a:t>
          </a:r>
          <a:r>
            <a:rPr lang="en-US" sz="1900" b="1" kern="1200" dirty="0" smtClean="0"/>
            <a:t>  </a:t>
          </a:r>
          <a:r>
            <a:rPr lang="en-US" sz="1900" b="1" kern="1200" dirty="0" err="1" smtClean="0"/>
            <a:t>ko‘p</a:t>
          </a:r>
          <a:r>
            <a:rPr lang="en-US" sz="1900" b="1" kern="1200" dirty="0" smtClean="0"/>
            <a:t> </a:t>
          </a:r>
          <a:r>
            <a:rPr lang="en-US" sz="1900" b="1" kern="1200" dirty="0" err="1" smtClean="0"/>
            <a:t>bo‘lmagan</a:t>
          </a:r>
          <a:r>
            <a:rPr lang="en-US" sz="1900" b="1" kern="1200" dirty="0" smtClean="0"/>
            <a:t> </a:t>
          </a:r>
          <a:r>
            <a:rPr lang="en-US" sz="1900" b="1" kern="1200" dirty="0" err="1" smtClean="0"/>
            <a:t>hollarda</a:t>
          </a:r>
          <a:r>
            <a:rPr lang="en-US" sz="1900" b="1" kern="1200" dirty="0" smtClean="0"/>
            <a:t> </a:t>
          </a:r>
          <a:r>
            <a:rPr lang="en-US" sz="1900" b="1" kern="1200" dirty="0" err="1" smtClean="0"/>
            <a:t>ishlashi</a:t>
          </a:r>
          <a:r>
            <a:rPr lang="en-US" sz="1900" b="1" kern="1200" dirty="0" smtClean="0"/>
            <a:t> </a:t>
          </a:r>
          <a:r>
            <a:rPr lang="en-US" sz="1900" b="1" kern="1200" dirty="0" err="1" smtClean="0"/>
            <a:t>mumkin</a:t>
          </a:r>
          <a:r>
            <a:rPr lang="en-US" sz="1900" b="1" kern="1200" dirty="0" smtClean="0"/>
            <a:t>?</a:t>
          </a:r>
          <a:endParaRPr lang="ru-RU" sz="1900" kern="1200" dirty="0" smtClean="0"/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smtClean="0"/>
            <a:t>A.24 </a:t>
          </a:r>
          <a:r>
            <a:rPr lang="en-US" sz="1900" kern="1200" dirty="0" err="1" smtClean="0"/>
            <a:t>soat</a:t>
          </a:r>
          <a:endParaRPr lang="ru-RU" sz="1900" kern="1200" dirty="0" smtClean="0"/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smtClean="0"/>
            <a:t>B14 </a:t>
          </a:r>
          <a:r>
            <a:rPr lang="en-US" sz="1900" kern="1200" dirty="0" err="1" smtClean="0"/>
            <a:t>soat</a:t>
          </a:r>
          <a:endParaRPr lang="ru-RU" sz="1900" kern="1200" dirty="0" smtClean="0"/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smtClean="0"/>
            <a:t>S.12 </a:t>
          </a:r>
          <a:r>
            <a:rPr lang="en-US" sz="1900" kern="1200" dirty="0" err="1" smtClean="0"/>
            <a:t>soat</a:t>
          </a:r>
          <a:endParaRPr lang="ru-RU" sz="1900" kern="1200" dirty="0" smtClean="0"/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smtClean="0"/>
            <a:t>D.36 </a:t>
          </a:r>
          <a:r>
            <a:rPr lang="en-US" sz="1900" kern="1200" dirty="0" err="1" smtClean="0"/>
            <a:t>soat</a:t>
          </a:r>
          <a:endParaRPr lang="ru-RU" sz="1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5900" y="1826496"/>
        <a:ext cx="11155146" cy="2642892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E50672F-414A-4441-9799-4203CEB20721}">
      <dsp:nvSpPr>
        <dsp:cNvPr id="0" name=""/>
        <dsp:cNvSpPr/>
      </dsp:nvSpPr>
      <dsp:spPr>
        <a:xfrm>
          <a:off x="417068" y="0"/>
          <a:ext cx="10708506" cy="11464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8-sinf</a:t>
          </a:r>
        </a:p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z-Cyrl-UZ" sz="2900" kern="1200" dirty="0" smtClean="0"/>
            <a:t>№</a:t>
          </a:r>
          <a:r>
            <a:rPr lang="en-US" sz="2900" kern="1200" dirty="0"/>
            <a:t>2</a:t>
          </a:r>
          <a:endParaRPr lang="ru-RU" sz="2900" kern="1200" dirty="0"/>
        </a:p>
      </dsp:txBody>
      <dsp:txXfrm>
        <a:off x="417068" y="0"/>
        <a:ext cx="10708506" cy="1146461"/>
      </dsp:txXfrm>
    </dsp:sp>
    <dsp:sp modelId="{EDA52388-2766-41A8-9483-28E13197D8CA}">
      <dsp:nvSpPr>
        <dsp:cNvPr id="0" name=""/>
        <dsp:cNvSpPr/>
      </dsp:nvSpPr>
      <dsp:spPr>
        <a:xfrm>
          <a:off x="1595" y="2574712"/>
          <a:ext cx="1146461" cy="1146461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B22F23-24E9-4E0A-82E2-D2BFF6DF3CCD}">
      <dsp:nvSpPr>
        <dsp:cNvPr id="0" name=""/>
        <dsp:cNvSpPr/>
      </dsp:nvSpPr>
      <dsp:spPr>
        <a:xfrm>
          <a:off x="385900" y="1826496"/>
          <a:ext cx="11155146" cy="264289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800" b="1" kern="1200" dirty="0" err="1" smtClean="0"/>
            <a:t>Jumlani</a:t>
          </a:r>
          <a:r>
            <a:rPr lang="en-US" sz="1800" b="1" kern="1200" dirty="0" smtClean="0"/>
            <a:t> </a:t>
          </a:r>
          <a:r>
            <a:rPr lang="en-US" sz="1800" b="1" kern="1200" dirty="0" err="1" smtClean="0"/>
            <a:t>to‘ldiring</a:t>
          </a:r>
          <a:r>
            <a:rPr lang="en-US" sz="1800" b="1" kern="1200" dirty="0" smtClean="0"/>
            <a:t>?  </a:t>
          </a:r>
          <a:r>
            <a:rPr lang="en-US" sz="1800" b="1" kern="1200" dirty="0" err="1" smtClean="0"/>
            <a:t>Fuqarolar</a:t>
          </a:r>
          <a:r>
            <a:rPr lang="en-US" sz="1800" b="1" kern="1200" dirty="0" smtClean="0"/>
            <a:t> </a:t>
          </a:r>
          <a:r>
            <a:rPr lang="en-US" sz="1800" b="1" kern="1200" dirty="0" err="1" smtClean="0"/>
            <a:t>o‘z</a:t>
          </a:r>
          <a:r>
            <a:rPr lang="en-US" sz="1800" b="1" kern="1200" dirty="0" smtClean="0"/>
            <a:t> </a:t>
          </a:r>
          <a:r>
            <a:rPr lang="en-US" sz="1800" b="1" kern="1200" dirty="0" err="1" smtClean="0"/>
            <a:t>huquq</a:t>
          </a:r>
          <a:r>
            <a:rPr lang="en-US" sz="1800" b="1" kern="1200" dirty="0" smtClean="0"/>
            <a:t> </a:t>
          </a:r>
          <a:r>
            <a:rPr lang="en-US" sz="1800" b="1" kern="1200" dirty="0" err="1" smtClean="0"/>
            <a:t>va</a:t>
          </a:r>
          <a:r>
            <a:rPr lang="en-US" sz="1800" b="1" kern="1200" dirty="0" smtClean="0"/>
            <a:t> </a:t>
          </a:r>
          <a:r>
            <a:rPr lang="en-US" sz="1800" b="1" kern="1200" dirty="0" err="1" smtClean="0"/>
            <a:t>erkinliklarini</a:t>
          </a:r>
          <a:r>
            <a:rPr lang="en-US" sz="1800" b="1" kern="1200" dirty="0" smtClean="0"/>
            <a:t> </a:t>
          </a:r>
          <a:r>
            <a:rPr lang="en-US" sz="1800" b="1" kern="1200" dirty="0" err="1" smtClean="0"/>
            <a:t>amalga</a:t>
          </a:r>
          <a:r>
            <a:rPr lang="en-US" sz="1800" b="1" kern="1200" dirty="0" smtClean="0"/>
            <a:t> </a:t>
          </a:r>
          <a:r>
            <a:rPr lang="en-US" sz="1800" b="1" kern="1200" dirty="0" err="1" smtClean="0"/>
            <a:t>oshirishda</a:t>
          </a:r>
          <a:r>
            <a:rPr lang="en-US" sz="1800" b="1" kern="1200" dirty="0" smtClean="0"/>
            <a:t> </a:t>
          </a:r>
          <a:r>
            <a:rPr lang="en-US" sz="1800" b="1" kern="1200" dirty="0" err="1" smtClean="0"/>
            <a:t>boshqa</a:t>
          </a:r>
          <a:r>
            <a:rPr lang="en-US" sz="1800" b="1" kern="1200" dirty="0" smtClean="0"/>
            <a:t> </a:t>
          </a:r>
          <a:r>
            <a:rPr lang="en-US" sz="1800" b="1" kern="1200" dirty="0" err="1" smtClean="0"/>
            <a:t>shaxslarning</a:t>
          </a:r>
          <a:r>
            <a:rPr lang="en-US" sz="1800" b="1" kern="1200" dirty="0" smtClean="0"/>
            <a:t>, </a:t>
          </a:r>
          <a:r>
            <a:rPr lang="en-US" sz="1800" b="1" kern="1200" dirty="0" err="1" smtClean="0"/>
            <a:t>davlat</a:t>
          </a:r>
          <a:r>
            <a:rPr lang="en-US" sz="1800" b="1" kern="1200" dirty="0" smtClean="0"/>
            <a:t> </a:t>
          </a:r>
          <a:r>
            <a:rPr lang="en-US" sz="1800" b="1" kern="1200" dirty="0" err="1" smtClean="0"/>
            <a:t>va</a:t>
          </a:r>
          <a:r>
            <a:rPr lang="en-US" sz="1800" b="1" kern="1200" dirty="0" smtClean="0"/>
            <a:t> </a:t>
          </a:r>
          <a:r>
            <a:rPr lang="en-US" sz="1800" b="1" kern="1200" dirty="0" err="1" smtClean="0"/>
            <a:t>jamiyatning</a:t>
          </a:r>
          <a:r>
            <a:rPr lang="en-US" sz="1800" b="1" kern="1200" dirty="0" smtClean="0"/>
            <a:t> </a:t>
          </a:r>
          <a:r>
            <a:rPr lang="en-US" sz="1800" b="1" kern="1200" dirty="0" err="1" smtClean="0"/>
            <a:t>qonuniy</a:t>
          </a:r>
          <a:r>
            <a:rPr lang="en-US" sz="1800" b="1" kern="1200" dirty="0" smtClean="0"/>
            <a:t> </a:t>
          </a:r>
          <a:r>
            <a:rPr lang="en-US" sz="1800" b="1" kern="1200" dirty="0" err="1" smtClean="0"/>
            <a:t>manfaatlari</a:t>
          </a:r>
          <a:r>
            <a:rPr lang="en-US" sz="1800" b="1" kern="1200" dirty="0" smtClean="0"/>
            <a:t>,  ………..  </a:t>
          </a:r>
          <a:r>
            <a:rPr lang="en-US" sz="1800" b="1" kern="1200" dirty="0" err="1" smtClean="0"/>
            <a:t>putur</a:t>
          </a:r>
          <a:r>
            <a:rPr lang="en-US" sz="1800" b="1" kern="1200" dirty="0" smtClean="0"/>
            <a:t> </a:t>
          </a:r>
          <a:r>
            <a:rPr lang="en-US" sz="1800" b="1" kern="1200" dirty="0" err="1" smtClean="0"/>
            <a:t>yetkazmasliklari</a:t>
          </a:r>
          <a:r>
            <a:rPr lang="en-US" sz="1800" b="1" kern="1200" dirty="0" smtClean="0"/>
            <a:t> </a:t>
          </a:r>
          <a:r>
            <a:rPr lang="en-US" sz="1800" b="1" kern="1200" dirty="0" err="1" smtClean="0"/>
            <a:t>shart</a:t>
          </a:r>
          <a:r>
            <a:rPr lang="en-US" sz="1800" b="1" kern="1200" dirty="0" smtClean="0"/>
            <a:t>. </a:t>
          </a:r>
          <a:endParaRPr lang="ru-RU" sz="1800" kern="1200" dirty="0" smtClean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smtClean="0"/>
            <a:t>A) </a:t>
          </a:r>
          <a:r>
            <a:rPr lang="en-US" sz="1800" kern="1200" dirty="0" err="1" smtClean="0"/>
            <a:t>erkin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va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farovon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yashashlariga</a:t>
          </a:r>
          <a:endParaRPr lang="ru-RU" sz="1800" kern="1200" dirty="0" smtClean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smtClean="0"/>
            <a:t>B) </a:t>
          </a:r>
          <a:r>
            <a:rPr lang="en-US" sz="1800" kern="1200" dirty="0" err="1" smtClean="0"/>
            <a:t>huquqlari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va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erkinliklariga</a:t>
          </a:r>
          <a:endParaRPr lang="ru-RU" sz="1800" kern="1200" dirty="0" smtClean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smtClean="0"/>
            <a:t>C) </a:t>
          </a:r>
          <a:r>
            <a:rPr lang="en-US" sz="1800" kern="1200" dirty="0" err="1" smtClean="0"/>
            <a:t>ijodiy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faoliyat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bilan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mashg‘ul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bo‘lishlariga</a:t>
          </a:r>
          <a:endParaRPr lang="ru-RU" sz="1800" kern="1200" dirty="0" smtClean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smtClean="0"/>
            <a:t>D) </a:t>
          </a:r>
          <a:r>
            <a:rPr lang="en-US" sz="1800" kern="1200" dirty="0" err="1" smtClean="0"/>
            <a:t>to‘g‘ri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javob</a:t>
          </a:r>
          <a:r>
            <a:rPr lang="en-US" sz="1800" kern="1200" dirty="0" smtClean="0"/>
            <a:t> A </a:t>
          </a:r>
          <a:r>
            <a:rPr lang="en-US" sz="1800" kern="1200" dirty="0" err="1" smtClean="0"/>
            <a:t>va</a:t>
          </a:r>
          <a:r>
            <a:rPr lang="en-US" sz="1800" kern="1200" dirty="0" smtClean="0"/>
            <a:t> C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5900" y="1826496"/>
        <a:ext cx="11155146" cy="2642892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E50672F-414A-4441-9799-4203CEB20721}">
      <dsp:nvSpPr>
        <dsp:cNvPr id="0" name=""/>
        <dsp:cNvSpPr/>
      </dsp:nvSpPr>
      <dsp:spPr>
        <a:xfrm>
          <a:off x="417068" y="0"/>
          <a:ext cx="10708506" cy="11464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8-sinf</a:t>
          </a:r>
        </a:p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z-Cyrl-UZ" sz="2900" kern="1200" dirty="0" smtClean="0"/>
            <a:t>№</a:t>
          </a:r>
          <a:r>
            <a:rPr lang="en-US" sz="2900" kern="1200" dirty="0"/>
            <a:t>3</a:t>
          </a:r>
          <a:endParaRPr lang="ru-RU" sz="2900" kern="1200" dirty="0"/>
        </a:p>
      </dsp:txBody>
      <dsp:txXfrm>
        <a:off x="417068" y="0"/>
        <a:ext cx="10708506" cy="1146461"/>
      </dsp:txXfrm>
    </dsp:sp>
    <dsp:sp modelId="{EDA52388-2766-41A8-9483-28E13197D8CA}">
      <dsp:nvSpPr>
        <dsp:cNvPr id="0" name=""/>
        <dsp:cNvSpPr/>
      </dsp:nvSpPr>
      <dsp:spPr>
        <a:xfrm>
          <a:off x="1595" y="2574712"/>
          <a:ext cx="1146461" cy="1146461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B22F23-24E9-4E0A-82E2-D2BFF6DF3CCD}">
      <dsp:nvSpPr>
        <dsp:cNvPr id="0" name=""/>
        <dsp:cNvSpPr/>
      </dsp:nvSpPr>
      <dsp:spPr>
        <a:xfrm>
          <a:off x="387496" y="1816774"/>
          <a:ext cx="11155146" cy="264289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900" b="1" kern="1200" dirty="0" err="1" smtClean="0"/>
            <a:t>Davlatning</a:t>
          </a:r>
          <a:r>
            <a:rPr lang="en-US" sz="1900" b="1" kern="1200" dirty="0" smtClean="0"/>
            <a:t> </a:t>
          </a:r>
          <a:r>
            <a:rPr lang="en-US" sz="1900" b="1" kern="1200" dirty="0" err="1" smtClean="0"/>
            <a:t>ichki</a:t>
          </a:r>
          <a:r>
            <a:rPr lang="en-US" sz="1900" b="1" kern="1200" dirty="0" smtClean="0"/>
            <a:t> </a:t>
          </a:r>
          <a:r>
            <a:rPr lang="en-US" sz="1900" b="1" kern="1200" dirty="0" err="1" smtClean="0"/>
            <a:t>funksiyasi</a:t>
          </a:r>
          <a:r>
            <a:rPr lang="en-US" sz="1900" b="1" kern="1200" dirty="0" smtClean="0"/>
            <a:t> </a:t>
          </a:r>
          <a:r>
            <a:rPr lang="en-US" sz="1900" b="1" kern="1200" dirty="0" err="1" smtClean="0"/>
            <a:t>hisoblangan</a:t>
          </a:r>
          <a:r>
            <a:rPr lang="en-US" sz="1900" b="1" kern="1200" dirty="0" smtClean="0"/>
            <a:t> </a:t>
          </a:r>
          <a:r>
            <a:rPr lang="en-US" sz="1900" b="1" kern="1200" dirty="0" err="1" smtClean="0"/>
            <a:t>iqtisodiy</a:t>
          </a:r>
          <a:r>
            <a:rPr lang="en-US" sz="1900" b="1" kern="1200" dirty="0" smtClean="0"/>
            <a:t> </a:t>
          </a:r>
          <a:r>
            <a:rPr lang="en-US" sz="1900" b="1" kern="1200" dirty="0" err="1" smtClean="0"/>
            <a:t>vazifasi</a:t>
          </a:r>
          <a:r>
            <a:rPr lang="en-US" sz="1900" b="1" kern="1200" dirty="0" smtClean="0"/>
            <a:t> </a:t>
          </a:r>
          <a:r>
            <a:rPr lang="en-US" sz="1900" b="1" kern="1200" dirty="0" err="1" smtClean="0"/>
            <a:t>qaysi</a:t>
          </a:r>
          <a:r>
            <a:rPr lang="en-US" sz="1900" b="1" kern="1200" dirty="0" smtClean="0"/>
            <a:t> </a:t>
          </a:r>
          <a:r>
            <a:rPr lang="en-US" sz="1900" b="1" kern="1200" dirty="0" err="1" smtClean="0"/>
            <a:t>qatorda</a:t>
          </a:r>
          <a:r>
            <a:rPr lang="en-US" sz="1900" b="1" kern="1200" dirty="0" smtClean="0"/>
            <a:t> </a:t>
          </a:r>
          <a:r>
            <a:rPr lang="en-US" sz="1900" b="1" kern="1200" dirty="0" err="1" smtClean="0"/>
            <a:t>to‘g‘ri</a:t>
          </a:r>
          <a:r>
            <a:rPr lang="en-US" sz="1900" b="1" kern="1200" dirty="0" smtClean="0"/>
            <a:t> </a:t>
          </a:r>
          <a:r>
            <a:rPr lang="en-US" sz="1900" b="1" kern="1200" dirty="0" err="1" smtClean="0"/>
            <a:t>berilgan</a:t>
          </a:r>
          <a:r>
            <a:rPr lang="en-US" sz="1900" b="1" kern="1200" dirty="0" smtClean="0"/>
            <a:t>?</a:t>
          </a:r>
          <a:endParaRPr lang="ru-RU" sz="1900" kern="1200" dirty="0" smtClean="0"/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smtClean="0"/>
            <a:t>A) </a:t>
          </a:r>
          <a:r>
            <a:rPr lang="en-US" sz="1900" kern="1200" dirty="0" err="1" smtClean="0"/>
            <a:t>Aholining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yordamga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muhtoj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qismini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himoyalash</a:t>
          </a:r>
          <a:endParaRPr lang="ru-RU" sz="1900" kern="1200" dirty="0" smtClean="0"/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smtClean="0"/>
            <a:t>B) </a:t>
          </a:r>
          <a:r>
            <a:rPr lang="en-US" sz="1900" kern="1200" dirty="0" err="1" smtClean="0"/>
            <a:t>Sog‘liqni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saqlash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va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ta’lim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tizimini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qo‘llab-quvvatlash</a:t>
          </a:r>
          <a:endParaRPr lang="ru-RU" sz="1900" kern="1200" dirty="0" smtClean="0"/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smtClean="0"/>
            <a:t>C) </a:t>
          </a:r>
          <a:r>
            <a:rPr lang="en-US" sz="1900" kern="1200" dirty="0" err="1" smtClean="0"/>
            <a:t>Fuqarolarning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huquq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va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erkinliklarini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himoya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qilish</a:t>
          </a:r>
          <a:endParaRPr lang="ru-RU" sz="1900" kern="1200" dirty="0" smtClean="0"/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smtClean="0"/>
            <a:t>D) </a:t>
          </a:r>
          <a:r>
            <a:rPr lang="en-US" sz="1900" kern="1200" dirty="0" err="1" smtClean="0"/>
            <a:t>Zavod-fabrikalar</a:t>
          </a:r>
          <a:r>
            <a:rPr lang="en-US" sz="1900" kern="1200" dirty="0" smtClean="0"/>
            <a:t>, </a:t>
          </a:r>
          <a:r>
            <a:rPr lang="en-US" sz="1900" kern="1200" dirty="0" err="1" smtClean="0"/>
            <a:t>elektrostansiyalar</a:t>
          </a:r>
          <a:r>
            <a:rPr lang="en-US" sz="1900" kern="1200" dirty="0" smtClean="0"/>
            <a:t>, </a:t>
          </a:r>
          <a:r>
            <a:rPr lang="en-US" sz="1900" kern="1200" dirty="0" err="1" smtClean="0"/>
            <a:t>konlar</a:t>
          </a:r>
          <a:r>
            <a:rPr lang="en-US" sz="1900" kern="1200" dirty="0" smtClean="0"/>
            <a:t>)</a:t>
          </a:r>
          <a:r>
            <a:rPr lang="en-US" sz="1900" kern="1200" dirty="0" err="1" smtClean="0"/>
            <a:t>ni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boshqarish</a:t>
          </a:r>
          <a:endParaRPr lang="ru-RU" sz="1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7496" y="1816774"/>
        <a:ext cx="11155146" cy="2642892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E50672F-414A-4441-9799-4203CEB20721}">
      <dsp:nvSpPr>
        <dsp:cNvPr id="0" name=""/>
        <dsp:cNvSpPr/>
      </dsp:nvSpPr>
      <dsp:spPr>
        <a:xfrm>
          <a:off x="417068" y="0"/>
          <a:ext cx="10708506" cy="11464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8-sinf</a:t>
          </a:r>
        </a:p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z-Cyrl-UZ" sz="2900" kern="1200" dirty="0" smtClean="0"/>
            <a:t>№</a:t>
          </a:r>
          <a:r>
            <a:rPr lang="en-US" sz="2900" kern="1200" dirty="0"/>
            <a:t>4</a:t>
          </a:r>
          <a:endParaRPr lang="ru-RU" sz="2900" kern="1200" dirty="0"/>
        </a:p>
      </dsp:txBody>
      <dsp:txXfrm>
        <a:off x="417068" y="0"/>
        <a:ext cx="10708506" cy="1146461"/>
      </dsp:txXfrm>
    </dsp:sp>
    <dsp:sp modelId="{EDA52388-2766-41A8-9483-28E13197D8CA}">
      <dsp:nvSpPr>
        <dsp:cNvPr id="0" name=""/>
        <dsp:cNvSpPr/>
      </dsp:nvSpPr>
      <dsp:spPr>
        <a:xfrm>
          <a:off x="1595" y="2574712"/>
          <a:ext cx="1146461" cy="1146461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B22F23-24E9-4E0A-82E2-D2BFF6DF3CCD}">
      <dsp:nvSpPr>
        <dsp:cNvPr id="0" name=""/>
        <dsp:cNvSpPr/>
      </dsp:nvSpPr>
      <dsp:spPr>
        <a:xfrm>
          <a:off x="385900" y="1826496"/>
          <a:ext cx="11155146" cy="264289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200" b="1" kern="1200" dirty="0" err="1" smtClean="0"/>
            <a:t>Shaxsiy</a:t>
          </a:r>
          <a:r>
            <a:rPr lang="en-US" sz="2200" b="1" kern="1200" dirty="0" smtClean="0"/>
            <a:t> </a:t>
          </a:r>
          <a:r>
            <a:rPr lang="en-US" sz="2200" b="1" kern="1200" dirty="0" err="1" smtClean="0"/>
            <a:t>huquq</a:t>
          </a:r>
          <a:r>
            <a:rPr lang="en-US" sz="2200" b="1" kern="1200" dirty="0" smtClean="0"/>
            <a:t> </a:t>
          </a:r>
          <a:r>
            <a:rPr lang="en-US" sz="2200" b="1" kern="1200" dirty="0" err="1" smtClean="0"/>
            <a:t>va</a:t>
          </a:r>
          <a:r>
            <a:rPr lang="en-US" sz="2200" b="1" kern="1200" dirty="0" smtClean="0"/>
            <a:t> </a:t>
          </a:r>
          <a:r>
            <a:rPr lang="en-US" sz="2200" b="1" kern="1200" dirty="0" err="1" smtClean="0"/>
            <a:t>erkinliklarga</a:t>
          </a:r>
          <a:r>
            <a:rPr lang="en-US" sz="2200" b="1" kern="1200" dirty="0" smtClean="0"/>
            <a:t> </a:t>
          </a:r>
          <a:r>
            <a:rPr lang="en-US" sz="2200" b="1" kern="1200" dirty="0" err="1" smtClean="0"/>
            <a:t>nimalar</a:t>
          </a:r>
          <a:r>
            <a:rPr lang="en-US" sz="2200" b="1" kern="1200" dirty="0" smtClean="0"/>
            <a:t> </a:t>
          </a:r>
          <a:r>
            <a:rPr lang="en-US" sz="2200" b="1" kern="1200" dirty="0" err="1" smtClean="0"/>
            <a:t>kiradi</a:t>
          </a:r>
          <a:r>
            <a:rPr lang="en-US" sz="2200" b="1" kern="1200" dirty="0" smtClean="0"/>
            <a:t>?</a:t>
          </a:r>
          <a:endParaRPr lang="ru-RU" sz="2200" kern="1200" dirty="0" smtClean="0"/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smtClean="0"/>
            <a:t>A)</a:t>
          </a:r>
          <a:r>
            <a:rPr lang="en-US" sz="2200" kern="1200" dirty="0" err="1" smtClean="0"/>
            <a:t>yashash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huquqi</a:t>
          </a:r>
          <a:r>
            <a:rPr lang="en-US" sz="2200" kern="1200" dirty="0" smtClean="0"/>
            <a:t> ,</a:t>
          </a:r>
          <a:r>
            <a:rPr lang="en-US" sz="2200" kern="1200" dirty="0" err="1" smtClean="0"/>
            <a:t>turar</a:t>
          </a:r>
          <a:r>
            <a:rPr lang="en-US" sz="2200" kern="1200" dirty="0" smtClean="0"/>
            <a:t> joy </a:t>
          </a:r>
          <a:r>
            <a:rPr lang="en-US" sz="2200" kern="1200" dirty="0" err="1" smtClean="0"/>
            <a:t>daxlsizligi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huquqi</a:t>
          </a:r>
          <a:r>
            <a:rPr lang="en-US" sz="2200" kern="1200" dirty="0" smtClean="0"/>
            <a:t>, </a:t>
          </a:r>
          <a:r>
            <a:rPr lang="en-US" sz="2200" kern="1200" dirty="0" err="1" smtClean="0"/>
            <a:t>fikr</a:t>
          </a:r>
          <a:r>
            <a:rPr lang="en-US" sz="2200" kern="1200" dirty="0" smtClean="0"/>
            <a:t> ,</a:t>
          </a:r>
          <a:r>
            <a:rPr lang="en-US" sz="2200" kern="1200" dirty="0" err="1" smtClean="0"/>
            <a:t>so‘z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erkinligi</a:t>
          </a:r>
          <a:r>
            <a:rPr lang="en-US" sz="2200" kern="1200" dirty="0" smtClean="0"/>
            <a:t> </a:t>
          </a:r>
          <a:endParaRPr lang="ru-RU" sz="2200" kern="1200" dirty="0" smtClean="0"/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smtClean="0"/>
            <a:t>B) gender </a:t>
          </a:r>
          <a:r>
            <a:rPr lang="en-US" sz="2200" kern="1200" dirty="0" err="1" smtClean="0"/>
            <a:t>tengligi</a:t>
          </a:r>
          <a:r>
            <a:rPr lang="en-US" sz="2200" kern="1200" dirty="0" smtClean="0"/>
            <a:t> </a:t>
          </a:r>
          <a:endParaRPr lang="ru-RU" sz="2200" kern="1200" dirty="0" smtClean="0"/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smtClean="0"/>
            <a:t>C)</a:t>
          </a:r>
          <a:r>
            <a:rPr lang="en-US" sz="2200" kern="1200" dirty="0" err="1" smtClean="0"/>
            <a:t>dunyoviy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davlat</a:t>
          </a:r>
          <a:r>
            <a:rPr lang="en-US" sz="2200" kern="1200" dirty="0" smtClean="0"/>
            <a:t> </a:t>
          </a:r>
          <a:endParaRPr lang="ru-RU" sz="2200" kern="1200" dirty="0" smtClean="0"/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smtClean="0"/>
            <a:t>D) </a:t>
          </a:r>
          <a:r>
            <a:rPr lang="en-US" sz="2200" kern="1200" dirty="0" err="1" smtClean="0"/>
            <a:t>to‘g‘ri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javob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yo‘q</a:t>
          </a:r>
          <a:r>
            <a:rPr lang="en-US" sz="2200" kern="1200" dirty="0" smtClean="0"/>
            <a:t> </a:t>
          </a:r>
          <a:endParaRPr lang="ru-RU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5900" y="1826496"/>
        <a:ext cx="11155146" cy="2642892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E50672F-414A-4441-9799-4203CEB20721}">
      <dsp:nvSpPr>
        <dsp:cNvPr id="0" name=""/>
        <dsp:cNvSpPr/>
      </dsp:nvSpPr>
      <dsp:spPr>
        <a:xfrm>
          <a:off x="417068" y="0"/>
          <a:ext cx="10708506" cy="11464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9-sinf</a:t>
          </a:r>
        </a:p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z-Cyrl-UZ" sz="2900" kern="1200" dirty="0" smtClean="0"/>
            <a:t>№</a:t>
          </a:r>
          <a:r>
            <a:rPr lang="en-US" sz="2900" kern="1200" dirty="0" smtClean="0"/>
            <a:t>1</a:t>
          </a:r>
          <a:endParaRPr lang="ru-RU" sz="2900" kern="1200" dirty="0"/>
        </a:p>
      </dsp:txBody>
      <dsp:txXfrm>
        <a:off x="417068" y="0"/>
        <a:ext cx="10708506" cy="1146461"/>
      </dsp:txXfrm>
    </dsp:sp>
    <dsp:sp modelId="{EDA52388-2766-41A8-9483-28E13197D8CA}">
      <dsp:nvSpPr>
        <dsp:cNvPr id="0" name=""/>
        <dsp:cNvSpPr/>
      </dsp:nvSpPr>
      <dsp:spPr>
        <a:xfrm>
          <a:off x="1595" y="2574712"/>
          <a:ext cx="1146461" cy="1146461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B22F23-24E9-4E0A-82E2-D2BFF6DF3CCD}">
      <dsp:nvSpPr>
        <dsp:cNvPr id="0" name=""/>
        <dsp:cNvSpPr/>
      </dsp:nvSpPr>
      <dsp:spPr>
        <a:xfrm>
          <a:off x="387496" y="1826324"/>
          <a:ext cx="11155146" cy="264289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700" b="1" kern="1200" dirty="0" err="1" smtClean="0"/>
            <a:t>Xususiy</a:t>
          </a:r>
          <a:r>
            <a:rPr lang="en-US" sz="1700" b="1" kern="1200" dirty="0" smtClean="0"/>
            <a:t> </a:t>
          </a:r>
          <a:r>
            <a:rPr lang="en-US" sz="1700" b="1" kern="1200" dirty="0" err="1" smtClean="0"/>
            <a:t>mulkdor</a:t>
          </a:r>
          <a:r>
            <a:rPr lang="en-US" sz="1700" b="1" kern="1200" dirty="0" smtClean="0"/>
            <a:t> </a:t>
          </a:r>
          <a:r>
            <a:rPr lang="en-US" sz="1700" b="1" kern="1200" dirty="0" err="1" smtClean="0"/>
            <a:t>bo‘lish,mehnat</a:t>
          </a:r>
          <a:r>
            <a:rPr lang="en-US" sz="1700" b="1" kern="1200" dirty="0" smtClean="0"/>
            <a:t>  </a:t>
          </a:r>
          <a:r>
            <a:rPr lang="en-US" sz="1700" b="1" kern="1200" dirty="0" err="1" smtClean="0"/>
            <a:t>erkinligi,turar-joy,dam</a:t>
          </a:r>
          <a:r>
            <a:rPr lang="en-US" sz="1700" b="1" kern="1200" dirty="0" smtClean="0"/>
            <a:t> </a:t>
          </a:r>
          <a:r>
            <a:rPr lang="en-US" sz="1700" b="1" kern="1200" dirty="0" err="1" smtClean="0"/>
            <a:t>olish,adolatli</a:t>
          </a:r>
          <a:r>
            <a:rPr lang="en-US" sz="1700" b="1" kern="1200" dirty="0" smtClean="0"/>
            <a:t> </a:t>
          </a:r>
          <a:r>
            <a:rPr lang="en-US" sz="1700" b="1" kern="1200" dirty="0" err="1" smtClean="0"/>
            <a:t>mehnat</a:t>
          </a:r>
          <a:r>
            <a:rPr lang="en-US" sz="1700" b="1" kern="1200" dirty="0" smtClean="0"/>
            <a:t>  </a:t>
          </a:r>
          <a:r>
            <a:rPr lang="en-US" sz="1700" b="1" kern="1200" dirty="0" err="1" smtClean="0"/>
            <a:t>sharoitida</a:t>
          </a:r>
          <a:r>
            <a:rPr lang="en-US" sz="1700" b="1" kern="1200" dirty="0" smtClean="0"/>
            <a:t>   </a:t>
          </a:r>
          <a:r>
            <a:rPr lang="en-US" sz="1700" b="1" kern="1200" dirty="0" err="1" smtClean="0"/>
            <a:t>mehnat</a:t>
          </a:r>
          <a:r>
            <a:rPr lang="en-US" sz="1700" b="1" kern="1200" dirty="0" smtClean="0"/>
            <a:t> </a:t>
          </a:r>
          <a:r>
            <a:rPr lang="en-US" sz="1700" b="1" kern="1200" dirty="0" err="1" smtClean="0"/>
            <a:t>qilish,qonunda</a:t>
          </a:r>
          <a:r>
            <a:rPr lang="en-US" sz="1700" b="1" kern="1200" dirty="0" smtClean="0"/>
            <a:t> </a:t>
          </a:r>
          <a:r>
            <a:rPr lang="en-US" sz="1700" b="1" kern="1200" dirty="0" err="1" smtClean="0"/>
            <a:t>ta’qiqlanmagan</a:t>
          </a:r>
          <a:r>
            <a:rPr lang="en-US" sz="1700" b="1" kern="1200" dirty="0" smtClean="0"/>
            <a:t> </a:t>
          </a:r>
          <a:r>
            <a:rPr lang="en-US" sz="1700" b="1" kern="1200" dirty="0" err="1" smtClean="0"/>
            <a:t>iqtisodiy</a:t>
          </a:r>
          <a:r>
            <a:rPr lang="en-US" sz="1700" b="1" kern="1200" dirty="0" smtClean="0"/>
            <a:t> </a:t>
          </a:r>
          <a:r>
            <a:rPr lang="en-US" sz="1700" b="1" kern="1200" dirty="0" err="1" smtClean="0"/>
            <a:t>faoliyat</a:t>
          </a:r>
          <a:r>
            <a:rPr lang="en-US" sz="1700" b="1" kern="1200" dirty="0" smtClean="0"/>
            <a:t> </a:t>
          </a:r>
          <a:r>
            <a:rPr lang="en-US" sz="1700" b="1" kern="1200" dirty="0" err="1" smtClean="0"/>
            <a:t>bilan</a:t>
          </a:r>
          <a:r>
            <a:rPr lang="en-US" sz="1700" b="1" kern="1200" dirty="0" smtClean="0"/>
            <a:t> </a:t>
          </a:r>
          <a:r>
            <a:rPr lang="en-US" sz="1700" b="1" kern="1200" dirty="0" err="1" smtClean="0"/>
            <a:t>shug‘ullanish</a:t>
          </a:r>
          <a:r>
            <a:rPr lang="en-US" sz="1700" b="1" kern="1200" dirty="0" smtClean="0"/>
            <a:t> </a:t>
          </a:r>
          <a:r>
            <a:rPr lang="en-US" sz="1700" b="1" kern="1200" dirty="0" err="1" smtClean="0"/>
            <a:t>qaysi</a:t>
          </a:r>
          <a:r>
            <a:rPr lang="en-US" sz="1700" b="1" kern="1200" dirty="0" smtClean="0"/>
            <a:t> </a:t>
          </a:r>
          <a:r>
            <a:rPr lang="en-US" sz="1700" b="1" kern="1200" dirty="0" err="1" smtClean="0"/>
            <a:t>huquq</a:t>
          </a:r>
          <a:r>
            <a:rPr lang="en-US" sz="1700" b="1" kern="1200" dirty="0" smtClean="0"/>
            <a:t> </a:t>
          </a:r>
          <a:r>
            <a:rPr lang="en-US" sz="1700" b="1" kern="1200" dirty="0" err="1" smtClean="0"/>
            <a:t>sirasiga</a:t>
          </a:r>
          <a:r>
            <a:rPr lang="en-US" sz="1700" b="1" kern="1200" dirty="0" smtClean="0"/>
            <a:t> </a:t>
          </a:r>
          <a:r>
            <a:rPr lang="en-US" sz="1700" b="1" kern="1200" dirty="0" err="1" smtClean="0"/>
            <a:t>kiradi</a:t>
          </a:r>
          <a:r>
            <a:rPr lang="en-US" sz="1700" b="1" kern="1200" dirty="0" smtClean="0"/>
            <a:t>?</a:t>
          </a:r>
          <a:endParaRPr lang="ru-RU" sz="1700" kern="1200" dirty="0" smtClean="0"/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smtClean="0"/>
            <a:t>A) </a:t>
          </a:r>
          <a:r>
            <a:rPr lang="en-US" sz="1700" kern="1200" dirty="0" err="1" smtClean="0"/>
            <a:t>ijtimoiy</a:t>
          </a:r>
          <a:endParaRPr lang="ru-RU" sz="1700" kern="1200" dirty="0" smtClean="0"/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smtClean="0"/>
            <a:t>B) </a:t>
          </a:r>
          <a:r>
            <a:rPr lang="en-US" sz="1700" kern="1200" dirty="0" err="1" smtClean="0"/>
            <a:t>ma’naviy</a:t>
          </a:r>
          <a:endParaRPr lang="ru-RU" sz="1700" kern="1200" dirty="0" smtClean="0"/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smtClean="0"/>
            <a:t>C)</a:t>
          </a:r>
          <a:r>
            <a:rPr lang="en-US" sz="1700" kern="1200" dirty="0" err="1" smtClean="0"/>
            <a:t>iqtisodiy</a:t>
          </a:r>
          <a:endParaRPr lang="ru-RU" sz="1700" kern="1200" dirty="0" smtClean="0"/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smtClean="0"/>
            <a:t>D) </a:t>
          </a:r>
          <a:r>
            <a:rPr lang="en-US" sz="1700" kern="1200" dirty="0" err="1" smtClean="0"/>
            <a:t>madaniy</a:t>
          </a:r>
          <a:endParaRPr lang="ru-RU" sz="1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7496" y="1826324"/>
        <a:ext cx="11155146" cy="2642892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E50672F-414A-4441-9799-4203CEB20721}">
      <dsp:nvSpPr>
        <dsp:cNvPr id="0" name=""/>
        <dsp:cNvSpPr/>
      </dsp:nvSpPr>
      <dsp:spPr>
        <a:xfrm>
          <a:off x="417068" y="0"/>
          <a:ext cx="10708506" cy="11464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9-sinf</a:t>
          </a:r>
        </a:p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z-Cyrl-UZ" sz="2900" kern="1200" dirty="0" smtClean="0"/>
            <a:t>№</a:t>
          </a:r>
          <a:r>
            <a:rPr lang="en-US" sz="2900" kern="1200" dirty="0" smtClean="0"/>
            <a:t>2</a:t>
          </a:r>
          <a:endParaRPr lang="ru-RU" sz="2900" kern="1200" dirty="0"/>
        </a:p>
      </dsp:txBody>
      <dsp:txXfrm>
        <a:off x="417068" y="0"/>
        <a:ext cx="10708506" cy="1146461"/>
      </dsp:txXfrm>
    </dsp:sp>
    <dsp:sp modelId="{EDA52388-2766-41A8-9483-28E13197D8CA}">
      <dsp:nvSpPr>
        <dsp:cNvPr id="0" name=""/>
        <dsp:cNvSpPr/>
      </dsp:nvSpPr>
      <dsp:spPr>
        <a:xfrm>
          <a:off x="1595" y="2574712"/>
          <a:ext cx="1146461" cy="1146461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B22F23-24E9-4E0A-82E2-D2BFF6DF3CCD}">
      <dsp:nvSpPr>
        <dsp:cNvPr id="0" name=""/>
        <dsp:cNvSpPr/>
      </dsp:nvSpPr>
      <dsp:spPr>
        <a:xfrm>
          <a:off x="385900" y="1826496"/>
          <a:ext cx="11155146" cy="264289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000" b="1" kern="1200" dirty="0" smtClean="0"/>
            <a:t> </a:t>
          </a:r>
          <a:r>
            <a:rPr lang="en-US" sz="2000" b="1" kern="1200" dirty="0" err="1" smtClean="0"/>
            <a:t>Voyaga</a:t>
          </a:r>
          <a:r>
            <a:rPr lang="en-US" sz="2000" b="1" kern="1200" dirty="0" smtClean="0"/>
            <a:t> </a:t>
          </a:r>
          <a:r>
            <a:rPr lang="en-US" sz="2000" b="1" kern="1200" dirty="0" err="1" smtClean="0"/>
            <a:t>yetmagan</a:t>
          </a:r>
          <a:r>
            <a:rPr lang="en-US" sz="2000" b="1" kern="1200" dirty="0" smtClean="0"/>
            <a:t> </a:t>
          </a:r>
          <a:r>
            <a:rPr lang="en-US" sz="2000" b="1" kern="1200" dirty="0" err="1" smtClean="0"/>
            <a:t>qonunbuzarlarga</a:t>
          </a:r>
          <a:r>
            <a:rPr lang="en-US" sz="2000" b="1" kern="1200" dirty="0" smtClean="0"/>
            <a:t> </a:t>
          </a:r>
          <a:r>
            <a:rPr lang="en-US" sz="2000" b="1" kern="1200" dirty="0" err="1" smtClean="0"/>
            <a:t>nisbatan</a:t>
          </a:r>
          <a:r>
            <a:rPr lang="en-US" sz="2000" b="1" kern="1200" dirty="0" smtClean="0"/>
            <a:t> </a:t>
          </a:r>
          <a:r>
            <a:rPr lang="en-US" sz="2000" b="1" kern="1200" dirty="0" err="1" smtClean="0"/>
            <a:t>qanday</a:t>
          </a:r>
          <a:r>
            <a:rPr lang="en-US" sz="2000" b="1" kern="1200" dirty="0" smtClean="0"/>
            <a:t> </a:t>
          </a:r>
          <a:r>
            <a:rPr lang="en-US" sz="2000" b="1" kern="1200" dirty="0" err="1" smtClean="0"/>
            <a:t>jazo</a:t>
          </a:r>
          <a:r>
            <a:rPr lang="en-US" sz="2000" b="1" kern="1200" dirty="0" smtClean="0"/>
            <a:t> </a:t>
          </a:r>
          <a:r>
            <a:rPr lang="en-US" sz="2000" b="1" kern="1200" dirty="0" err="1" smtClean="0"/>
            <a:t>turlari</a:t>
          </a:r>
          <a:r>
            <a:rPr lang="en-US" sz="2000" b="1" kern="1200" dirty="0" smtClean="0"/>
            <a:t> </a:t>
          </a:r>
          <a:r>
            <a:rPr lang="en-US" sz="2000" b="1" kern="1200" dirty="0" err="1" smtClean="0"/>
            <a:t>qo‘llanishi</a:t>
          </a:r>
          <a:r>
            <a:rPr lang="en-US" sz="2000" b="1" kern="1200" dirty="0" smtClean="0"/>
            <a:t> </a:t>
          </a:r>
          <a:r>
            <a:rPr lang="en-US" sz="2000" b="1" kern="1200" dirty="0" err="1" smtClean="0"/>
            <a:t>mumkin</a:t>
          </a:r>
          <a:r>
            <a:rPr lang="en-US" sz="2000" b="1" kern="1200" dirty="0" smtClean="0"/>
            <a:t>?</a:t>
          </a:r>
          <a:endParaRPr lang="ru-RU" sz="2000" kern="1200" dirty="0" smtClean="0"/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smtClean="0"/>
            <a:t>A) </a:t>
          </a:r>
          <a:r>
            <a:rPr lang="en-US" sz="2000" kern="1200" dirty="0" err="1" smtClean="0"/>
            <a:t>yetkazilgan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ziyonni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bartaraf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etish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majburiyatini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yuklash</a:t>
          </a:r>
          <a:endParaRPr lang="ru-RU" sz="2000" kern="1200" dirty="0" smtClean="0"/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smtClean="0"/>
            <a:t>B) </a:t>
          </a:r>
          <a:r>
            <a:rPr lang="en-US" sz="2000" kern="1200" dirty="0" err="1" smtClean="0"/>
            <a:t>ozodlikdan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mahrum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etish</a:t>
          </a:r>
          <a:r>
            <a:rPr lang="en-US" sz="2000" kern="1200" dirty="0" smtClean="0"/>
            <a:t>.</a:t>
          </a:r>
          <a:endParaRPr lang="ru-RU" sz="2000" kern="1200" dirty="0" smtClean="0"/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smtClean="0"/>
            <a:t>C)</a:t>
          </a:r>
          <a:r>
            <a:rPr lang="en-US" sz="2000" kern="1200" dirty="0" err="1" smtClean="0"/>
            <a:t>jarima</a:t>
          </a:r>
          <a:endParaRPr lang="ru-RU" sz="2000" kern="1200" dirty="0" smtClean="0"/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smtClean="0"/>
            <a:t>D)</a:t>
          </a:r>
          <a:r>
            <a:rPr lang="en-US" sz="2000" kern="1200" dirty="0" err="1" smtClean="0"/>
            <a:t>barchasi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to‘g‘ri</a:t>
          </a:r>
          <a:endParaRPr lang="ru-RU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5900" y="1826496"/>
        <a:ext cx="11155146" cy="2642892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E50672F-414A-4441-9799-4203CEB20721}">
      <dsp:nvSpPr>
        <dsp:cNvPr id="0" name=""/>
        <dsp:cNvSpPr/>
      </dsp:nvSpPr>
      <dsp:spPr>
        <a:xfrm>
          <a:off x="417068" y="0"/>
          <a:ext cx="10708506" cy="11464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9-sinf</a:t>
          </a:r>
        </a:p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z-Cyrl-UZ" sz="2900" kern="1200" dirty="0" smtClean="0"/>
            <a:t>№</a:t>
          </a:r>
          <a:r>
            <a:rPr lang="en-US" sz="2900" kern="1200" dirty="0" smtClean="0"/>
            <a:t>3</a:t>
          </a:r>
          <a:endParaRPr lang="ru-RU" sz="2900" kern="1200" dirty="0"/>
        </a:p>
      </dsp:txBody>
      <dsp:txXfrm>
        <a:off x="417068" y="0"/>
        <a:ext cx="10708506" cy="1146461"/>
      </dsp:txXfrm>
    </dsp:sp>
    <dsp:sp modelId="{EDA52388-2766-41A8-9483-28E13197D8CA}">
      <dsp:nvSpPr>
        <dsp:cNvPr id="0" name=""/>
        <dsp:cNvSpPr/>
      </dsp:nvSpPr>
      <dsp:spPr>
        <a:xfrm>
          <a:off x="1595" y="2574712"/>
          <a:ext cx="1146461" cy="1146461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B22F23-24E9-4E0A-82E2-D2BFF6DF3CCD}">
      <dsp:nvSpPr>
        <dsp:cNvPr id="0" name=""/>
        <dsp:cNvSpPr/>
      </dsp:nvSpPr>
      <dsp:spPr>
        <a:xfrm>
          <a:off x="385900" y="1826496"/>
          <a:ext cx="11155146" cy="264289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700" b="1" kern="1200" dirty="0" smtClean="0"/>
            <a:t>“</a:t>
          </a:r>
          <a:r>
            <a:rPr lang="en-US" sz="2700" b="1" kern="1200" dirty="0" err="1" smtClean="0"/>
            <a:t>Oila</a:t>
          </a:r>
          <a:r>
            <a:rPr lang="en-US" sz="2700" b="1" kern="1200" dirty="0" smtClean="0"/>
            <a:t> </a:t>
          </a:r>
          <a:r>
            <a:rPr lang="en-US" sz="2700" b="1" kern="1200" dirty="0" err="1" smtClean="0"/>
            <a:t>jamiyatning</a:t>
          </a:r>
          <a:r>
            <a:rPr lang="en-US" sz="2700" b="1" kern="1200" dirty="0" smtClean="0"/>
            <a:t> </a:t>
          </a:r>
          <a:r>
            <a:rPr lang="en-US" sz="2700" b="1" kern="1200" dirty="0" err="1" smtClean="0"/>
            <a:t>asosiy</a:t>
          </a:r>
          <a:r>
            <a:rPr lang="en-US" sz="2700" b="1" kern="1200" dirty="0" smtClean="0"/>
            <a:t> </a:t>
          </a:r>
          <a:r>
            <a:rPr lang="en-US" sz="2700" b="1" kern="1200" dirty="0" err="1" smtClean="0"/>
            <a:t>bo‘g‘inidir</a:t>
          </a:r>
          <a:r>
            <a:rPr lang="en-US" sz="2700" b="1" kern="1200" dirty="0" smtClean="0"/>
            <a:t> </a:t>
          </a:r>
          <a:r>
            <a:rPr lang="en-US" sz="2700" b="1" kern="1200" dirty="0" err="1" smtClean="0"/>
            <a:t>hamda</a:t>
          </a:r>
          <a:r>
            <a:rPr lang="en-US" sz="2700" b="1" kern="1200" dirty="0" smtClean="0"/>
            <a:t> </a:t>
          </a:r>
          <a:r>
            <a:rPr lang="en-US" sz="2700" b="1" kern="1200" dirty="0" err="1" smtClean="0"/>
            <a:t>jamiyat</a:t>
          </a:r>
          <a:r>
            <a:rPr lang="en-US" sz="2700" b="1" kern="1200" dirty="0" smtClean="0"/>
            <a:t> </a:t>
          </a:r>
          <a:r>
            <a:rPr lang="en-US" sz="2700" b="1" kern="1200" dirty="0" err="1" smtClean="0"/>
            <a:t>va</a:t>
          </a:r>
          <a:r>
            <a:rPr lang="en-US" sz="2700" b="1" kern="1200" dirty="0" smtClean="0"/>
            <a:t> </a:t>
          </a:r>
          <a:r>
            <a:rPr lang="en-US" sz="2700" b="1" kern="1200" dirty="0" err="1" smtClean="0"/>
            <a:t>davlat</a:t>
          </a:r>
          <a:r>
            <a:rPr lang="en-US" sz="2700" b="1" kern="1200" dirty="0" smtClean="0"/>
            <a:t> </a:t>
          </a:r>
          <a:r>
            <a:rPr lang="en-US" sz="2700" b="1" kern="1200" dirty="0" err="1" smtClean="0"/>
            <a:t>muhofazasida</a:t>
          </a:r>
          <a:r>
            <a:rPr lang="en-US" sz="2700" b="1" kern="1200" dirty="0" smtClean="0"/>
            <a:t> </a:t>
          </a:r>
          <a:r>
            <a:rPr lang="en-US" sz="2700" b="1" kern="1200" dirty="0" err="1" smtClean="0"/>
            <a:t>bo‘lish</a:t>
          </a:r>
          <a:r>
            <a:rPr lang="en-US" sz="2700" b="1" kern="1200" dirty="0" smtClean="0"/>
            <a:t> </a:t>
          </a:r>
          <a:r>
            <a:rPr lang="en-US" sz="2700" b="1" kern="1200" dirty="0" err="1" smtClean="0"/>
            <a:t>huquqiga</a:t>
          </a:r>
          <a:r>
            <a:rPr lang="en-US" sz="2700" b="1" kern="1200" dirty="0" smtClean="0"/>
            <a:t> </a:t>
          </a:r>
          <a:r>
            <a:rPr lang="en-US" sz="2700" b="1" kern="1200" dirty="0" err="1" smtClean="0"/>
            <a:t>ega</a:t>
          </a:r>
          <a:r>
            <a:rPr lang="en-US" sz="2700" b="1" kern="1200" dirty="0" smtClean="0"/>
            <a:t>”. </a:t>
          </a:r>
          <a:r>
            <a:rPr lang="en-US" sz="2700" b="1" kern="1200" dirty="0" err="1" smtClean="0"/>
            <a:t>Ushbu</a:t>
          </a:r>
          <a:r>
            <a:rPr lang="en-US" sz="2700" b="1" kern="1200" dirty="0" smtClean="0"/>
            <a:t> </a:t>
          </a:r>
          <a:r>
            <a:rPr lang="en-US" sz="2700" b="1" kern="1200" dirty="0" err="1" smtClean="0"/>
            <a:t>modda</a:t>
          </a:r>
          <a:r>
            <a:rPr lang="en-US" sz="2700" b="1" kern="1200" dirty="0" smtClean="0"/>
            <a:t> </a:t>
          </a:r>
          <a:r>
            <a:rPr lang="en-US" sz="2700" b="1" kern="1200" dirty="0" err="1" smtClean="0"/>
            <a:t>konstitutsiyamizning</a:t>
          </a:r>
          <a:r>
            <a:rPr lang="en-US" sz="2700" b="1" kern="1200" dirty="0" smtClean="0"/>
            <a:t> </a:t>
          </a:r>
          <a:r>
            <a:rPr lang="en-US" sz="2700" b="1" kern="1200" dirty="0" err="1" smtClean="0"/>
            <a:t>nechinchi</a:t>
          </a:r>
          <a:r>
            <a:rPr lang="en-US" sz="2700" b="1" kern="1200" dirty="0" smtClean="0"/>
            <a:t> </a:t>
          </a:r>
          <a:r>
            <a:rPr lang="en-US" sz="2700" b="1" kern="1200" dirty="0" err="1" smtClean="0"/>
            <a:t>moddasiga</a:t>
          </a:r>
          <a:r>
            <a:rPr lang="en-US" sz="2700" b="1" kern="1200" dirty="0" smtClean="0"/>
            <a:t> </a:t>
          </a:r>
          <a:r>
            <a:rPr lang="en-US" sz="2700" b="1" kern="1200" dirty="0" err="1" smtClean="0"/>
            <a:t>tegishli</a:t>
          </a:r>
          <a:r>
            <a:rPr lang="en-US" sz="2700" b="1" kern="1200" dirty="0" smtClean="0"/>
            <a:t>?</a:t>
          </a:r>
          <a:endParaRPr lang="ru-RU" sz="2700" kern="1200" dirty="0" smtClean="0"/>
        </a:p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smtClean="0"/>
            <a:t>A) 58-modda      B) 63-modda     C)62-modda       D) 27-modda</a:t>
          </a:r>
          <a:endParaRPr lang="ru-RU" sz="2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5900" y="1826496"/>
        <a:ext cx="11155146" cy="2642892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E50672F-414A-4441-9799-4203CEB20721}">
      <dsp:nvSpPr>
        <dsp:cNvPr id="0" name=""/>
        <dsp:cNvSpPr/>
      </dsp:nvSpPr>
      <dsp:spPr>
        <a:xfrm>
          <a:off x="417068" y="0"/>
          <a:ext cx="10708506" cy="11464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9-sinf</a:t>
          </a:r>
        </a:p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z-Cyrl-UZ" sz="2900" kern="1200" dirty="0" smtClean="0"/>
            <a:t>№</a:t>
          </a:r>
          <a:r>
            <a:rPr lang="en-US" sz="2900" kern="1200" dirty="0" smtClean="0"/>
            <a:t>4</a:t>
          </a:r>
          <a:endParaRPr lang="ru-RU" sz="2900" kern="1200" dirty="0"/>
        </a:p>
      </dsp:txBody>
      <dsp:txXfrm>
        <a:off x="417068" y="0"/>
        <a:ext cx="10708506" cy="1146461"/>
      </dsp:txXfrm>
    </dsp:sp>
    <dsp:sp modelId="{EDA52388-2766-41A8-9483-28E13197D8CA}">
      <dsp:nvSpPr>
        <dsp:cNvPr id="0" name=""/>
        <dsp:cNvSpPr/>
      </dsp:nvSpPr>
      <dsp:spPr>
        <a:xfrm>
          <a:off x="1595" y="2574712"/>
          <a:ext cx="1146461" cy="1146461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B22F23-24E9-4E0A-82E2-D2BFF6DF3CCD}">
      <dsp:nvSpPr>
        <dsp:cNvPr id="0" name=""/>
        <dsp:cNvSpPr/>
      </dsp:nvSpPr>
      <dsp:spPr>
        <a:xfrm>
          <a:off x="385900" y="1826496"/>
          <a:ext cx="11155146" cy="264289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200" b="1" kern="1200" dirty="0" smtClean="0"/>
            <a:t>«Bola </a:t>
          </a:r>
          <a:r>
            <a:rPr lang="en-US" sz="2200" b="1" kern="1200" dirty="0" err="1" smtClean="0"/>
            <a:t>huquqlari</a:t>
          </a:r>
          <a:r>
            <a:rPr lang="en-US" sz="2200" b="1" kern="1200" dirty="0" smtClean="0"/>
            <a:t> </a:t>
          </a:r>
          <a:r>
            <a:rPr lang="en-US" sz="2200" b="1" kern="1200" dirty="0" err="1" smtClean="0"/>
            <a:t>to‘g‘risidagi</a:t>
          </a:r>
          <a:r>
            <a:rPr lang="en-US" sz="2200" b="1" kern="1200" dirty="0" smtClean="0"/>
            <a:t> </a:t>
          </a:r>
          <a:r>
            <a:rPr lang="en-US" sz="2200" b="1" kern="1200" dirty="0" err="1" smtClean="0"/>
            <a:t>Konvensiya</a:t>
          </a:r>
          <a:r>
            <a:rPr lang="en-US" sz="2200" b="1" kern="1200" dirty="0" smtClean="0"/>
            <a:t>» </a:t>
          </a:r>
          <a:r>
            <a:rPr lang="en-US" sz="2200" b="1" kern="1200" dirty="0" err="1" smtClean="0"/>
            <a:t>qabul</a:t>
          </a:r>
          <a:r>
            <a:rPr lang="en-US" sz="2200" b="1" kern="1200" dirty="0" smtClean="0"/>
            <a:t> </a:t>
          </a:r>
          <a:r>
            <a:rPr lang="en-US" sz="2200" b="1" kern="1200" dirty="0" err="1" smtClean="0"/>
            <a:t>qilingan</a:t>
          </a:r>
          <a:r>
            <a:rPr lang="en-US" sz="2200" b="1" kern="1200" dirty="0" smtClean="0"/>
            <a:t> </a:t>
          </a:r>
          <a:r>
            <a:rPr lang="en-US" sz="2200" b="1" kern="1200" dirty="0" err="1" smtClean="0"/>
            <a:t>sanani</a:t>
          </a:r>
          <a:r>
            <a:rPr lang="en-US" sz="2200" b="1" kern="1200" dirty="0" smtClean="0"/>
            <a:t> </a:t>
          </a:r>
          <a:r>
            <a:rPr lang="en-US" sz="2200" b="1" kern="1200" dirty="0" err="1" smtClean="0"/>
            <a:t>aniqlang</a:t>
          </a:r>
          <a:endParaRPr lang="ru-RU" sz="2200" kern="1200" dirty="0" smtClean="0"/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smtClean="0"/>
            <a:t> A) 1991-y </a:t>
          </a:r>
          <a:endParaRPr lang="ru-RU" sz="2200" kern="1200" dirty="0" smtClean="0"/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smtClean="0"/>
            <a:t> B) 1995-y.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smtClean="0"/>
            <a:t>C) 1989-y.</a:t>
          </a:r>
          <a:endParaRPr lang="ru-RU" sz="2200" kern="1200" dirty="0" smtClean="0"/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smtClean="0"/>
            <a:t>D)2003-y.</a:t>
          </a:r>
          <a:endParaRPr lang="ru-RU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5900" y="1826496"/>
        <a:ext cx="11155146" cy="2642892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E50672F-414A-4441-9799-4203CEB20721}">
      <dsp:nvSpPr>
        <dsp:cNvPr id="0" name=""/>
        <dsp:cNvSpPr/>
      </dsp:nvSpPr>
      <dsp:spPr>
        <a:xfrm>
          <a:off x="417068" y="0"/>
          <a:ext cx="10708506" cy="11464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10-sinf</a:t>
          </a:r>
        </a:p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z-Cyrl-UZ" sz="2900" kern="1200" dirty="0" smtClean="0"/>
            <a:t>№</a:t>
          </a:r>
          <a:r>
            <a:rPr lang="en-US" sz="2900" kern="1200" dirty="0" smtClean="0"/>
            <a:t>1</a:t>
          </a:r>
          <a:endParaRPr lang="ru-RU" sz="2900" kern="1200" dirty="0"/>
        </a:p>
      </dsp:txBody>
      <dsp:txXfrm>
        <a:off x="417068" y="0"/>
        <a:ext cx="10708506" cy="1146461"/>
      </dsp:txXfrm>
    </dsp:sp>
    <dsp:sp modelId="{EDA52388-2766-41A8-9483-28E13197D8CA}">
      <dsp:nvSpPr>
        <dsp:cNvPr id="0" name=""/>
        <dsp:cNvSpPr/>
      </dsp:nvSpPr>
      <dsp:spPr>
        <a:xfrm>
          <a:off x="1595" y="2574712"/>
          <a:ext cx="1146461" cy="1146461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B22F23-24E9-4E0A-82E2-D2BFF6DF3CCD}">
      <dsp:nvSpPr>
        <dsp:cNvPr id="0" name=""/>
        <dsp:cNvSpPr/>
      </dsp:nvSpPr>
      <dsp:spPr>
        <a:xfrm>
          <a:off x="385900" y="1826496"/>
          <a:ext cx="11155146" cy="264289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700" b="1" kern="1200" dirty="0" err="1" smtClean="0"/>
            <a:t>O‘zbekiston</a:t>
          </a:r>
          <a:r>
            <a:rPr lang="en-US" sz="1700" b="1" kern="1200" dirty="0" smtClean="0"/>
            <a:t> </a:t>
          </a:r>
          <a:r>
            <a:rPr lang="en-US" sz="1700" b="1" kern="1200" dirty="0" err="1" smtClean="0"/>
            <a:t>Respublikasi.ning</a:t>
          </a:r>
          <a:r>
            <a:rPr lang="en-US" sz="1700" b="1" kern="1200" dirty="0" smtClean="0"/>
            <a:t>  </a:t>
          </a:r>
          <a:r>
            <a:rPr lang="en-US" sz="1700" b="1" kern="1200" dirty="0" err="1" smtClean="0"/>
            <a:t>ma’muriy</a:t>
          </a:r>
          <a:r>
            <a:rPr lang="en-US" sz="1700" b="1" kern="1200" dirty="0" smtClean="0"/>
            <a:t> </a:t>
          </a:r>
          <a:r>
            <a:rPr lang="en-US" sz="1700" b="1" kern="1200" dirty="0" err="1" smtClean="0"/>
            <a:t>javobgarlik</a:t>
          </a:r>
          <a:r>
            <a:rPr lang="en-US" sz="1700" b="1" kern="1200" dirty="0" smtClean="0"/>
            <a:t> </a:t>
          </a:r>
          <a:r>
            <a:rPr lang="en-US" sz="1700" b="1" kern="1200" dirty="0" err="1" smtClean="0"/>
            <a:t>to‘g‘risidagi</a:t>
          </a:r>
          <a:r>
            <a:rPr lang="en-US" sz="1700" b="1" kern="1200" dirty="0" smtClean="0"/>
            <a:t> </a:t>
          </a:r>
          <a:r>
            <a:rPr lang="en-US" sz="1700" b="1" kern="1200" dirty="0" err="1" smtClean="0"/>
            <a:t>kodeksining</a:t>
          </a:r>
          <a:r>
            <a:rPr lang="en-US" sz="1700" b="1" kern="1200" dirty="0" smtClean="0"/>
            <a:t> 332-moddasiga </a:t>
          </a:r>
          <a:r>
            <a:rPr lang="en-US" sz="1700" b="1" kern="1200" dirty="0" err="1" smtClean="0"/>
            <a:t>muvofiq</a:t>
          </a:r>
          <a:r>
            <a:rPr lang="en-US" sz="1700" b="1" kern="1200" dirty="0" smtClean="0"/>
            <a:t> , </a:t>
          </a:r>
          <a:r>
            <a:rPr lang="en-US" sz="1700" b="1" kern="1200" dirty="0" err="1" smtClean="0"/>
            <a:t>huquqbuzar</a:t>
          </a:r>
          <a:r>
            <a:rPr lang="en-US" sz="1700" b="1" kern="1200" dirty="0" smtClean="0"/>
            <a:t> </a:t>
          </a:r>
          <a:r>
            <a:rPr lang="en-US" sz="1700" b="1" kern="1200" dirty="0" err="1" smtClean="0"/>
            <a:t>tomonidan</a:t>
          </a:r>
          <a:r>
            <a:rPr lang="en-US" sz="1700" b="1" kern="1200" dirty="0" smtClean="0"/>
            <a:t> </a:t>
          </a:r>
          <a:r>
            <a:rPr lang="en-US" sz="1700" b="1" kern="1200" dirty="0" err="1" smtClean="0"/>
            <a:t>unga</a:t>
          </a:r>
          <a:r>
            <a:rPr lang="en-US" sz="1700" b="1" kern="1200" dirty="0" smtClean="0"/>
            <a:t> </a:t>
          </a:r>
          <a:r>
            <a:rPr lang="en-US" sz="1700" b="1" kern="1200" dirty="0" err="1" smtClean="0"/>
            <a:t>jarima</a:t>
          </a:r>
          <a:r>
            <a:rPr lang="en-US" sz="1700" b="1" kern="1200" dirty="0" smtClean="0"/>
            <a:t> </a:t>
          </a:r>
          <a:r>
            <a:rPr lang="en-US" sz="1700" b="1" kern="1200" dirty="0" err="1" smtClean="0"/>
            <a:t>solish</a:t>
          </a:r>
          <a:r>
            <a:rPr lang="en-US" sz="1700" b="1" kern="1200" dirty="0" smtClean="0"/>
            <a:t> </a:t>
          </a:r>
          <a:r>
            <a:rPr lang="en-US" sz="1700" b="1" kern="1200" dirty="0" err="1" smtClean="0"/>
            <a:t>to‘g‘risidagi</a:t>
          </a:r>
          <a:r>
            <a:rPr lang="en-US" sz="1700" b="1" kern="1200" dirty="0" smtClean="0"/>
            <a:t> </a:t>
          </a:r>
          <a:r>
            <a:rPr lang="en-US" sz="1700" b="1" kern="1200" dirty="0" err="1" smtClean="0"/>
            <a:t>qaror</a:t>
          </a:r>
          <a:r>
            <a:rPr lang="en-US" sz="1700" b="1" kern="1200" dirty="0" smtClean="0"/>
            <a:t> </a:t>
          </a:r>
          <a:r>
            <a:rPr lang="en-US" sz="1700" b="1" kern="1200" dirty="0" err="1" smtClean="0"/>
            <a:t>topshirilgan</a:t>
          </a:r>
          <a:r>
            <a:rPr lang="en-US" sz="1700" b="1" kern="1200" dirty="0" smtClean="0"/>
            <a:t> </a:t>
          </a:r>
          <a:r>
            <a:rPr lang="en-US" sz="1700" b="1" kern="1200" dirty="0" err="1" smtClean="0"/>
            <a:t>kundan</a:t>
          </a:r>
          <a:r>
            <a:rPr lang="en-US" sz="1700" b="1" kern="1200" dirty="0" smtClean="0"/>
            <a:t> </a:t>
          </a:r>
          <a:r>
            <a:rPr lang="en-US" sz="1700" b="1" kern="1200" dirty="0" err="1" smtClean="0"/>
            <a:t>boshlab</a:t>
          </a:r>
          <a:r>
            <a:rPr lang="en-US" sz="1700" b="1" kern="1200" dirty="0" smtClean="0"/>
            <a:t> </a:t>
          </a:r>
          <a:r>
            <a:rPr lang="en-US" sz="1700" b="1" kern="1200" dirty="0" err="1" smtClean="0"/>
            <a:t>necha</a:t>
          </a:r>
          <a:r>
            <a:rPr lang="en-US" sz="1700" b="1" kern="1200" dirty="0" smtClean="0"/>
            <a:t> </a:t>
          </a:r>
          <a:r>
            <a:rPr lang="en-US" sz="1700" b="1" kern="1200" dirty="0" err="1" smtClean="0"/>
            <a:t>kundan</a:t>
          </a:r>
          <a:r>
            <a:rPr lang="en-US" sz="1700" b="1" kern="1200" dirty="0" smtClean="0"/>
            <a:t> </a:t>
          </a:r>
          <a:r>
            <a:rPr lang="en-US" sz="1700" b="1" kern="1200" dirty="0" err="1" smtClean="0"/>
            <a:t>kechiktirmay</a:t>
          </a:r>
          <a:r>
            <a:rPr lang="en-US" sz="1700" b="1" kern="1200" dirty="0" smtClean="0"/>
            <a:t> </a:t>
          </a:r>
          <a:r>
            <a:rPr lang="en-US" sz="1700" b="1" kern="1200" dirty="0" err="1" smtClean="0"/>
            <a:t>to‘lanishi</a:t>
          </a:r>
          <a:r>
            <a:rPr lang="en-US" sz="1700" b="1" kern="1200" dirty="0" smtClean="0"/>
            <a:t> </a:t>
          </a:r>
          <a:r>
            <a:rPr lang="en-US" sz="1700" b="1" kern="1200" dirty="0" err="1" smtClean="0"/>
            <a:t>lozim</a:t>
          </a:r>
          <a:r>
            <a:rPr lang="en-US" sz="1700" b="1" kern="1200" dirty="0" smtClean="0"/>
            <a:t>?</a:t>
          </a:r>
          <a:endParaRPr lang="ru-RU" sz="1700" kern="1200" dirty="0" smtClean="0"/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smtClean="0"/>
            <a:t>A. 15 kun </a:t>
          </a:r>
          <a:endParaRPr lang="ru-RU" sz="1700" kern="1200" dirty="0" smtClean="0"/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smtClean="0"/>
            <a:t>B. 14- kun</a:t>
          </a:r>
          <a:endParaRPr lang="ru-RU" sz="1700" kern="1200" dirty="0" smtClean="0"/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smtClean="0"/>
            <a:t>S. 10-kun</a:t>
          </a:r>
          <a:endParaRPr lang="ru-RU" sz="1700" kern="1200" dirty="0" smtClean="0"/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smtClean="0"/>
            <a:t>D. 7 kun</a:t>
          </a:r>
          <a:endParaRPr lang="ru-RU" sz="1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5900" y="1826496"/>
        <a:ext cx="11155146" cy="26428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057B-5268-49FD-8562-C592E3CC61F4}" type="datetimeFigureOut">
              <a:rPr lang="ru-RU" smtClean="0"/>
              <a:pPr/>
              <a:t>23.02.2021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89AC-FE58-47B7-BA03-8F9144BC97E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19664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057B-5268-49FD-8562-C592E3CC61F4}" type="datetimeFigureOut">
              <a:rPr lang="ru-RU" smtClean="0"/>
              <a:pPr/>
              <a:t>23.02.2021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89AC-FE58-47B7-BA03-8F9144BC97E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79717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057B-5268-49FD-8562-C592E3CC61F4}" type="datetimeFigureOut">
              <a:rPr lang="ru-RU" smtClean="0"/>
              <a:pPr/>
              <a:t>23.02.2021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89AC-FE58-47B7-BA03-8F9144BC97E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483982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057B-5268-49FD-8562-C592E3CC61F4}" type="datetimeFigureOut">
              <a:rPr lang="ru-RU" smtClean="0"/>
              <a:pPr/>
              <a:t>23.02.2021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89AC-FE58-47B7-BA03-8F9144BC97E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695585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057B-5268-49FD-8562-C592E3CC61F4}" type="datetimeFigureOut">
              <a:rPr lang="ru-RU" smtClean="0"/>
              <a:pPr/>
              <a:t>23.02.2021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89AC-FE58-47B7-BA03-8F9144BC97E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755730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057B-5268-49FD-8562-C592E3CC61F4}" type="datetimeFigureOut">
              <a:rPr lang="ru-RU" smtClean="0"/>
              <a:pPr/>
              <a:t>23.02.2021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89AC-FE58-47B7-BA03-8F9144BC97E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59726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057B-5268-49FD-8562-C592E3CC61F4}" type="datetimeFigureOut">
              <a:rPr lang="ru-RU" smtClean="0"/>
              <a:pPr/>
              <a:t>23.02.2021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89AC-FE58-47B7-BA03-8F9144BC97E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094073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057B-5268-49FD-8562-C592E3CC61F4}" type="datetimeFigureOut">
              <a:rPr lang="ru-RU" smtClean="0"/>
              <a:pPr/>
              <a:t>23.02.2021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89AC-FE58-47B7-BA03-8F9144BC97E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9404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057B-5268-49FD-8562-C592E3CC61F4}" type="datetimeFigureOut">
              <a:rPr lang="ru-RU" smtClean="0"/>
              <a:pPr/>
              <a:t>23.02.2021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89AC-FE58-47B7-BA03-8F9144BC97E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36059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057B-5268-49FD-8562-C592E3CC61F4}" type="datetimeFigureOut">
              <a:rPr lang="ru-RU" smtClean="0"/>
              <a:pPr/>
              <a:t>23.02.2021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89AC-FE58-47B7-BA03-8F9144BC97E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138440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057B-5268-49FD-8562-C592E3CC61F4}" type="datetimeFigureOut">
              <a:rPr lang="ru-RU" smtClean="0"/>
              <a:pPr/>
              <a:t>23.02.2021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89AC-FE58-47B7-BA03-8F9144BC97E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07711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057B-5268-49FD-8562-C592E3CC61F4}" type="datetimeFigureOut">
              <a:rPr lang="ru-RU" smtClean="0"/>
              <a:pPr/>
              <a:t>23.02.2021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89AC-FE58-47B7-BA03-8F9144BC97E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76823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057B-5268-49FD-8562-C592E3CC61F4}" type="datetimeFigureOut">
              <a:rPr lang="ru-RU" smtClean="0"/>
              <a:pPr/>
              <a:t>23.02.2021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89AC-FE58-47B7-BA03-8F9144BC97E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69448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057B-5268-49FD-8562-C592E3CC61F4}" type="datetimeFigureOut">
              <a:rPr lang="ru-RU" smtClean="0"/>
              <a:pPr/>
              <a:t>23.02.2021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89AC-FE58-47B7-BA03-8F9144BC97E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137194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057B-5268-49FD-8562-C592E3CC61F4}" type="datetimeFigureOut">
              <a:rPr lang="ru-RU" smtClean="0"/>
              <a:pPr/>
              <a:t>23.02.2021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89AC-FE58-47B7-BA03-8F9144BC97E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51303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057B-5268-49FD-8562-C592E3CC61F4}" type="datetimeFigureOut">
              <a:rPr lang="ru-RU" smtClean="0"/>
              <a:pPr/>
              <a:t>23.02.2021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89AC-FE58-47B7-BA03-8F9144BC97E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86287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057B-5268-49FD-8562-C592E3CC61F4}" type="datetimeFigureOut">
              <a:rPr lang="ru-RU" smtClean="0"/>
              <a:pPr/>
              <a:t>23.02.2021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89AC-FE58-47B7-BA03-8F9144BC97E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13182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BC1057B-5268-49FD-8562-C592E3CC61F4}" type="datetimeFigureOut">
              <a:rPr lang="ru-RU" smtClean="0"/>
              <a:pPr/>
              <a:t>23.02.2021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C89AC-FE58-47B7-BA03-8F9144BC97E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706934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3" r:id="rId12"/>
    <p:sldLayoutId id="2147483904" r:id="rId13"/>
    <p:sldLayoutId id="2147483905" r:id="rId14"/>
    <p:sldLayoutId id="2147483906" r:id="rId15"/>
    <p:sldLayoutId id="2147483907" r:id="rId16"/>
    <p:sldLayoutId id="214748390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13" Type="http://schemas.openxmlformats.org/officeDocument/2006/relationships/slide" Target="slide20.xml"/><Relationship Id="rId18" Type="http://schemas.openxmlformats.org/officeDocument/2006/relationships/slide" Target="slide30.xml"/><Relationship Id="rId26" Type="http://schemas.openxmlformats.org/officeDocument/2006/relationships/slide" Target="slide38.xml"/><Relationship Id="rId3" Type="http://schemas.openxmlformats.org/officeDocument/2006/relationships/slide" Target="slide10.xml"/><Relationship Id="rId21" Type="http://schemas.openxmlformats.org/officeDocument/2006/relationships/slide" Target="slide33.xml"/><Relationship Id="rId7" Type="http://schemas.openxmlformats.org/officeDocument/2006/relationships/slide" Target="slide14.xml"/><Relationship Id="rId12" Type="http://schemas.openxmlformats.org/officeDocument/2006/relationships/slide" Target="slide19.xml"/><Relationship Id="rId17" Type="http://schemas.openxmlformats.org/officeDocument/2006/relationships/slide" Target="slide29.xml"/><Relationship Id="rId25" Type="http://schemas.openxmlformats.org/officeDocument/2006/relationships/slide" Target="slide37.xml"/><Relationship Id="rId2" Type="http://schemas.openxmlformats.org/officeDocument/2006/relationships/slide" Target="slide9.xml"/><Relationship Id="rId16" Type="http://schemas.openxmlformats.org/officeDocument/2006/relationships/slide" Target="slide26.xml"/><Relationship Id="rId20" Type="http://schemas.openxmlformats.org/officeDocument/2006/relationships/slide" Target="slide32.xml"/><Relationship Id="rId29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11" Type="http://schemas.openxmlformats.org/officeDocument/2006/relationships/slide" Target="slide18.xml"/><Relationship Id="rId24" Type="http://schemas.openxmlformats.org/officeDocument/2006/relationships/slide" Target="slide36.xml"/><Relationship Id="rId5" Type="http://schemas.openxmlformats.org/officeDocument/2006/relationships/slide" Target="slide12.xml"/><Relationship Id="rId15" Type="http://schemas.openxmlformats.org/officeDocument/2006/relationships/slide" Target="slide25.xml"/><Relationship Id="rId23" Type="http://schemas.openxmlformats.org/officeDocument/2006/relationships/slide" Target="slide35.xml"/><Relationship Id="rId28" Type="http://schemas.openxmlformats.org/officeDocument/2006/relationships/slide" Target="slide6.xml"/><Relationship Id="rId10" Type="http://schemas.openxmlformats.org/officeDocument/2006/relationships/slide" Target="slide17.xml"/><Relationship Id="rId19" Type="http://schemas.openxmlformats.org/officeDocument/2006/relationships/slide" Target="slide31.xml"/><Relationship Id="rId31" Type="http://schemas.openxmlformats.org/officeDocument/2006/relationships/slide" Target="slide3.xml"/><Relationship Id="rId4" Type="http://schemas.openxmlformats.org/officeDocument/2006/relationships/slide" Target="slide11.xml"/><Relationship Id="rId9" Type="http://schemas.openxmlformats.org/officeDocument/2006/relationships/slide" Target="slide16.xml"/><Relationship Id="rId14" Type="http://schemas.openxmlformats.org/officeDocument/2006/relationships/slide" Target="slide24.xml"/><Relationship Id="rId22" Type="http://schemas.openxmlformats.org/officeDocument/2006/relationships/slide" Target="slide34.xml"/><Relationship Id="rId27" Type="http://schemas.openxmlformats.org/officeDocument/2006/relationships/slide" Target="slide5.xml"/><Relationship Id="rId30" Type="http://schemas.openxmlformats.org/officeDocument/2006/relationships/slide" Target="slide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5620" y="1779122"/>
            <a:ext cx="1141294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4800" dirty="0" err="1" smtClean="0">
                <a:solidFill>
                  <a:srgbClr val="FF0000"/>
                </a:solidFill>
                <a:effectLst>
                  <a:glow rad="63500">
                    <a:schemeClr val="tx1">
                      <a:alpha val="40000"/>
                    </a:schemeClr>
                  </a:glow>
                  <a:outerShdw blurRad="50800" dist="50800" sx="1000" sy="1000" algn="ctr" rotWithShape="0">
                    <a:srgbClr val="000000"/>
                  </a:outerShdw>
                  <a:reflection endPos="0" dist="50800" dir="5400000" sy="-100000" algn="bl" rotWithShape="0"/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Davlat</a:t>
            </a:r>
            <a:r>
              <a:rPr lang="en-US" sz="4800" dirty="0" smtClean="0">
                <a:solidFill>
                  <a:srgbClr val="FF0000"/>
                </a:solidFill>
                <a:effectLst>
                  <a:glow rad="63500">
                    <a:schemeClr val="tx1">
                      <a:alpha val="40000"/>
                    </a:schemeClr>
                  </a:glow>
                  <a:outerShdw blurRad="50800" dist="50800" sx="1000" sy="1000" algn="ctr" rotWithShape="0">
                    <a:srgbClr val="000000"/>
                  </a:outerShdw>
                  <a:reflection endPos="0" dist="50800" dir="5400000" sy="-100000" algn="bl" rotWithShape="0"/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solidFill>
                  <a:srgbClr val="FF0000"/>
                </a:solidFill>
                <a:effectLst>
                  <a:glow rad="63500">
                    <a:schemeClr val="tx1">
                      <a:alpha val="40000"/>
                    </a:schemeClr>
                  </a:glow>
                  <a:outerShdw blurRad="50800" dist="50800" sx="1000" sy="1000" algn="ctr" rotWithShape="0">
                    <a:srgbClr val="000000"/>
                  </a:outerShdw>
                  <a:reflection endPos="0" dist="50800" dir="5400000" sy="-100000" algn="bl" rotWithShape="0"/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4800" dirty="0" smtClean="0">
                <a:solidFill>
                  <a:srgbClr val="FF0000"/>
                </a:solidFill>
                <a:effectLst>
                  <a:glow rad="63500">
                    <a:schemeClr val="tx1">
                      <a:alpha val="40000"/>
                    </a:schemeClr>
                  </a:glow>
                  <a:outerShdw blurRad="50800" dist="50800" sx="1000" sy="1000" algn="ctr" rotWithShape="0">
                    <a:srgbClr val="000000"/>
                  </a:outerShdw>
                  <a:reflection endPos="0" dist="50800" dir="5400000" sy="-100000" algn="bl" rotWithShape="0"/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solidFill>
                  <a:srgbClr val="FF0000"/>
                </a:solidFill>
                <a:effectLst>
                  <a:glow rad="63500">
                    <a:schemeClr val="tx1">
                      <a:alpha val="40000"/>
                    </a:schemeClr>
                  </a:glow>
                  <a:outerShdw blurRad="50800" dist="50800" sx="1000" sy="1000" algn="ctr" rotWithShape="0">
                    <a:srgbClr val="000000"/>
                  </a:outerShdw>
                  <a:reflection endPos="0" dist="50800" dir="5400000" sy="-100000" algn="bl" rotWithShape="0"/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huquq</a:t>
            </a:r>
            <a:r>
              <a:rPr lang="en-US" sz="4800" dirty="0" smtClean="0">
                <a:solidFill>
                  <a:srgbClr val="FF0000"/>
                </a:solidFill>
                <a:effectLst>
                  <a:glow rad="63500">
                    <a:schemeClr val="tx1">
                      <a:alpha val="40000"/>
                    </a:schemeClr>
                  </a:glow>
                  <a:outerShdw blurRad="50800" dist="50800" sx="1000" sy="1000" algn="ctr" rotWithShape="0">
                    <a:srgbClr val="000000"/>
                  </a:outerShdw>
                  <a:reflection endPos="0" dist="50800" dir="5400000" sy="-100000" algn="bl" rotWithShape="0"/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solidFill>
                  <a:srgbClr val="FF0000"/>
                </a:solidFill>
                <a:effectLst>
                  <a:glow rad="63500">
                    <a:schemeClr val="tx1">
                      <a:alpha val="40000"/>
                    </a:schemeClr>
                  </a:glow>
                  <a:outerShdw blurRad="50800" dist="50800" sx="1000" sy="1000" algn="ctr" rotWithShape="0">
                    <a:srgbClr val="000000"/>
                  </a:outerShdw>
                  <a:reflection endPos="0" dist="50800" dir="5400000" sy="-100000" algn="bl" rotWithShape="0"/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fanida</a:t>
            </a:r>
            <a:r>
              <a:rPr lang="en-US" sz="4800" dirty="0" smtClean="0">
                <a:solidFill>
                  <a:srgbClr val="FF0000"/>
                </a:solidFill>
                <a:effectLst>
                  <a:glow rad="63500">
                    <a:schemeClr val="tx1">
                      <a:alpha val="40000"/>
                    </a:schemeClr>
                  </a:glow>
                  <a:outerShdw blurRad="50800" dist="50800" sx="1000" sy="1000" algn="ctr" rotWithShape="0">
                    <a:srgbClr val="000000"/>
                  </a:outerShdw>
                  <a:reflection endPos="0" dist="50800" dir="5400000" sy="-100000" algn="bl" rotWithShape="0"/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solidFill>
                  <a:srgbClr val="FF0000"/>
                </a:solidFill>
                <a:effectLst>
                  <a:glow rad="63500">
                    <a:schemeClr val="tx1">
                      <a:alpha val="40000"/>
                    </a:schemeClr>
                  </a:glow>
                  <a:outerShdw blurRad="50800" dist="50800" sx="1000" sy="1000" algn="ctr" rotWithShape="0">
                    <a:srgbClr val="000000"/>
                  </a:outerShdw>
                  <a:reflection endPos="0" dist="50800" dir="5400000" sy="-100000" algn="bl" rotWithShape="0"/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nazorat</a:t>
            </a:r>
            <a:r>
              <a:rPr lang="en-US" sz="4800" dirty="0" smtClean="0">
                <a:solidFill>
                  <a:srgbClr val="FF0000"/>
                </a:solidFill>
                <a:effectLst>
                  <a:glow rad="63500">
                    <a:schemeClr val="tx1">
                      <a:alpha val="40000"/>
                    </a:schemeClr>
                  </a:glow>
                  <a:outerShdw blurRad="50800" dist="50800" sx="1000" sy="1000" algn="ctr" rotWithShape="0">
                    <a:srgbClr val="000000"/>
                  </a:outerShdw>
                  <a:reflection endPos="0" dist="50800" dir="5400000" sy="-100000" algn="bl" rotWithShape="0"/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solidFill>
                  <a:srgbClr val="FF0000"/>
                </a:solidFill>
                <a:effectLst>
                  <a:glow rad="63500">
                    <a:schemeClr val="tx1">
                      <a:alpha val="40000"/>
                    </a:schemeClr>
                  </a:glow>
                  <a:outerShdw blurRad="50800" dist="50800" sx="1000" sy="1000" algn="ctr" rotWithShape="0">
                    <a:srgbClr val="000000"/>
                  </a:outerShdw>
                  <a:reflection endPos="0" dist="50800" dir="5400000" sy="-100000" algn="bl" rotWithShape="0"/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ishlarini</a:t>
            </a:r>
            <a:r>
              <a:rPr lang="en-US" sz="4800" dirty="0" smtClean="0">
                <a:solidFill>
                  <a:srgbClr val="FF0000"/>
                </a:solidFill>
                <a:effectLst>
                  <a:glow rad="63500">
                    <a:schemeClr val="tx1">
                      <a:alpha val="40000"/>
                    </a:schemeClr>
                  </a:glow>
                  <a:outerShdw blurRad="50800" dist="50800" sx="1000" sy="1000" algn="ctr" rotWithShape="0">
                    <a:srgbClr val="000000"/>
                  </a:outerShdw>
                  <a:reflection endPos="0" dist="50800" dir="5400000" sy="-100000" algn="bl" rotWithShape="0"/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solidFill>
                  <a:srgbClr val="FF0000"/>
                </a:solidFill>
                <a:effectLst>
                  <a:glow rad="63500">
                    <a:schemeClr val="tx1">
                      <a:alpha val="40000"/>
                    </a:schemeClr>
                  </a:glow>
                  <a:outerShdw blurRad="50800" dist="50800" sx="1000" sy="1000" algn="ctr" rotWithShape="0">
                    <a:srgbClr val="000000"/>
                  </a:outerShdw>
                  <a:reflection endPos="0" dist="50800" dir="5400000" sy="-100000" algn="bl" rotWithShape="0"/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olib</a:t>
            </a:r>
            <a:r>
              <a:rPr lang="en-US" sz="4800" dirty="0" smtClean="0">
                <a:solidFill>
                  <a:srgbClr val="FF0000"/>
                </a:solidFill>
                <a:effectLst>
                  <a:glow rad="63500">
                    <a:schemeClr val="tx1">
                      <a:alpha val="40000"/>
                    </a:schemeClr>
                  </a:glow>
                  <a:outerShdw blurRad="50800" dist="50800" sx="1000" sy="1000" algn="ctr" rotWithShape="0">
                    <a:srgbClr val="000000"/>
                  </a:outerShdw>
                  <a:reflection endPos="0" dist="50800" dir="5400000" sy="-100000" algn="bl" rotWithShape="0"/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solidFill>
                  <a:srgbClr val="FF0000"/>
                </a:solidFill>
                <a:effectLst>
                  <a:glow rad="63500">
                    <a:schemeClr val="tx1">
                      <a:alpha val="40000"/>
                    </a:schemeClr>
                  </a:glow>
                  <a:outerShdw blurRad="50800" dist="50800" sx="1000" sy="1000" algn="ctr" rotWithShape="0">
                    <a:srgbClr val="000000"/>
                  </a:outerShdw>
                  <a:reflection endPos="0" dist="50800" dir="5400000" sy="-100000" algn="bl" rotWithShape="0"/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borishda</a:t>
            </a:r>
            <a:r>
              <a:rPr lang="en-US" sz="4800" dirty="0" smtClean="0">
                <a:solidFill>
                  <a:srgbClr val="FF0000"/>
                </a:solidFill>
                <a:effectLst>
                  <a:glow rad="63500">
                    <a:schemeClr val="tx1">
                      <a:alpha val="40000"/>
                    </a:schemeClr>
                  </a:glow>
                  <a:outerShdw blurRad="50800" dist="50800" sx="1000" sy="1000" algn="ctr" rotWithShape="0">
                    <a:srgbClr val="000000"/>
                  </a:outerShdw>
                  <a:reflection endPos="0" dist="50800" dir="5400000" sy="-100000" algn="bl" rotWithShape="0"/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“</a:t>
            </a:r>
            <a:r>
              <a:rPr lang="en-US" sz="4800" dirty="0" err="1" smtClean="0">
                <a:solidFill>
                  <a:srgbClr val="FF0000"/>
                </a:solidFill>
                <a:effectLst>
                  <a:glow rad="63500">
                    <a:schemeClr val="tx1">
                      <a:alpha val="40000"/>
                    </a:schemeClr>
                  </a:glow>
                  <a:outerShdw blurRad="50800" dist="50800" sx="1000" sy="1000" algn="ctr" rotWithShape="0">
                    <a:srgbClr val="000000"/>
                  </a:outerShdw>
                  <a:reflection endPos="0" dist="50800" dir="5400000" sy="-100000" algn="bl" rotWithShape="0"/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Mavzulashtirilgan</a:t>
            </a:r>
            <a:r>
              <a:rPr lang="en-US" sz="4800" dirty="0" smtClean="0">
                <a:solidFill>
                  <a:srgbClr val="FF0000"/>
                </a:solidFill>
                <a:effectLst>
                  <a:glow rad="63500">
                    <a:schemeClr val="tx1">
                      <a:alpha val="40000"/>
                    </a:schemeClr>
                  </a:glow>
                  <a:outerShdw blurRad="50800" dist="50800" sx="1000" sy="1000" algn="ctr" rotWithShape="0">
                    <a:srgbClr val="000000"/>
                  </a:outerShdw>
                  <a:reflection endPos="0" dist="50800" dir="5400000" sy="-100000" algn="bl" rotWithShape="0"/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test” </a:t>
            </a:r>
            <a:r>
              <a:rPr lang="en-US" sz="4800" dirty="0" err="1" smtClean="0">
                <a:solidFill>
                  <a:srgbClr val="FF0000"/>
                </a:solidFill>
                <a:effectLst>
                  <a:glow rad="63500">
                    <a:schemeClr val="tx1">
                      <a:alpha val="40000"/>
                    </a:schemeClr>
                  </a:glow>
                  <a:outerShdw blurRad="50800" dist="50800" sx="1000" sy="1000" algn="ctr" rotWithShape="0">
                    <a:srgbClr val="000000"/>
                  </a:outerShdw>
                  <a:reflection endPos="0" dist="50800" dir="5400000" sy="-100000" algn="bl" rotWithShape="0"/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4800" dirty="0" smtClean="0">
                <a:solidFill>
                  <a:srgbClr val="FF0000"/>
                </a:solidFill>
                <a:effectLst>
                  <a:glow rad="63500">
                    <a:schemeClr val="tx1">
                      <a:alpha val="40000"/>
                    </a:schemeClr>
                  </a:glow>
                  <a:outerShdw blurRad="50800" dist="50800" sx="1000" sy="1000" algn="ctr" rotWithShape="0">
                    <a:srgbClr val="000000"/>
                  </a:outerShdw>
                  <a:reflection endPos="0" dist="50800" dir="5400000" sy="-100000" algn="bl" rotWithShape="0"/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ctr">
              <a:spcAft>
                <a:spcPts val="0"/>
              </a:spcAft>
            </a:pPr>
            <a:r>
              <a:rPr lang="en-US" sz="4800" dirty="0" smtClean="0">
                <a:solidFill>
                  <a:srgbClr val="FF0000"/>
                </a:solidFill>
                <a:effectLst>
                  <a:glow rad="63500">
                    <a:schemeClr val="tx1">
                      <a:alpha val="40000"/>
                    </a:schemeClr>
                  </a:glow>
                  <a:outerShdw blurRad="50800" dist="50800" sx="1000" sy="1000" algn="ctr" rotWithShape="0">
                    <a:srgbClr val="000000"/>
                  </a:outerShdw>
                  <a:reflection endPos="0" dist="50800" dir="5400000" sy="-100000" algn="bl" rotWithShape="0"/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n-US" sz="4800" dirty="0" err="1" smtClean="0">
                <a:solidFill>
                  <a:srgbClr val="FF0000"/>
                </a:solidFill>
                <a:effectLst>
                  <a:glow rad="63500">
                    <a:schemeClr val="tx1">
                      <a:alpha val="40000"/>
                    </a:schemeClr>
                  </a:glow>
                  <a:outerShdw blurRad="50800" dist="50800" sx="1000" sy="1000" algn="ctr" rotWithShape="0">
                    <a:srgbClr val="000000"/>
                  </a:outerShdw>
                  <a:reflection endPos="0" dist="50800" dir="5400000" sy="-100000" algn="bl" rotWithShape="0"/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Huquqiy</a:t>
            </a:r>
            <a:r>
              <a:rPr lang="en-US" sz="4800" dirty="0" smtClean="0">
                <a:solidFill>
                  <a:srgbClr val="FF0000"/>
                </a:solidFill>
                <a:effectLst>
                  <a:glow rad="63500">
                    <a:schemeClr val="tx1">
                      <a:alpha val="40000"/>
                    </a:schemeClr>
                  </a:glow>
                  <a:outerShdw blurRad="50800" dist="50800" sx="1000" sy="1000" algn="ctr" rotWithShape="0">
                    <a:srgbClr val="000000"/>
                  </a:outerShdw>
                  <a:reflection endPos="0" dist="50800" dir="5400000" sy="-100000" algn="bl" rotWithShape="0"/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solidFill>
                  <a:srgbClr val="FF0000"/>
                </a:solidFill>
                <a:effectLst>
                  <a:glow rad="63500">
                    <a:schemeClr val="tx1">
                      <a:alpha val="40000"/>
                    </a:schemeClr>
                  </a:glow>
                  <a:outerShdw blurRad="50800" dist="50800" sx="1000" sy="1000" algn="ctr" rotWithShape="0">
                    <a:srgbClr val="000000"/>
                  </a:outerShdw>
                  <a:reflection endPos="0" dist="50800" dir="5400000" sy="-100000" algn="bl" rotWithShape="0"/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vaziyatlarga</a:t>
            </a:r>
            <a:r>
              <a:rPr lang="en-US" sz="4800" dirty="0" smtClean="0">
                <a:solidFill>
                  <a:srgbClr val="FF0000"/>
                </a:solidFill>
                <a:effectLst>
                  <a:glow rad="63500">
                    <a:schemeClr val="tx1">
                      <a:alpha val="40000"/>
                    </a:schemeClr>
                  </a:glow>
                  <a:outerShdw blurRad="50800" dist="50800" sx="1000" sy="1000" algn="ctr" rotWithShape="0">
                    <a:srgbClr val="000000"/>
                  </a:outerShdw>
                  <a:reflection endPos="0" dist="50800" dir="5400000" sy="-100000" algn="bl" rotWithShape="0"/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solidFill>
                  <a:srgbClr val="FF0000"/>
                </a:solidFill>
                <a:effectLst>
                  <a:glow rad="63500">
                    <a:schemeClr val="tx1">
                      <a:alpha val="40000"/>
                    </a:schemeClr>
                  </a:glow>
                  <a:outerShdw blurRad="50800" dist="50800" sx="1000" sy="1000" algn="ctr" rotWithShape="0">
                    <a:srgbClr val="000000"/>
                  </a:outerShdw>
                  <a:reflection endPos="0" dist="50800" dir="5400000" sy="-100000" algn="bl" rotWithShape="0"/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yechim</a:t>
            </a:r>
            <a:r>
              <a:rPr lang="en-US" sz="4800" dirty="0" smtClean="0">
                <a:solidFill>
                  <a:srgbClr val="FF0000"/>
                </a:solidFill>
                <a:effectLst>
                  <a:glow rad="63500">
                    <a:schemeClr val="tx1">
                      <a:alpha val="40000"/>
                    </a:schemeClr>
                  </a:glow>
                  <a:outerShdw blurRad="50800" dist="50800" sx="1000" sy="1000" algn="ctr" rotWithShape="0">
                    <a:srgbClr val="000000"/>
                  </a:outerShdw>
                  <a:reflection endPos="0" dist="50800" dir="5400000" sy="-100000" algn="bl" rotWithShape="0"/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 </a:t>
            </a:r>
            <a:r>
              <a:rPr lang="en-US" sz="4800" dirty="0" err="1" smtClean="0">
                <a:solidFill>
                  <a:srgbClr val="FF0000"/>
                </a:solidFill>
                <a:effectLst>
                  <a:glow rad="63500">
                    <a:schemeClr val="tx1">
                      <a:alpha val="40000"/>
                    </a:schemeClr>
                  </a:glow>
                  <a:outerShdw blurRad="50800" dist="50800" sx="1000" sy="1000" algn="ctr" rotWithShape="0">
                    <a:srgbClr val="000000"/>
                  </a:outerShdw>
                  <a:reflection endPos="0" dist="50800" dir="5400000" sy="-100000" algn="bl" rotWithShape="0"/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qo‘llanmasining</a:t>
            </a:r>
            <a:r>
              <a:rPr lang="en-US" sz="4800" dirty="0" smtClean="0">
                <a:solidFill>
                  <a:srgbClr val="FF0000"/>
                </a:solidFill>
                <a:effectLst>
                  <a:glow rad="63500">
                    <a:schemeClr val="tx1">
                      <a:alpha val="40000"/>
                    </a:schemeClr>
                  </a:glow>
                  <a:outerShdw blurRad="50800" dist="50800" sx="1000" sy="1000" algn="ctr" rotWithShape="0">
                    <a:srgbClr val="000000"/>
                  </a:outerShdw>
                  <a:reflection endPos="0" dist="50800" dir="5400000" sy="-100000" algn="bl" rotWithShape="0"/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solidFill>
                  <a:srgbClr val="FF0000"/>
                </a:solidFill>
                <a:effectLst>
                  <a:glow rad="63500">
                    <a:schemeClr val="tx1">
                      <a:alpha val="40000"/>
                    </a:schemeClr>
                  </a:glow>
                  <a:outerShdw blurRad="50800" dist="50800" sx="1000" sy="1000" algn="ctr" rotWithShape="0">
                    <a:srgbClr val="000000"/>
                  </a:outerShdw>
                  <a:reflection endPos="0" dist="50800" dir="5400000" sy="-100000" algn="bl" rotWithShape="0"/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ahamyati</a:t>
            </a:r>
            <a:endParaRPr lang="ru-RU" sz="4800" dirty="0">
              <a:solidFill>
                <a:srgbClr val="FF0000"/>
              </a:solidFill>
              <a:effectLst>
                <a:glow rad="63500">
                  <a:schemeClr val="tx1">
                    <a:alpha val="40000"/>
                  </a:schemeClr>
                </a:glow>
                <a:outerShdw blurRad="50800" dist="50800" sx="1000" sy="1000" algn="ctr" rotWithShape="0">
                  <a:srgbClr val="000000"/>
                </a:outerShdw>
                <a:reflection endPos="0" dist="50800" dir="5400000" sy="-100000" algn="bl" rotWithShape="0"/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2443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026"/>
    </mc:Choice>
    <mc:Fallback>
      <p:transition spd="slow" advTm="3026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трелка: влево 3">
            <a:hlinkClick r:id="rId2" action="ppaction://hlinksldjump"/>
            <a:extLst>
              <a:ext uri="{FF2B5EF4-FFF2-40B4-BE49-F238E27FC236}">
                <a16:creationId xmlns:a16="http://schemas.microsoft.com/office/drawing/2014/main" xmlns="" id="{831328FF-058B-422A-A5E1-2546F8EDEF70}"/>
              </a:ext>
            </a:extLst>
          </p:cNvPr>
          <p:cNvSpPr/>
          <p:nvPr/>
        </p:nvSpPr>
        <p:spPr>
          <a:xfrm>
            <a:off x="10734261" y="6334539"/>
            <a:ext cx="1258956" cy="4108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xmlns="" id="{252424FD-54AF-407E-B85E-0D3B7EEB10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1187014432"/>
              </p:ext>
            </p:extLst>
          </p:nvPr>
        </p:nvGraphicFramePr>
        <p:xfrm>
          <a:off x="318052" y="437322"/>
          <a:ext cx="11542643" cy="4943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422955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трелка: влево 3">
            <a:hlinkClick r:id="rId2" action="ppaction://hlinksldjump"/>
            <a:extLst>
              <a:ext uri="{FF2B5EF4-FFF2-40B4-BE49-F238E27FC236}">
                <a16:creationId xmlns:a16="http://schemas.microsoft.com/office/drawing/2014/main" xmlns="" id="{831328FF-058B-422A-A5E1-2546F8EDEF70}"/>
              </a:ext>
            </a:extLst>
          </p:cNvPr>
          <p:cNvSpPr/>
          <p:nvPr/>
        </p:nvSpPr>
        <p:spPr>
          <a:xfrm>
            <a:off x="10734261" y="6334539"/>
            <a:ext cx="1258956" cy="4108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xmlns="" id="{252424FD-54AF-407E-B85E-0D3B7EEB10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635951496"/>
              </p:ext>
            </p:extLst>
          </p:nvPr>
        </p:nvGraphicFramePr>
        <p:xfrm>
          <a:off x="318052" y="437322"/>
          <a:ext cx="11542643" cy="4943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280695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трелка: влево 3">
            <a:hlinkClick r:id="rId2" action="ppaction://hlinksldjump"/>
            <a:extLst>
              <a:ext uri="{FF2B5EF4-FFF2-40B4-BE49-F238E27FC236}">
                <a16:creationId xmlns:a16="http://schemas.microsoft.com/office/drawing/2014/main" xmlns="" id="{831328FF-058B-422A-A5E1-2546F8EDEF70}"/>
              </a:ext>
            </a:extLst>
          </p:cNvPr>
          <p:cNvSpPr/>
          <p:nvPr/>
        </p:nvSpPr>
        <p:spPr>
          <a:xfrm>
            <a:off x="10734261" y="6334539"/>
            <a:ext cx="1258956" cy="4108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xmlns="" id="{252424FD-54AF-407E-B85E-0D3B7EEB10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1644182137"/>
              </p:ext>
            </p:extLst>
          </p:nvPr>
        </p:nvGraphicFramePr>
        <p:xfrm>
          <a:off x="318052" y="437322"/>
          <a:ext cx="11542643" cy="4943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38389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трелка: влево 3">
            <a:hlinkClick r:id="rId2" action="ppaction://hlinksldjump"/>
            <a:extLst>
              <a:ext uri="{FF2B5EF4-FFF2-40B4-BE49-F238E27FC236}">
                <a16:creationId xmlns:a16="http://schemas.microsoft.com/office/drawing/2014/main" xmlns="" id="{831328FF-058B-422A-A5E1-2546F8EDEF70}"/>
              </a:ext>
            </a:extLst>
          </p:cNvPr>
          <p:cNvSpPr/>
          <p:nvPr/>
        </p:nvSpPr>
        <p:spPr>
          <a:xfrm>
            <a:off x="10734261" y="6334539"/>
            <a:ext cx="1258956" cy="4108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xmlns="" id="{252424FD-54AF-407E-B85E-0D3B7EEB10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4008810983"/>
              </p:ext>
            </p:extLst>
          </p:nvPr>
        </p:nvGraphicFramePr>
        <p:xfrm>
          <a:off x="318052" y="437322"/>
          <a:ext cx="11542643" cy="4943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66038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трелка: влево 3">
            <a:hlinkClick r:id="rId2" action="ppaction://hlinksldjump"/>
            <a:extLst>
              <a:ext uri="{FF2B5EF4-FFF2-40B4-BE49-F238E27FC236}">
                <a16:creationId xmlns:a16="http://schemas.microsoft.com/office/drawing/2014/main" xmlns="" id="{831328FF-058B-422A-A5E1-2546F8EDEF70}"/>
              </a:ext>
            </a:extLst>
          </p:cNvPr>
          <p:cNvSpPr/>
          <p:nvPr/>
        </p:nvSpPr>
        <p:spPr>
          <a:xfrm>
            <a:off x="10734261" y="6334539"/>
            <a:ext cx="1258956" cy="4108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xmlns="" id="{252424FD-54AF-407E-B85E-0D3B7EEB10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628580102"/>
              </p:ext>
            </p:extLst>
          </p:nvPr>
        </p:nvGraphicFramePr>
        <p:xfrm>
          <a:off x="318052" y="437322"/>
          <a:ext cx="11542643" cy="4943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29786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трелка: влево 3">
            <a:hlinkClick r:id="rId2" action="ppaction://hlinksldjump"/>
            <a:extLst>
              <a:ext uri="{FF2B5EF4-FFF2-40B4-BE49-F238E27FC236}">
                <a16:creationId xmlns:a16="http://schemas.microsoft.com/office/drawing/2014/main" xmlns="" id="{831328FF-058B-422A-A5E1-2546F8EDEF70}"/>
              </a:ext>
            </a:extLst>
          </p:cNvPr>
          <p:cNvSpPr/>
          <p:nvPr/>
        </p:nvSpPr>
        <p:spPr>
          <a:xfrm>
            <a:off x="10734261" y="6334539"/>
            <a:ext cx="1258956" cy="4108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xmlns="" id="{252424FD-54AF-407E-B85E-0D3B7EEB10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726544367"/>
              </p:ext>
            </p:extLst>
          </p:nvPr>
        </p:nvGraphicFramePr>
        <p:xfrm>
          <a:off x="318052" y="437322"/>
          <a:ext cx="11542643" cy="4943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337404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трелка: влево 3">
            <a:hlinkClick r:id="rId2" action="ppaction://hlinksldjump"/>
            <a:extLst>
              <a:ext uri="{FF2B5EF4-FFF2-40B4-BE49-F238E27FC236}">
                <a16:creationId xmlns:a16="http://schemas.microsoft.com/office/drawing/2014/main" xmlns="" id="{831328FF-058B-422A-A5E1-2546F8EDEF70}"/>
              </a:ext>
            </a:extLst>
          </p:cNvPr>
          <p:cNvSpPr/>
          <p:nvPr/>
        </p:nvSpPr>
        <p:spPr>
          <a:xfrm>
            <a:off x="10734261" y="6334539"/>
            <a:ext cx="1258956" cy="4108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xmlns="" id="{252424FD-54AF-407E-B85E-0D3B7EEB10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1715999275"/>
              </p:ext>
            </p:extLst>
          </p:nvPr>
        </p:nvGraphicFramePr>
        <p:xfrm>
          <a:off x="318052" y="437322"/>
          <a:ext cx="11542643" cy="4943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332476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трелка: влево 3">
            <a:hlinkClick r:id="rId2" action="ppaction://hlinksldjump"/>
            <a:extLst>
              <a:ext uri="{FF2B5EF4-FFF2-40B4-BE49-F238E27FC236}">
                <a16:creationId xmlns:a16="http://schemas.microsoft.com/office/drawing/2014/main" xmlns="" id="{831328FF-058B-422A-A5E1-2546F8EDEF70}"/>
              </a:ext>
            </a:extLst>
          </p:cNvPr>
          <p:cNvSpPr/>
          <p:nvPr/>
        </p:nvSpPr>
        <p:spPr>
          <a:xfrm>
            <a:off x="10734261" y="6334539"/>
            <a:ext cx="1258956" cy="4108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xmlns="" id="{252424FD-54AF-407E-B85E-0D3B7EEB10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2289987324"/>
              </p:ext>
            </p:extLst>
          </p:nvPr>
        </p:nvGraphicFramePr>
        <p:xfrm>
          <a:off x="318052" y="437322"/>
          <a:ext cx="11542643" cy="4943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402068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трелка: влево 3">
            <a:hlinkClick r:id="rId2" action="ppaction://hlinksldjump"/>
            <a:extLst>
              <a:ext uri="{FF2B5EF4-FFF2-40B4-BE49-F238E27FC236}">
                <a16:creationId xmlns:a16="http://schemas.microsoft.com/office/drawing/2014/main" xmlns="" id="{831328FF-058B-422A-A5E1-2546F8EDEF70}"/>
              </a:ext>
            </a:extLst>
          </p:cNvPr>
          <p:cNvSpPr/>
          <p:nvPr/>
        </p:nvSpPr>
        <p:spPr>
          <a:xfrm>
            <a:off x="10734261" y="6334539"/>
            <a:ext cx="1258956" cy="4108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xmlns="" id="{252424FD-54AF-407E-B85E-0D3B7EEB10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1602428854"/>
              </p:ext>
            </p:extLst>
          </p:nvPr>
        </p:nvGraphicFramePr>
        <p:xfrm>
          <a:off x="318052" y="437322"/>
          <a:ext cx="11542643" cy="4943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127263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трелка: влево 3">
            <a:hlinkClick r:id="rId2" action="ppaction://hlinksldjump"/>
            <a:extLst>
              <a:ext uri="{FF2B5EF4-FFF2-40B4-BE49-F238E27FC236}">
                <a16:creationId xmlns:a16="http://schemas.microsoft.com/office/drawing/2014/main" xmlns="" id="{831328FF-058B-422A-A5E1-2546F8EDEF70}"/>
              </a:ext>
            </a:extLst>
          </p:cNvPr>
          <p:cNvSpPr/>
          <p:nvPr/>
        </p:nvSpPr>
        <p:spPr>
          <a:xfrm>
            <a:off x="10734261" y="6334539"/>
            <a:ext cx="1258956" cy="4108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xmlns="" id="{252424FD-54AF-407E-B85E-0D3B7EEB10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1711588360"/>
              </p:ext>
            </p:extLst>
          </p:nvPr>
        </p:nvGraphicFramePr>
        <p:xfrm>
          <a:off x="318052" y="437322"/>
          <a:ext cx="11542643" cy="4943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11566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Блок-схема: магнитный диск 3"/>
          <p:cNvSpPr/>
          <p:nvPr/>
        </p:nvSpPr>
        <p:spPr>
          <a:xfrm>
            <a:off x="695459" y="1342416"/>
            <a:ext cx="5267459" cy="2965429"/>
          </a:xfrm>
          <a:prstGeom prst="flowChartMagneticDisk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bg1"/>
                </a:solidFill>
              </a:rPr>
              <a:t>TESTLAR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5" name="Блок-схема: магнитный диск 4"/>
          <p:cNvSpPr/>
          <p:nvPr/>
        </p:nvSpPr>
        <p:spPr>
          <a:xfrm>
            <a:off x="6168982" y="1339403"/>
            <a:ext cx="5417712" cy="2987898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HUQUQIY VAZIYATLAR</a:t>
            </a:r>
            <a:endParaRPr lang="ru-RU" sz="5400" dirty="0">
              <a:solidFill>
                <a:schemeClr val="bg1"/>
              </a:solidFill>
            </a:endParaRPr>
          </a:p>
        </p:txBody>
      </p:sp>
      <p:sp>
        <p:nvSpPr>
          <p:cNvPr id="6" name="Стрелка влево 5">
            <a:hlinkClick r:id="rId2" action="ppaction://hlinksldjump"/>
          </p:cNvPr>
          <p:cNvSpPr/>
          <p:nvPr/>
        </p:nvSpPr>
        <p:spPr>
          <a:xfrm>
            <a:off x="8847786" y="5460642"/>
            <a:ext cx="3142445" cy="117197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80848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трелка: влево 3">
            <a:hlinkClick r:id="rId2" action="ppaction://hlinksldjump"/>
            <a:extLst>
              <a:ext uri="{FF2B5EF4-FFF2-40B4-BE49-F238E27FC236}">
                <a16:creationId xmlns:a16="http://schemas.microsoft.com/office/drawing/2014/main" xmlns="" id="{831328FF-058B-422A-A5E1-2546F8EDEF70}"/>
              </a:ext>
            </a:extLst>
          </p:cNvPr>
          <p:cNvSpPr/>
          <p:nvPr/>
        </p:nvSpPr>
        <p:spPr>
          <a:xfrm>
            <a:off x="10734261" y="6334539"/>
            <a:ext cx="1258956" cy="4108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xmlns="" id="{252424FD-54AF-407E-B85E-0D3B7EEB10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3722093375"/>
              </p:ext>
            </p:extLst>
          </p:nvPr>
        </p:nvGraphicFramePr>
        <p:xfrm>
          <a:off x="318052" y="437322"/>
          <a:ext cx="11542643" cy="4943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317378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Скругленный прямоугольник 159"/>
          <p:cNvSpPr/>
          <p:nvPr/>
        </p:nvSpPr>
        <p:spPr>
          <a:xfrm>
            <a:off x="270456" y="193183"/>
            <a:ext cx="1493950" cy="7469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ambria" panose="02040503050406030204" pitchFamily="18" charset="0"/>
              </a:rPr>
              <a:t>   </a:t>
            </a:r>
            <a:r>
              <a:rPr lang="en-US" sz="2400" dirty="0">
                <a:latin typeface="Cambria" panose="02040503050406030204" pitchFamily="18" charset="0"/>
                <a:hlinkClick r:id="" action="ppaction://noaction"/>
              </a:rPr>
              <a:t> </a:t>
            </a:r>
            <a:r>
              <a:rPr lang="en-US" sz="2400" dirty="0" smtClean="0">
                <a:latin typeface="Cambria" panose="02040503050406030204" pitchFamily="18" charset="0"/>
                <a:hlinkClick r:id="" action="ppaction://noaction"/>
              </a:rPr>
              <a:t>8-sinf</a:t>
            </a:r>
          </a:p>
          <a:p>
            <a:pPr algn="ctr"/>
            <a:r>
              <a:rPr lang="en-US" sz="2400" dirty="0">
                <a:latin typeface="Cambria" panose="02040503050406030204" pitchFamily="18" charset="0"/>
                <a:hlinkClick r:id="" action="ppaction://noaction"/>
              </a:rPr>
              <a:t> </a:t>
            </a:r>
            <a:r>
              <a:rPr lang="en-US" sz="2400" dirty="0" smtClean="0">
                <a:latin typeface="Cambria" panose="02040503050406030204" pitchFamily="18" charset="0"/>
                <a:hlinkClick r:id="" action="ppaction://noaction"/>
              </a:rPr>
              <a:t>   </a:t>
            </a:r>
            <a:r>
              <a:rPr lang="ru-RU" sz="2400" dirty="0" smtClean="0">
                <a:latin typeface="Cambria" panose="02040503050406030204" pitchFamily="18" charset="0"/>
                <a:hlinkClick r:id="" action="ppaction://noaction"/>
              </a:rPr>
              <a:t>№</a:t>
            </a:r>
            <a:r>
              <a:rPr lang="en-US" sz="2400" dirty="0">
                <a:latin typeface="Cambria" panose="02040503050406030204" pitchFamily="18" charset="0"/>
                <a:hlinkClick r:id="" action="ppaction://noaction"/>
              </a:rPr>
              <a:t>1</a:t>
            </a:r>
            <a:r>
              <a:rPr lang="en-US" sz="2400" dirty="0">
                <a:latin typeface="Cambria" panose="02040503050406030204" pitchFamily="18" charset="0"/>
              </a:rPr>
              <a:t>	</a:t>
            </a:r>
            <a:endParaRPr lang="ru-RU" sz="2400" dirty="0">
              <a:latin typeface="Cambria" panose="02040503050406030204" pitchFamily="18" charset="0"/>
            </a:endParaRPr>
          </a:p>
        </p:txBody>
      </p:sp>
      <p:sp>
        <p:nvSpPr>
          <p:cNvPr id="161" name="Скругленный прямоугольник 160"/>
          <p:cNvSpPr/>
          <p:nvPr/>
        </p:nvSpPr>
        <p:spPr>
          <a:xfrm>
            <a:off x="1983346" y="193183"/>
            <a:ext cx="1493950" cy="7469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Cambria" panose="02040503050406030204" pitchFamily="18" charset="0"/>
              </a:rPr>
              <a:t>     </a:t>
            </a:r>
            <a:r>
              <a:rPr lang="en-US" sz="2400" dirty="0" smtClean="0">
                <a:latin typeface="Cambria" panose="02040503050406030204" pitchFamily="18" charset="0"/>
              </a:rPr>
              <a:t>8-sinf</a:t>
            </a:r>
          </a:p>
          <a:p>
            <a:pPr algn="ctr"/>
            <a:r>
              <a:rPr lang="en-US" sz="2400" dirty="0">
                <a:latin typeface="Cambria" panose="02040503050406030204" pitchFamily="18" charset="0"/>
                <a:hlinkClick r:id="" action="ppaction://noaction"/>
              </a:rPr>
              <a:t> </a:t>
            </a:r>
            <a:r>
              <a:rPr lang="en-US" sz="2400" dirty="0" smtClean="0">
                <a:latin typeface="Cambria" panose="02040503050406030204" pitchFamily="18" charset="0"/>
                <a:hlinkClick r:id="" action="ppaction://noaction"/>
              </a:rPr>
              <a:t>   </a:t>
            </a:r>
            <a:r>
              <a:rPr lang="ru-RU" sz="2400" dirty="0" smtClean="0">
                <a:latin typeface="Cambria" panose="02040503050406030204" pitchFamily="18" charset="0"/>
                <a:hlinkClick r:id="" action="ppaction://noaction"/>
              </a:rPr>
              <a:t>№</a:t>
            </a:r>
            <a:r>
              <a:rPr lang="en-US" sz="2400" dirty="0">
                <a:latin typeface="Cambria" panose="02040503050406030204" pitchFamily="18" charset="0"/>
                <a:hlinkClick r:id="" action="ppaction://noaction"/>
              </a:rPr>
              <a:t>2</a:t>
            </a:r>
            <a:r>
              <a:rPr lang="en-US" sz="2400" dirty="0">
                <a:latin typeface="Cambria" panose="02040503050406030204" pitchFamily="18" charset="0"/>
              </a:rPr>
              <a:t>	</a:t>
            </a:r>
            <a:endParaRPr lang="ru-RU" sz="2400" dirty="0">
              <a:latin typeface="Cambria" panose="02040503050406030204" pitchFamily="18" charset="0"/>
            </a:endParaRPr>
          </a:p>
        </p:txBody>
      </p:sp>
      <p:sp>
        <p:nvSpPr>
          <p:cNvPr id="162" name="Скругленный прямоугольник 161"/>
          <p:cNvSpPr/>
          <p:nvPr/>
        </p:nvSpPr>
        <p:spPr>
          <a:xfrm>
            <a:off x="3696236" y="193183"/>
            <a:ext cx="1493950" cy="74697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Cambria" panose="02040503050406030204" pitchFamily="18" charset="0"/>
                <a:hlinkClick r:id="" action="ppaction://noaction"/>
              </a:rPr>
              <a:t>    </a:t>
            </a:r>
            <a:r>
              <a:rPr lang="en-US" sz="2400" dirty="0" smtClean="0">
                <a:latin typeface="Cambria" panose="02040503050406030204" pitchFamily="18" charset="0"/>
                <a:hlinkClick r:id="" action="ppaction://noaction"/>
              </a:rPr>
              <a:t>8-sinf</a:t>
            </a:r>
          </a:p>
          <a:p>
            <a:pPr algn="ctr"/>
            <a:r>
              <a:rPr lang="en-US" sz="2400" dirty="0">
                <a:latin typeface="Cambria" panose="02040503050406030204" pitchFamily="18" charset="0"/>
                <a:hlinkClick r:id="" action="ppaction://noaction"/>
              </a:rPr>
              <a:t> </a:t>
            </a:r>
            <a:r>
              <a:rPr lang="en-US" sz="2400" dirty="0" smtClean="0">
                <a:latin typeface="Cambria" panose="02040503050406030204" pitchFamily="18" charset="0"/>
                <a:hlinkClick r:id="" action="ppaction://noaction"/>
              </a:rPr>
              <a:t>   </a:t>
            </a:r>
            <a:r>
              <a:rPr lang="ru-RU" sz="2400" dirty="0" smtClean="0">
                <a:latin typeface="Cambria" panose="02040503050406030204" pitchFamily="18" charset="0"/>
                <a:hlinkClick r:id="" action="ppaction://noaction"/>
              </a:rPr>
              <a:t>№</a:t>
            </a:r>
            <a:r>
              <a:rPr lang="en-US" sz="2400" dirty="0">
                <a:latin typeface="Cambria" panose="02040503050406030204" pitchFamily="18" charset="0"/>
                <a:hlinkClick r:id="" action="ppaction://noaction"/>
              </a:rPr>
              <a:t>3	</a:t>
            </a:r>
            <a:endParaRPr lang="ru-RU" sz="2400" dirty="0">
              <a:latin typeface="Cambria" panose="02040503050406030204" pitchFamily="18" charset="0"/>
            </a:endParaRPr>
          </a:p>
        </p:txBody>
      </p:sp>
      <p:sp>
        <p:nvSpPr>
          <p:cNvPr id="163" name="Скругленный прямоугольник 162"/>
          <p:cNvSpPr/>
          <p:nvPr/>
        </p:nvSpPr>
        <p:spPr>
          <a:xfrm>
            <a:off x="5383368" y="193183"/>
            <a:ext cx="1493950" cy="7469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mbria" panose="02040503050406030204" pitchFamily="18" charset="0"/>
                <a:hlinkClick r:id="" action="ppaction://noaction"/>
              </a:rPr>
              <a:t>8-sinf        </a:t>
            </a:r>
            <a:r>
              <a:rPr lang="ru-RU" sz="2400" dirty="0" smtClean="0">
                <a:latin typeface="Cambria" panose="02040503050406030204" pitchFamily="18" charset="0"/>
                <a:hlinkClick r:id="" action="ppaction://noaction"/>
              </a:rPr>
              <a:t>№</a:t>
            </a:r>
            <a:r>
              <a:rPr lang="en-US" sz="2400" dirty="0">
                <a:latin typeface="Cambria" panose="02040503050406030204" pitchFamily="18" charset="0"/>
                <a:hlinkClick r:id="" action="ppaction://noaction"/>
              </a:rPr>
              <a:t>4	</a:t>
            </a:r>
            <a:endParaRPr lang="ru-RU" sz="2400" dirty="0">
              <a:latin typeface="Cambria" panose="02040503050406030204" pitchFamily="18" charset="0"/>
            </a:endParaRPr>
          </a:p>
        </p:txBody>
      </p:sp>
      <p:sp>
        <p:nvSpPr>
          <p:cNvPr id="164" name="Скругленный прямоугольник 163"/>
          <p:cNvSpPr/>
          <p:nvPr/>
        </p:nvSpPr>
        <p:spPr>
          <a:xfrm>
            <a:off x="7083379" y="193182"/>
            <a:ext cx="1493950" cy="7469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Cambria" panose="02040503050406030204" pitchFamily="18" charset="0"/>
                <a:hlinkClick r:id="" action="ppaction://noaction"/>
              </a:rPr>
              <a:t>    </a:t>
            </a:r>
            <a:r>
              <a:rPr lang="en-US" sz="2400" dirty="0" smtClean="0">
                <a:latin typeface="Cambria" panose="02040503050406030204" pitchFamily="18" charset="0"/>
                <a:hlinkClick r:id="" action="ppaction://noaction"/>
              </a:rPr>
              <a:t>9-sinf</a:t>
            </a:r>
          </a:p>
          <a:p>
            <a:pPr algn="ctr"/>
            <a:r>
              <a:rPr lang="en-US" sz="2400" dirty="0">
                <a:latin typeface="Cambria" panose="02040503050406030204" pitchFamily="18" charset="0"/>
                <a:hlinkClick r:id="" action="ppaction://noaction"/>
              </a:rPr>
              <a:t> </a:t>
            </a:r>
            <a:r>
              <a:rPr lang="en-US" sz="2400" dirty="0" smtClean="0">
                <a:latin typeface="Cambria" panose="02040503050406030204" pitchFamily="18" charset="0"/>
                <a:hlinkClick r:id="" action="ppaction://noaction"/>
              </a:rPr>
              <a:t>  </a:t>
            </a:r>
            <a:r>
              <a:rPr lang="ru-RU" sz="2400" dirty="0" smtClean="0">
                <a:latin typeface="Cambria" panose="02040503050406030204" pitchFamily="18" charset="0"/>
                <a:hlinkClick r:id="" action="ppaction://noaction"/>
              </a:rPr>
              <a:t>№</a:t>
            </a:r>
            <a:r>
              <a:rPr lang="en-US" sz="2400" dirty="0">
                <a:latin typeface="Cambria" panose="02040503050406030204" pitchFamily="18" charset="0"/>
                <a:hlinkClick r:id="" action="ppaction://noaction"/>
              </a:rPr>
              <a:t>1	</a:t>
            </a:r>
            <a:endParaRPr lang="ru-RU" sz="2400" dirty="0">
              <a:latin typeface="Cambria" panose="02040503050406030204" pitchFamily="18" charset="0"/>
            </a:endParaRPr>
          </a:p>
        </p:txBody>
      </p:sp>
      <p:sp>
        <p:nvSpPr>
          <p:cNvPr id="165" name="Скругленный прямоугольник 164"/>
          <p:cNvSpPr/>
          <p:nvPr/>
        </p:nvSpPr>
        <p:spPr>
          <a:xfrm>
            <a:off x="8796269" y="193182"/>
            <a:ext cx="1493950" cy="7469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ru-RU" sz="2400" dirty="0">
                <a:latin typeface="Cambria" panose="02040503050406030204" pitchFamily="18" charset="0"/>
              </a:rPr>
              <a:t> </a:t>
            </a:r>
            <a:r>
              <a:rPr lang="en-US" sz="2400" dirty="0" smtClean="0">
                <a:latin typeface="Cambria" panose="02040503050406030204" pitchFamily="18" charset="0"/>
              </a:rPr>
              <a:t>9-sinf</a:t>
            </a:r>
          </a:p>
          <a:p>
            <a:pPr algn="r"/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smtClean="0">
                <a:latin typeface="Cambria" panose="02040503050406030204" pitchFamily="18" charset="0"/>
              </a:rPr>
              <a:t>  </a:t>
            </a:r>
            <a:r>
              <a:rPr lang="ru-RU" sz="2400" dirty="0" smtClean="0">
                <a:latin typeface="Cambria" panose="02040503050406030204" pitchFamily="18" charset="0"/>
              </a:rPr>
              <a:t>№</a:t>
            </a:r>
            <a:r>
              <a:rPr lang="en-US" sz="2400" dirty="0" smtClean="0">
                <a:latin typeface="Cambria" panose="02040503050406030204" pitchFamily="18" charset="0"/>
              </a:rPr>
              <a:t>2</a:t>
            </a:r>
            <a:r>
              <a:rPr lang="en-US" sz="2400" dirty="0">
                <a:latin typeface="Cambria" panose="02040503050406030204" pitchFamily="18" charset="0"/>
              </a:rPr>
              <a:t>	</a:t>
            </a:r>
            <a:endParaRPr lang="ru-RU" sz="2400" dirty="0">
              <a:latin typeface="Cambria" panose="02040503050406030204" pitchFamily="18" charset="0"/>
            </a:endParaRPr>
          </a:p>
        </p:txBody>
      </p:sp>
      <p:sp>
        <p:nvSpPr>
          <p:cNvPr id="166" name="Скругленный прямоугольник 165"/>
          <p:cNvSpPr/>
          <p:nvPr/>
        </p:nvSpPr>
        <p:spPr>
          <a:xfrm>
            <a:off x="10496280" y="193181"/>
            <a:ext cx="1493950" cy="7469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2400" dirty="0" smtClean="0">
                <a:latin typeface="Cambria" panose="02040503050406030204" pitchFamily="18" charset="0"/>
              </a:rPr>
              <a:t>9-sinf</a:t>
            </a:r>
          </a:p>
          <a:p>
            <a:pPr algn="r"/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smtClean="0">
                <a:latin typeface="Cambria" panose="02040503050406030204" pitchFamily="18" charset="0"/>
              </a:rPr>
              <a:t>  </a:t>
            </a:r>
            <a:r>
              <a:rPr lang="ru-RU" sz="2400" dirty="0" smtClean="0">
                <a:latin typeface="Cambria" panose="02040503050406030204" pitchFamily="18" charset="0"/>
              </a:rPr>
              <a:t>№</a:t>
            </a:r>
            <a:r>
              <a:rPr lang="en-US" sz="2400" dirty="0">
                <a:latin typeface="Cambria" panose="02040503050406030204" pitchFamily="18" charset="0"/>
              </a:rPr>
              <a:t>3	</a:t>
            </a:r>
            <a:endParaRPr lang="ru-RU" sz="2400" dirty="0">
              <a:latin typeface="Cambria" panose="02040503050406030204" pitchFamily="18" charset="0"/>
            </a:endParaRPr>
          </a:p>
        </p:txBody>
      </p:sp>
      <p:sp>
        <p:nvSpPr>
          <p:cNvPr id="167" name="Скругленный прямоугольник 166"/>
          <p:cNvSpPr/>
          <p:nvPr/>
        </p:nvSpPr>
        <p:spPr>
          <a:xfrm>
            <a:off x="270456" y="1068946"/>
            <a:ext cx="1493950" cy="7469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ru-RU" sz="2400" dirty="0">
                <a:latin typeface="Cambria" panose="02040503050406030204" pitchFamily="18" charset="0"/>
              </a:rPr>
              <a:t> </a:t>
            </a:r>
            <a:r>
              <a:rPr lang="en-US" sz="2400" dirty="0" smtClean="0">
                <a:latin typeface="Cambria" panose="02040503050406030204" pitchFamily="18" charset="0"/>
              </a:rPr>
              <a:t>9-sinf</a:t>
            </a:r>
          </a:p>
          <a:p>
            <a:pPr algn="r"/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smtClean="0">
                <a:latin typeface="Cambria" panose="02040503050406030204" pitchFamily="18" charset="0"/>
              </a:rPr>
              <a:t> </a:t>
            </a:r>
            <a:r>
              <a:rPr lang="ru-RU" sz="2400" dirty="0" smtClean="0">
                <a:latin typeface="Cambria" panose="02040503050406030204" pitchFamily="18" charset="0"/>
              </a:rPr>
              <a:t>№</a:t>
            </a:r>
            <a:r>
              <a:rPr lang="en-US" sz="2400" dirty="0" smtClean="0">
                <a:latin typeface="Cambria" panose="02040503050406030204" pitchFamily="18" charset="0"/>
              </a:rPr>
              <a:t>4</a:t>
            </a:r>
            <a:r>
              <a:rPr lang="en-US" sz="2400" dirty="0">
                <a:latin typeface="Cambria" panose="02040503050406030204" pitchFamily="18" charset="0"/>
              </a:rPr>
              <a:t>	</a:t>
            </a:r>
            <a:endParaRPr lang="ru-RU" sz="2400" dirty="0">
              <a:latin typeface="Cambria" panose="02040503050406030204" pitchFamily="18" charset="0"/>
            </a:endParaRPr>
          </a:p>
        </p:txBody>
      </p:sp>
      <p:sp>
        <p:nvSpPr>
          <p:cNvPr id="168" name="Скругленный прямоугольник 167"/>
          <p:cNvSpPr/>
          <p:nvPr/>
        </p:nvSpPr>
        <p:spPr>
          <a:xfrm>
            <a:off x="1983346" y="1068946"/>
            <a:ext cx="1493950" cy="7469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ru-RU" sz="2400" dirty="0">
                <a:latin typeface="Cambria" panose="02040503050406030204" pitchFamily="18" charset="0"/>
              </a:rPr>
              <a:t> </a:t>
            </a:r>
            <a:r>
              <a:rPr lang="en-US" sz="2400" dirty="0" smtClean="0">
                <a:latin typeface="Cambria" panose="02040503050406030204" pitchFamily="18" charset="0"/>
              </a:rPr>
              <a:t>10-sinf</a:t>
            </a:r>
          </a:p>
          <a:p>
            <a:pPr algn="r"/>
            <a:r>
              <a:rPr lang="ru-RU" sz="2400" dirty="0" smtClean="0">
                <a:latin typeface="Cambria" panose="02040503050406030204" pitchFamily="18" charset="0"/>
              </a:rPr>
              <a:t>№</a:t>
            </a:r>
            <a:r>
              <a:rPr lang="en-US" sz="2400" dirty="0">
                <a:latin typeface="Cambria" panose="02040503050406030204" pitchFamily="18" charset="0"/>
              </a:rPr>
              <a:t>1	</a:t>
            </a:r>
            <a:endParaRPr lang="ru-RU" sz="2400" dirty="0">
              <a:latin typeface="Cambria" panose="02040503050406030204" pitchFamily="18" charset="0"/>
            </a:endParaRPr>
          </a:p>
        </p:txBody>
      </p:sp>
      <p:sp>
        <p:nvSpPr>
          <p:cNvPr id="169" name="Скругленный прямоугольник 168"/>
          <p:cNvSpPr/>
          <p:nvPr/>
        </p:nvSpPr>
        <p:spPr>
          <a:xfrm>
            <a:off x="3696236" y="1068946"/>
            <a:ext cx="1493950" cy="7469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2400" dirty="0" smtClean="0">
                <a:latin typeface="Cambria" panose="02040503050406030204" pitchFamily="18" charset="0"/>
              </a:rPr>
              <a:t>10-sinf</a:t>
            </a:r>
          </a:p>
          <a:p>
            <a:pPr algn="r"/>
            <a:r>
              <a:rPr lang="ru-RU" sz="2400" dirty="0" smtClean="0">
                <a:latin typeface="Cambria" panose="02040503050406030204" pitchFamily="18" charset="0"/>
              </a:rPr>
              <a:t>№</a:t>
            </a:r>
            <a:r>
              <a:rPr lang="en-US" sz="2400" dirty="0">
                <a:latin typeface="Cambria" panose="02040503050406030204" pitchFamily="18" charset="0"/>
              </a:rPr>
              <a:t>2	</a:t>
            </a:r>
            <a:endParaRPr lang="ru-RU" sz="2400" dirty="0">
              <a:latin typeface="Cambria" panose="02040503050406030204" pitchFamily="18" charset="0"/>
            </a:endParaRPr>
          </a:p>
        </p:txBody>
      </p:sp>
      <p:sp>
        <p:nvSpPr>
          <p:cNvPr id="170" name="Скругленный прямоугольник 169"/>
          <p:cNvSpPr/>
          <p:nvPr/>
        </p:nvSpPr>
        <p:spPr>
          <a:xfrm>
            <a:off x="5383368" y="1068946"/>
            <a:ext cx="1493950" cy="7469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2400" dirty="0" smtClean="0">
                <a:latin typeface="Cambria" panose="02040503050406030204" pitchFamily="18" charset="0"/>
              </a:rPr>
              <a:t>10-sinf</a:t>
            </a:r>
          </a:p>
          <a:p>
            <a:pPr algn="r"/>
            <a:r>
              <a:rPr lang="ru-RU" sz="2400" dirty="0" smtClean="0">
                <a:latin typeface="Cambria" panose="02040503050406030204" pitchFamily="18" charset="0"/>
              </a:rPr>
              <a:t>№</a:t>
            </a:r>
            <a:r>
              <a:rPr lang="en-US" sz="2400" dirty="0">
                <a:latin typeface="Cambria" panose="02040503050406030204" pitchFamily="18" charset="0"/>
              </a:rPr>
              <a:t>3	</a:t>
            </a:r>
            <a:endParaRPr lang="ru-RU" sz="2400" dirty="0">
              <a:latin typeface="Cambria" panose="02040503050406030204" pitchFamily="18" charset="0"/>
            </a:endParaRPr>
          </a:p>
        </p:txBody>
      </p:sp>
      <p:sp>
        <p:nvSpPr>
          <p:cNvPr id="171" name="Скругленный прямоугольник 170"/>
          <p:cNvSpPr/>
          <p:nvPr/>
        </p:nvSpPr>
        <p:spPr>
          <a:xfrm>
            <a:off x="7083379" y="1068945"/>
            <a:ext cx="1493950" cy="7469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2400" dirty="0" smtClean="0">
                <a:latin typeface="Cambria" panose="02040503050406030204" pitchFamily="18" charset="0"/>
              </a:rPr>
              <a:t>10-sinf</a:t>
            </a:r>
          </a:p>
          <a:p>
            <a:pPr algn="r"/>
            <a:r>
              <a:rPr lang="ru-RU" sz="2400" dirty="0" smtClean="0">
                <a:latin typeface="Cambria" panose="02040503050406030204" pitchFamily="18" charset="0"/>
              </a:rPr>
              <a:t>№</a:t>
            </a:r>
            <a:r>
              <a:rPr lang="en-US" sz="2400" dirty="0">
                <a:latin typeface="Cambria" panose="02040503050406030204" pitchFamily="18" charset="0"/>
              </a:rPr>
              <a:t>4	</a:t>
            </a:r>
            <a:endParaRPr lang="ru-RU" sz="2400" dirty="0">
              <a:latin typeface="Cambria" panose="02040503050406030204" pitchFamily="18" charset="0"/>
            </a:endParaRPr>
          </a:p>
        </p:txBody>
      </p:sp>
      <p:sp>
        <p:nvSpPr>
          <p:cNvPr id="172" name="Скругленный прямоугольник 171"/>
          <p:cNvSpPr/>
          <p:nvPr/>
        </p:nvSpPr>
        <p:spPr>
          <a:xfrm>
            <a:off x="8796269" y="1068945"/>
            <a:ext cx="1493950" cy="7469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2400" dirty="0" smtClean="0">
                <a:latin typeface="Cambria" panose="02040503050406030204" pitchFamily="18" charset="0"/>
              </a:rPr>
              <a:t>11-sinf</a:t>
            </a:r>
          </a:p>
          <a:p>
            <a:pPr algn="r"/>
            <a:r>
              <a:rPr lang="ru-RU" sz="2400" dirty="0" smtClean="0">
                <a:latin typeface="Cambria" panose="02040503050406030204" pitchFamily="18" charset="0"/>
              </a:rPr>
              <a:t>№</a:t>
            </a:r>
            <a:r>
              <a:rPr lang="en-US" sz="2400" dirty="0" smtClean="0">
                <a:latin typeface="Cambria" panose="02040503050406030204" pitchFamily="18" charset="0"/>
              </a:rPr>
              <a:t>1</a:t>
            </a:r>
            <a:r>
              <a:rPr lang="en-US" sz="2400" dirty="0">
                <a:latin typeface="Cambria" panose="02040503050406030204" pitchFamily="18" charset="0"/>
              </a:rPr>
              <a:t>	</a:t>
            </a:r>
            <a:endParaRPr lang="ru-RU" sz="2400" dirty="0">
              <a:latin typeface="Cambria" panose="02040503050406030204" pitchFamily="18" charset="0"/>
            </a:endParaRPr>
          </a:p>
        </p:txBody>
      </p:sp>
      <p:sp>
        <p:nvSpPr>
          <p:cNvPr id="173" name="Скругленный прямоугольник 172"/>
          <p:cNvSpPr/>
          <p:nvPr/>
        </p:nvSpPr>
        <p:spPr>
          <a:xfrm>
            <a:off x="10496280" y="1068944"/>
            <a:ext cx="1493950" cy="7469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2400" dirty="0" smtClean="0">
                <a:latin typeface="Cambria" panose="02040503050406030204" pitchFamily="18" charset="0"/>
              </a:rPr>
              <a:t>11-sinf</a:t>
            </a:r>
          </a:p>
          <a:p>
            <a:pPr algn="r"/>
            <a:r>
              <a:rPr lang="ru-RU" sz="2400" dirty="0" smtClean="0">
                <a:latin typeface="Cambria" panose="02040503050406030204" pitchFamily="18" charset="0"/>
              </a:rPr>
              <a:t>№</a:t>
            </a:r>
            <a:r>
              <a:rPr lang="en-US" sz="2400" dirty="0">
                <a:latin typeface="Cambria" panose="02040503050406030204" pitchFamily="18" charset="0"/>
              </a:rPr>
              <a:t>2	</a:t>
            </a:r>
            <a:endParaRPr lang="ru-RU" sz="2400" dirty="0">
              <a:latin typeface="Cambria" panose="02040503050406030204" pitchFamily="18" charset="0"/>
            </a:endParaRPr>
          </a:p>
        </p:txBody>
      </p:sp>
      <p:sp>
        <p:nvSpPr>
          <p:cNvPr id="174" name="Скругленный прямоугольник 173"/>
          <p:cNvSpPr/>
          <p:nvPr/>
        </p:nvSpPr>
        <p:spPr>
          <a:xfrm>
            <a:off x="270456" y="1944709"/>
            <a:ext cx="1493950" cy="7469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2400" dirty="0" smtClean="0">
                <a:latin typeface="Cambria" panose="02040503050406030204" pitchFamily="18" charset="0"/>
              </a:rPr>
              <a:t>11-sinf</a:t>
            </a:r>
          </a:p>
          <a:p>
            <a:pPr algn="r"/>
            <a:r>
              <a:rPr lang="ru-RU" sz="2400" dirty="0" smtClean="0">
                <a:latin typeface="Cambria" panose="02040503050406030204" pitchFamily="18" charset="0"/>
              </a:rPr>
              <a:t>№</a:t>
            </a:r>
            <a:r>
              <a:rPr lang="en-US" sz="2400" dirty="0">
                <a:latin typeface="Cambria" panose="02040503050406030204" pitchFamily="18" charset="0"/>
              </a:rPr>
              <a:t>3	</a:t>
            </a:r>
            <a:endParaRPr lang="ru-RU" sz="2400" dirty="0">
              <a:latin typeface="Cambria" panose="02040503050406030204" pitchFamily="18" charset="0"/>
            </a:endParaRPr>
          </a:p>
        </p:txBody>
      </p:sp>
      <p:sp>
        <p:nvSpPr>
          <p:cNvPr id="175" name="Скругленный прямоугольник 174"/>
          <p:cNvSpPr/>
          <p:nvPr/>
        </p:nvSpPr>
        <p:spPr>
          <a:xfrm>
            <a:off x="1983346" y="1944709"/>
            <a:ext cx="1493950" cy="7469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2400" dirty="0" smtClean="0">
                <a:latin typeface="Cambria" panose="02040503050406030204" pitchFamily="18" charset="0"/>
              </a:rPr>
              <a:t>11-sinf</a:t>
            </a:r>
          </a:p>
          <a:p>
            <a:pPr algn="r"/>
            <a:r>
              <a:rPr lang="ru-RU" sz="2400" dirty="0" smtClean="0">
                <a:latin typeface="Cambria" panose="02040503050406030204" pitchFamily="18" charset="0"/>
              </a:rPr>
              <a:t>№</a:t>
            </a:r>
            <a:r>
              <a:rPr lang="en-US" sz="2400" dirty="0">
                <a:latin typeface="Cambria" panose="02040503050406030204" pitchFamily="18" charset="0"/>
              </a:rPr>
              <a:t>4	</a:t>
            </a:r>
            <a:endParaRPr lang="ru-RU" sz="2400" dirty="0">
              <a:latin typeface="Cambria" panose="02040503050406030204" pitchFamily="18" charset="0"/>
            </a:endParaRPr>
          </a:p>
        </p:txBody>
      </p:sp>
      <p:sp>
        <p:nvSpPr>
          <p:cNvPr id="51" name="Стрелка влево 50">
            <a:hlinkClick r:id="rId2" action="ppaction://hlinksldjump"/>
          </p:cNvPr>
          <p:cNvSpPr/>
          <p:nvPr/>
        </p:nvSpPr>
        <p:spPr>
          <a:xfrm>
            <a:off x="11040035" y="6297766"/>
            <a:ext cx="950195" cy="5602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43977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Скругленный прямоугольник 159"/>
          <p:cNvSpPr/>
          <p:nvPr/>
        </p:nvSpPr>
        <p:spPr>
          <a:xfrm>
            <a:off x="270456" y="87549"/>
            <a:ext cx="1493950" cy="85260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Cambria" panose="02040503050406030204" pitchFamily="18" charset="0"/>
              </a:rPr>
              <a:t>Huquqiy</a:t>
            </a:r>
            <a:r>
              <a:rPr lang="en-US" sz="1600" dirty="0" smtClean="0">
                <a:latin typeface="Cambria" panose="02040503050406030204" pitchFamily="18" charset="0"/>
              </a:rPr>
              <a:t> </a:t>
            </a:r>
            <a:r>
              <a:rPr lang="en-US" sz="1600" dirty="0" err="1" smtClean="0">
                <a:latin typeface="Cambria" panose="02040503050406030204" pitchFamily="18" charset="0"/>
              </a:rPr>
              <a:t>vaziyat</a:t>
            </a:r>
            <a:endParaRPr lang="en-US" sz="1600" dirty="0">
              <a:latin typeface="Cambria" panose="02040503050406030204" pitchFamily="18" charset="0"/>
            </a:endParaRPr>
          </a:p>
          <a:p>
            <a:pPr algn="ctr"/>
            <a:r>
              <a:rPr lang="en-US" sz="1600" dirty="0">
                <a:latin typeface="Cambria" panose="02040503050406030204" pitchFamily="18" charset="0"/>
              </a:rPr>
              <a:t>    </a:t>
            </a:r>
            <a:r>
              <a:rPr lang="en-US" sz="1600" dirty="0" smtClean="0">
                <a:latin typeface="Cambria" panose="02040503050406030204" pitchFamily="18" charset="0"/>
              </a:rPr>
              <a:t>8-sinf </a:t>
            </a:r>
            <a:r>
              <a:rPr lang="ru-RU" sz="1600" dirty="0">
                <a:latin typeface="Cambria" panose="02040503050406030204" pitchFamily="18" charset="0"/>
              </a:rPr>
              <a:t>№</a:t>
            </a:r>
            <a:r>
              <a:rPr lang="en-US" sz="1600" dirty="0">
                <a:latin typeface="Cambria" panose="02040503050406030204" pitchFamily="18" charset="0"/>
              </a:rPr>
              <a:t>1	</a:t>
            </a:r>
            <a:endParaRPr lang="ru-RU" sz="1600" dirty="0">
              <a:latin typeface="Cambria" panose="02040503050406030204" pitchFamily="18" charset="0"/>
            </a:endParaRPr>
          </a:p>
        </p:txBody>
      </p:sp>
      <p:sp>
        <p:nvSpPr>
          <p:cNvPr id="161" name="Скругленный прямоугольник 160"/>
          <p:cNvSpPr/>
          <p:nvPr/>
        </p:nvSpPr>
        <p:spPr>
          <a:xfrm>
            <a:off x="1983346" y="87549"/>
            <a:ext cx="1493950" cy="85260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Cambria" panose="02040503050406030204" pitchFamily="18" charset="0"/>
              </a:rPr>
              <a:t>Huquqiy</a:t>
            </a:r>
            <a:r>
              <a:rPr lang="en-US" sz="1600" dirty="0" smtClean="0">
                <a:latin typeface="Cambria" panose="02040503050406030204" pitchFamily="18" charset="0"/>
              </a:rPr>
              <a:t> </a:t>
            </a:r>
            <a:r>
              <a:rPr lang="en-US" sz="1600" dirty="0" err="1" smtClean="0">
                <a:latin typeface="Cambria" panose="02040503050406030204" pitchFamily="18" charset="0"/>
              </a:rPr>
              <a:t>vaziyat</a:t>
            </a:r>
            <a:endParaRPr lang="en-US" sz="1600" dirty="0">
              <a:latin typeface="Cambria" panose="02040503050406030204" pitchFamily="18" charset="0"/>
            </a:endParaRPr>
          </a:p>
          <a:p>
            <a:pPr algn="ctr"/>
            <a:r>
              <a:rPr lang="en-US" sz="1600" dirty="0">
                <a:latin typeface="Cambria" panose="02040503050406030204" pitchFamily="18" charset="0"/>
              </a:rPr>
              <a:t>     </a:t>
            </a:r>
            <a:r>
              <a:rPr lang="en-US" sz="1600" dirty="0" smtClean="0">
                <a:latin typeface="Cambria" panose="02040503050406030204" pitchFamily="18" charset="0"/>
              </a:rPr>
              <a:t>8-sinf </a:t>
            </a:r>
            <a:r>
              <a:rPr lang="ru-RU" sz="1600" dirty="0" smtClean="0">
                <a:latin typeface="Cambria" panose="02040503050406030204" pitchFamily="18" charset="0"/>
              </a:rPr>
              <a:t>№</a:t>
            </a:r>
            <a:r>
              <a:rPr lang="en-US" sz="1600" dirty="0">
                <a:latin typeface="Cambria" panose="02040503050406030204" pitchFamily="18" charset="0"/>
              </a:rPr>
              <a:t>2	</a:t>
            </a:r>
            <a:endParaRPr lang="ru-RU" sz="1600" dirty="0">
              <a:latin typeface="Cambria" panose="02040503050406030204" pitchFamily="18" charset="0"/>
            </a:endParaRPr>
          </a:p>
        </p:txBody>
      </p:sp>
      <p:sp>
        <p:nvSpPr>
          <p:cNvPr id="162" name="Скругленный прямоугольник 161"/>
          <p:cNvSpPr/>
          <p:nvPr/>
        </p:nvSpPr>
        <p:spPr>
          <a:xfrm>
            <a:off x="3696236" y="68095"/>
            <a:ext cx="1493950" cy="87206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ambria" panose="02040503050406030204" pitchFamily="18" charset="0"/>
              </a:rPr>
              <a:t>Huquqiy</a:t>
            </a:r>
            <a:r>
              <a:rPr lang="en-US" sz="1600" dirty="0">
                <a:latin typeface="Cambria" panose="02040503050406030204" pitchFamily="18" charset="0"/>
              </a:rPr>
              <a:t> </a:t>
            </a:r>
            <a:r>
              <a:rPr lang="en-US" sz="1600" dirty="0" err="1">
                <a:latin typeface="Cambria" panose="02040503050406030204" pitchFamily="18" charset="0"/>
              </a:rPr>
              <a:t>vaziyat</a:t>
            </a:r>
            <a:endParaRPr lang="en-US" sz="1600" dirty="0">
              <a:latin typeface="Cambria" panose="02040503050406030204" pitchFamily="18" charset="0"/>
            </a:endParaRPr>
          </a:p>
          <a:p>
            <a:pPr algn="ctr"/>
            <a:r>
              <a:rPr lang="en-US" sz="1600" dirty="0">
                <a:latin typeface="Cambria" panose="02040503050406030204" pitchFamily="18" charset="0"/>
              </a:rPr>
              <a:t>     8-sinf </a:t>
            </a:r>
            <a:r>
              <a:rPr lang="ru-RU" sz="1600" dirty="0" smtClean="0">
                <a:latin typeface="Cambria" panose="02040503050406030204" pitchFamily="18" charset="0"/>
              </a:rPr>
              <a:t>№</a:t>
            </a:r>
            <a:r>
              <a:rPr lang="en-US" sz="1600" dirty="0" smtClean="0">
                <a:latin typeface="Cambria" panose="02040503050406030204" pitchFamily="18" charset="0"/>
              </a:rPr>
              <a:t>3 </a:t>
            </a:r>
            <a:r>
              <a:rPr lang="en-US" sz="1600" dirty="0">
                <a:latin typeface="Cambria" panose="02040503050406030204" pitchFamily="18" charset="0"/>
              </a:rPr>
              <a:t>	</a:t>
            </a:r>
            <a:endParaRPr lang="ru-RU" sz="1600" dirty="0">
              <a:latin typeface="Cambria" panose="02040503050406030204" pitchFamily="18" charset="0"/>
            </a:endParaRPr>
          </a:p>
        </p:txBody>
      </p:sp>
      <p:sp>
        <p:nvSpPr>
          <p:cNvPr id="163" name="Скругленный прямоугольник 162"/>
          <p:cNvSpPr/>
          <p:nvPr/>
        </p:nvSpPr>
        <p:spPr>
          <a:xfrm>
            <a:off x="5383368" y="1"/>
            <a:ext cx="1493950" cy="94015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ambria" panose="02040503050406030204" pitchFamily="18" charset="0"/>
              </a:rPr>
              <a:t>Huquqiy</a:t>
            </a:r>
            <a:r>
              <a:rPr lang="en-US" sz="1600" dirty="0">
                <a:latin typeface="Cambria" panose="02040503050406030204" pitchFamily="18" charset="0"/>
              </a:rPr>
              <a:t> </a:t>
            </a:r>
            <a:r>
              <a:rPr lang="en-US" sz="1600" dirty="0" err="1">
                <a:latin typeface="Cambria" panose="02040503050406030204" pitchFamily="18" charset="0"/>
              </a:rPr>
              <a:t>vaziyat</a:t>
            </a:r>
            <a:endParaRPr lang="en-US" sz="1600" dirty="0">
              <a:latin typeface="Cambria" panose="02040503050406030204" pitchFamily="18" charset="0"/>
            </a:endParaRPr>
          </a:p>
          <a:p>
            <a:pPr algn="ctr"/>
            <a:r>
              <a:rPr lang="en-US" sz="1600" dirty="0">
                <a:latin typeface="Cambria" panose="02040503050406030204" pitchFamily="18" charset="0"/>
              </a:rPr>
              <a:t>     8-sinf </a:t>
            </a:r>
            <a:r>
              <a:rPr lang="ru-RU" sz="1600" dirty="0" smtClean="0">
                <a:latin typeface="Cambria" panose="02040503050406030204" pitchFamily="18" charset="0"/>
              </a:rPr>
              <a:t>№</a:t>
            </a:r>
            <a:r>
              <a:rPr lang="en-US" sz="1600" dirty="0" smtClean="0">
                <a:latin typeface="Cambria" panose="02040503050406030204" pitchFamily="18" charset="0"/>
              </a:rPr>
              <a:t>4 </a:t>
            </a:r>
            <a:r>
              <a:rPr lang="en-US" sz="1600" dirty="0">
                <a:latin typeface="Cambria" panose="02040503050406030204" pitchFamily="18" charset="0"/>
              </a:rPr>
              <a:t>	</a:t>
            </a:r>
            <a:endParaRPr lang="ru-RU" sz="1600" dirty="0">
              <a:latin typeface="Cambria" panose="02040503050406030204" pitchFamily="18" charset="0"/>
            </a:endParaRPr>
          </a:p>
        </p:txBody>
      </p:sp>
      <p:sp>
        <p:nvSpPr>
          <p:cNvPr id="164" name="Скругленный прямоугольник 163"/>
          <p:cNvSpPr/>
          <p:nvPr/>
        </p:nvSpPr>
        <p:spPr>
          <a:xfrm>
            <a:off x="7083379" y="0"/>
            <a:ext cx="1493950" cy="94015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ambria" panose="02040503050406030204" pitchFamily="18" charset="0"/>
              </a:rPr>
              <a:t>Huquqiy</a:t>
            </a:r>
            <a:r>
              <a:rPr lang="en-US" sz="1600" dirty="0">
                <a:latin typeface="Cambria" panose="02040503050406030204" pitchFamily="18" charset="0"/>
              </a:rPr>
              <a:t> </a:t>
            </a:r>
            <a:r>
              <a:rPr lang="en-US" sz="1600" dirty="0" err="1">
                <a:latin typeface="Cambria" panose="02040503050406030204" pitchFamily="18" charset="0"/>
              </a:rPr>
              <a:t>vaziyat</a:t>
            </a:r>
            <a:endParaRPr lang="en-US" sz="1600" dirty="0">
              <a:latin typeface="Cambria" panose="02040503050406030204" pitchFamily="18" charset="0"/>
            </a:endParaRPr>
          </a:p>
          <a:p>
            <a:pPr algn="ctr"/>
            <a:r>
              <a:rPr lang="en-US" sz="1600" dirty="0">
                <a:latin typeface="Cambria" panose="02040503050406030204" pitchFamily="18" charset="0"/>
              </a:rPr>
              <a:t>     </a:t>
            </a:r>
            <a:r>
              <a:rPr lang="en-US" sz="1600" dirty="0" smtClean="0">
                <a:latin typeface="Cambria" panose="02040503050406030204" pitchFamily="18" charset="0"/>
              </a:rPr>
              <a:t>9-sinf </a:t>
            </a:r>
            <a:r>
              <a:rPr lang="ru-RU" sz="1600" dirty="0" smtClean="0">
                <a:latin typeface="Cambria" panose="02040503050406030204" pitchFamily="18" charset="0"/>
              </a:rPr>
              <a:t>№</a:t>
            </a:r>
            <a:r>
              <a:rPr lang="en-US" sz="1600" dirty="0" smtClean="0">
                <a:latin typeface="Cambria" panose="02040503050406030204" pitchFamily="18" charset="0"/>
              </a:rPr>
              <a:t>1 </a:t>
            </a:r>
            <a:r>
              <a:rPr lang="en-US" sz="1600" dirty="0">
                <a:latin typeface="Cambria" panose="02040503050406030204" pitchFamily="18" charset="0"/>
              </a:rPr>
              <a:t>	</a:t>
            </a:r>
            <a:endParaRPr lang="ru-RU" sz="1600" dirty="0">
              <a:latin typeface="Cambria" panose="02040503050406030204" pitchFamily="18" charset="0"/>
            </a:endParaRPr>
          </a:p>
        </p:txBody>
      </p:sp>
      <p:sp>
        <p:nvSpPr>
          <p:cNvPr id="165" name="Скругленный прямоугольник 164"/>
          <p:cNvSpPr/>
          <p:nvPr/>
        </p:nvSpPr>
        <p:spPr>
          <a:xfrm>
            <a:off x="8689265" y="0"/>
            <a:ext cx="1493950" cy="83315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ambria" panose="02040503050406030204" pitchFamily="18" charset="0"/>
              </a:rPr>
              <a:t>Huquqiy</a:t>
            </a:r>
            <a:r>
              <a:rPr lang="en-US" sz="1600" dirty="0">
                <a:latin typeface="Cambria" panose="02040503050406030204" pitchFamily="18" charset="0"/>
              </a:rPr>
              <a:t> </a:t>
            </a:r>
            <a:r>
              <a:rPr lang="en-US" sz="1600" dirty="0" err="1">
                <a:latin typeface="Cambria" panose="02040503050406030204" pitchFamily="18" charset="0"/>
              </a:rPr>
              <a:t>vaziyat</a:t>
            </a:r>
            <a:endParaRPr lang="en-US" sz="1600" dirty="0">
              <a:latin typeface="Cambria" panose="02040503050406030204" pitchFamily="18" charset="0"/>
            </a:endParaRPr>
          </a:p>
          <a:p>
            <a:pPr algn="ctr"/>
            <a:r>
              <a:rPr lang="en-US" sz="1600" dirty="0">
                <a:latin typeface="Cambria" panose="02040503050406030204" pitchFamily="18" charset="0"/>
              </a:rPr>
              <a:t>     </a:t>
            </a:r>
            <a:r>
              <a:rPr lang="en-US" sz="1600" dirty="0" smtClean="0">
                <a:latin typeface="Cambria" panose="02040503050406030204" pitchFamily="18" charset="0"/>
              </a:rPr>
              <a:t>9-sinf </a:t>
            </a:r>
            <a:r>
              <a:rPr lang="ru-RU" sz="1600" dirty="0" smtClean="0">
                <a:latin typeface="Cambria" panose="02040503050406030204" pitchFamily="18" charset="0"/>
              </a:rPr>
              <a:t>№</a:t>
            </a:r>
            <a:r>
              <a:rPr lang="en-US" sz="1600" dirty="0" smtClean="0">
                <a:latin typeface="Cambria" panose="02040503050406030204" pitchFamily="18" charset="0"/>
              </a:rPr>
              <a:t>2 </a:t>
            </a:r>
            <a:r>
              <a:rPr lang="en-US" sz="1600" dirty="0">
                <a:latin typeface="Cambria" panose="02040503050406030204" pitchFamily="18" charset="0"/>
              </a:rPr>
              <a:t>	</a:t>
            </a:r>
            <a:endParaRPr lang="ru-RU" sz="1600" dirty="0">
              <a:latin typeface="Cambria" panose="02040503050406030204" pitchFamily="18" charset="0"/>
            </a:endParaRPr>
          </a:p>
        </p:txBody>
      </p:sp>
      <p:sp>
        <p:nvSpPr>
          <p:cNvPr id="166" name="Скругленный прямоугольник 165"/>
          <p:cNvSpPr/>
          <p:nvPr/>
        </p:nvSpPr>
        <p:spPr>
          <a:xfrm>
            <a:off x="10496280" y="1"/>
            <a:ext cx="1493950" cy="94015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ambria" panose="02040503050406030204" pitchFamily="18" charset="0"/>
              </a:rPr>
              <a:t>Huquqiy</a:t>
            </a:r>
            <a:r>
              <a:rPr lang="en-US" sz="1600" dirty="0">
                <a:latin typeface="Cambria" panose="02040503050406030204" pitchFamily="18" charset="0"/>
              </a:rPr>
              <a:t> </a:t>
            </a:r>
            <a:r>
              <a:rPr lang="en-US" sz="1600" dirty="0" err="1">
                <a:latin typeface="Cambria" panose="02040503050406030204" pitchFamily="18" charset="0"/>
              </a:rPr>
              <a:t>vaziyat</a:t>
            </a:r>
            <a:endParaRPr lang="en-US" sz="1600" dirty="0">
              <a:latin typeface="Cambria" panose="02040503050406030204" pitchFamily="18" charset="0"/>
            </a:endParaRPr>
          </a:p>
          <a:p>
            <a:pPr algn="ctr"/>
            <a:r>
              <a:rPr lang="en-US" sz="1600" dirty="0">
                <a:latin typeface="Cambria" panose="02040503050406030204" pitchFamily="18" charset="0"/>
              </a:rPr>
              <a:t>     </a:t>
            </a:r>
            <a:r>
              <a:rPr lang="en-US" sz="1600" dirty="0" smtClean="0">
                <a:latin typeface="Cambria" panose="02040503050406030204" pitchFamily="18" charset="0"/>
              </a:rPr>
              <a:t>9-sinf </a:t>
            </a:r>
            <a:r>
              <a:rPr lang="ru-RU" sz="1600" dirty="0" smtClean="0">
                <a:latin typeface="Cambria" panose="02040503050406030204" pitchFamily="18" charset="0"/>
              </a:rPr>
              <a:t>№</a:t>
            </a:r>
            <a:r>
              <a:rPr lang="en-US" sz="1600" dirty="0" smtClean="0">
                <a:latin typeface="Cambria" panose="02040503050406030204" pitchFamily="18" charset="0"/>
              </a:rPr>
              <a:t>3</a:t>
            </a:r>
            <a:endParaRPr lang="ru-RU" sz="1600" dirty="0">
              <a:latin typeface="Cambria" panose="02040503050406030204" pitchFamily="18" charset="0"/>
            </a:endParaRPr>
          </a:p>
        </p:txBody>
      </p:sp>
      <p:sp>
        <p:nvSpPr>
          <p:cNvPr id="167" name="Скругленный прямоугольник 166"/>
          <p:cNvSpPr/>
          <p:nvPr/>
        </p:nvSpPr>
        <p:spPr>
          <a:xfrm>
            <a:off x="270456" y="982494"/>
            <a:ext cx="1493950" cy="83342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ambria" panose="02040503050406030204" pitchFamily="18" charset="0"/>
              </a:rPr>
              <a:t>Huquqiy</a:t>
            </a:r>
            <a:r>
              <a:rPr lang="en-US" sz="1600" dirty="0">
                <a:latin typeface="Cambria" panose="02040503050406030204" pitchFamily="18" charset="0"/>
              </a:rPr>
              <a:t> </a:t>
            </a:r>
            <a:r>
              <a:rPr lang="en-US" sz="1600" dirty="0" err="1">
                <a:latin typeface="Cambria" panose="02040503050406030204" pitchFamily="18" charset="0"/>
              </a:rPr>
              <a:t>vaziyat</a:t>
            </a:r>
            <a:endParaRPr lang="en-US" sz="1600" dirty="0">
              <a:latin typeface="Cambria" panose="02040503050406030204" pitchFamily="18" charset="0"/>
            </a:endParaRPr>
          </a:p>
          <a:p>
            <a:pPr algn="ctr"/>
            <a:r>
              <a:rPr lang="en-US" sz="1600" dirty="0">
                <a:latin typeface="Cambria" panose="02040503050406030204" pitchFamily="18" charset="0"/>
              </a:rPr>
              <a:t>     </a:t>
            </a:r>
            <a:r>
              <a:rPr lang="en-US" sz="1600" dirty="0" smtClean="0">
                <a:latin typeface="Cambria" panose="02040503050406030204" pitchFamily="18" charset="0"/>
              </a:rPr>
              <a:t>9-sinf </a:t>
            </a:r>
            <a:r>
              <a:rPr lang="ru-RU" sz="1600" dirty="0" smtClean="0">
                <a:latin typeface="Cambria" panose="02040503050406030204" pitchFamily="18" charset="0"/>
              </a:rPr>
              <a:t>№</a:t>
            </a:r>
            <a:r>
              <a:rPr lang="en-US" sz="1600" dirty="0" smtClean="0">
                <a:latin typeface="Cambria" panose="02040503050406030204" pitchFamily="18" charset="0"/>
              </a:rPr>
              <a:t>4 </a:t>
            </a:r>
            <a:r>
              <a:rPr lang="en-US" sz="1600" dirty="0">
                <a:latin typeface="Cambria" panose="02040503050406030204" pitchFamily="18" charset="0"/>
              </a:rPr>
              <a:t>	</a:t>
            </a:r>
            <a:endParaRPr lang="ru-RU" sz="1600" dirty="0">
              <a:latin typeface="Cambria" panose="02040503050406030204" pitchFamily="18" charset="0"/>
            </a:endParaRPr>
          </a:p>
        </p:txBody>
      </p:sp>
      <p:sp>
        <p:nvSpPr>
          <p:cNvPr id="168" name="Скругленный прямоугольник 167"/>
          <p:cNvSpPr/>
          <p:nvPr/>
        </p:nvSpPr>
        <p:spPr>
          <a:xfrm>
            <a:off x="1983346" y="953312"/>
            <a:ext cx="1493950" cy="86261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ambria" panose="02040503050406030204" pitchFamily="18" charset="0"/>
              </a:rPr>
              <a:t>Huquqiy</a:t>
            </a:r>
            <a:r>
              <a:rPr lang="en-US" sz="1600" dirty="0">
                <a:latin typeface="Cambria" panose="02040503050406030204" pitchFamily="18" charset="0"/>
              </a:rPr>
              <a:t> </a:t>
            </a:r>
            <a:r>
              <a:rPr lang="en-US" sz="1600" dirty="0" err="1">
                <a:latin typeface="Cambria" panose="02040503050406030204" pitchFamily="18" charset="0"/>
              </a:rPr>
              <a:t>vaziyat</a:t>
            </a:r>
            <a:endParaRPr lang="en-US" sz="1600" dirty="0">
              <a:latin typeface="Cambria" panose="02040503050406030204" pitchFamily="18" charset="0"/>
            </a:endParaRPr>
          </a:p>
          <a:p>
            <a:pPr algn="ctr"/>
            <a:r>
              <a:rPr lang="en-US" sz="1600" dirty="0">
                <a:latin typeface="Cambria" panose="02040503050406030204" pitchFamily="18" charset="0"/>
              </a:rPr>
              <a:t>     </a:t>
            </a:r>
            <a:r>
              <a:rPr lang="en-US" sz="1600" dirty="0" smtClean="0">
                <a:latin typeface="Cambria" panose="02040503050406030204" pitchFamily="18" charset="0"/>
              </a:rPr>
              <a:t>10-sinf </a:t>
            </a:r>
            <a:r>
              <a:rPr lang="ru-RU" sz="1600" dirty="0" smtClean="0">
                <a:latin typeface="Cambria" panose="02040503050406030204" pitchFamily="18" charset="0"/>
              </a:rPr>
              <a:t>№</a:t>
            </a:r>
            <a:r>
              <a:rPr lang="en-US" sz="1600" dirty="0" smtClean="0">
                <a:latin typeface="Cambria" panose="02040503050406030204" pitchFamily="18" charset="0"/>
              </a:rPr>
              <a:t>1 </a:t>
            </a:r>
            <a:r>
              <a:rPr lang="en-US" sz="1600" dirty="0">
                <a:latin typeface="Cambria" panose="02040503050406030204" pitchFamily="18" charset="0"/>
              </a:rPr>
              <a:t>	</a:t>
            </a:r>
            <a:endParaRPr lang="ru-RU" sz="1600" dirty="0">
              <a:latin typeface="Cambria" panose="02040503050406030204" pitchFamily="18" charset="0"/>
            </a:endParaRPr>
          </a:p>
        </p:txBody>
      </p:sp>
      <p:sp>
        <p:nvSpPr>
          <p:cNvPr id="169" name="Скругленный прямоугольник 168"/>
          <p:cNvSpPr/>
          <p:nvPr/>
        </p:nvSpPr>
        <p:spPr>
          <a:xfrm>
            <a:off x="3696236" y="982494"/>
            <a:ext cx="1493950" cy="83342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ambria" panose="02040503050406030204" pitchFamily="18" charset="0"/>
              </a:rPr>
              <a:t>Huquqiy</a:t>
            </a:r>
            <a:r>
              <a:rPr lang="en-US" sz="1600" dirty="0">
                <a:latin typeface="Cambria" panose="02040503050406030204" pitchFamily="18" charset="0"/>
              </a:rPr>
              <a:t> </a:t>
            </a:r>
            <a:r>
              <a:rPr lang="en-US" sz="1600" dirty="0" err="1">
                <a:latin typeface="Cambria" panose="02040503050406030204" pitchFamily="18" charset="0"/>
              </a:rPr>
              <a:t>vaziyat</a:t>
            </a:r>
            <a:endParaRPr lang="en-US" sz="1600" dirty="0">
              <a:latin typeface="Cambria" panose="02040503050406030204" pitchFamily="18" charset="0"/>
            </a:endParaRPr>
          </a:p>
          <a:p>
            <a:pPr algn="ctr"/>
            <a:r>
              <a:rPr lang="en-US" sz="1600" dirty="0">
                <a:latin typeface="Cambria" panose="02040503050406030204" pitchFamily="18" charset="0"/>
              </a:rPr>
              <a:t>     </a:t>
            </a:r>
            <a:r>
              <a:rPr lang="en-US" sz="1600" dirty="0" smtClean="0">
                <a:latin typeface="Cambria" panose="02040503050406030204" pitchFamily="18" charset="0"/>
              </a:rPr>
              <a:t>10-sinf </a:t>
            </a:r>
            <a:r>
              <a:rPr lang="ru-RU" sz="1600" dirty="0">
                <a:latin typeface="Cambria" panose="02040503050406030204" pitchFamily="18" charset="0"/>
              </a:rPr>
              <a:t>№</a:t>
            </a:r>
            <a:r>
              <a:rPr lang="en-US" sz="1600" dirty="0">
                <a:latin typeface="Cambria" panose="02040503050406030204" pitchFamily="18" charset="0"/>
              </a:rPr>
              <a:t>2 	</a:t>
            </a:r>
            <a:endParaRPr lang="ru-RU" sz="1600" dirty="0">
              <a:latin typeface="Cambria" panose="02040503050406030204" pitchFamily="18" charset="0"/>
            </a:endParaRPr>
          </a:p>
        </p:txBody>
      </p:sp>
      <p:sp>
        <p:nvSpPr>
          <p:cNvPr id="170" name="Скругленный прямоугольник 169"/>
          <p:cNvSpPr/>
          <p:nvPr/>
        </p:nvSpPr>
        <p:spPr>
          <a:xfrm>
            <a:off x="5383368" y="1068946"/>
            <a:ext cx="1493950" cy="7469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ambria" panose="02040503050406030204" pitchFamily="18" charset="0"/>
              </a:rPr>
              <a:t>Huquqiy</a:t>
            </a:r>
            <a:r>
              <a:rPr lang="en-US" sz="1600" dirty="0">
                <a:latin typeface="Cambria" panose="02040503050406030204" pitchFamily="18" charset="0"/>
              </a:rPr>
              <a:t> </a:t>
            </a:r>
            <a:r>
              <a:rPr lang="en-US" sz="1600" dirty="0" err="1">
                <a:latin typeface="Cambria" panose="02040503050406030204" pitchFamily="18" charset="0"/>
              </a:rPr>
              <a:t>vaziyat</a:t>
            </a:r>
            <a:endParaRPr lang="en-US" sz="1600" dirty="0">
              <a:latin typeface="Cambria" panose="02040503050406030204" pitchFamily="18" charset="0"/>
            </a:endParaRPr>
          </a:p>
          <a:p>
            <a:pPr algn="ctr"/>
            <a:r>
              <a:rPr lang="en-US" sz="1600" dirty="0">
                <a:latin typeface="Cambria" panose="02040503050406030204" pitchFamily="18" charset="0"/>
              </a:rPr>
              <a:t>     </a:t>
            </a:r>
            <a:r>
              <a:rPr lang="en-US" sz="1600" dirty="0" smtClean="0">
                <a:latin typeface="Cambria" panose="02040503050406030204" pitchFamily="18" charset="0"/>
              </a:rPr>
              <a:t>10-sinf </a:t>
            </a:r>
            <a:r>
              <a:rPr lang="ru-RU" sz="1600" dirty="0" smtClean="0">
                <a:latin typeface="Cambria" panose="02040503050406030204" pitchFamily="18" charset="0"/>
              </a:rPr>
              <a:t>№</a:t>
            </a:r>
            <a:r>
              <a:rPr lang="en-US" sz="1600" dirty="0" smtClean="0">
                <a:latin typeface="Cambria" panose="02040503050406030204" pitchFamily="18" charset="0"/>
              </a:rPr>
              <a:t>3</a:t>
            </a:r>
            <a:endParaRPr lang="ru-RU" sz="1600" dirty="0">
              <a:latin typeface="Cambria" panose="02040503050406030204" pitchFamily="18" charset="0"/>
            </a:endParaRPr>
          </a:p>
        </p:txBody>
      </p:sp>
      <p:sp>
        <p:nvSpPr>
          <p:cNvPr id="171" name="Скругленный прямоугольник 170"/>
          <p:cNvSpPr/>
          <p:nvPr/>
        </p:nvSpPr>
        <p:spPr>
          <a:xfrm>
            <a:off x="7083379" y="1068945"/>
            <a:ext cx="1493950" cy="7469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ambria" panose="02040503050406030204" pitchFamily="18" charset="0"/>
              </a:rPr>
              <a:t>Huquqiy</a:t>
            </a:r>
            <a:r>
              <a:rPr lang="en-US" sz="1600" dirty="0">
                <a:latin typeface="Cambria" panose="02040503050406030204" pitchFamily="18" charset="0"/>
              </a:rPr>
              <a:t> </a:t>
            </a:r>
            <a:r>
              <a:rPr lang="en-US" sz="1600" dirty="0" err="1">
                <a:latin typeface="Cambria" panose="02040503050406030204" pitchFamily="18" charset="0"/>
              </a:rPr>
              <a:t>vaziyat</a:t>
            </a:r>
            <a:endParaRPr lang="en-US" sz="1600" dirty="0">
              <a:latin typeface="Cambria" panose="02040503050406030204" pitchFamily="18" charset="0"/>
            </a:endParaRPr>
          </a:p>
          <a:p>
            <a:pPr algn="ctr"/>
            <a:r>
              <a:rPr lang="en-US" sz="1600" dirty="0">
                <a:latin typeface="Cambria" panose="02040503050406030204" pitchFamily="18" charset="0"/>
              </a:rPr>
              <a:t>     </a:t>
            </a:r>
            <a:r>
              <a:rPr lang="en-US" sz="1600" dirty="0" smtClean="0">
                <a:latin typeface="Cambria" panose="02040503050406030204" pitchFamily="18" charset="0"/>
              </a:rPr>
              <a:t>10-sinf </a:t>
            </a:r>
            <a:r>
              <a:rPr lang="ru-RU" sz="1600" dirty="0" smtClean="0">
                <a:latin typeface="Cambria" panose="02040503050406030204" pitchFamily="18" charset="0"/>
              </a:rPr>
              <a:t>№</a:t>
            </a:r>
            <a:r>
              <a:rPr lang="en-US" sz="1600" dirty="0" smtClean="0">
                <a:latin typeface="Cambria" panose="02040503050406030204" pitchFamily="18" charset="0"/>
              </a:rPr>
              <a:t>4</a:t>
            </a:r>
            <a:endParaRPr lang="ru-RU" sz="1600" dirty="0">
              <a:latin typeface="Cambria" panose="02040503050406030204" pitchFamily="18" charset="0"/>
            </a:endParaRPr>
          </a:p>
        </p:txBody>
      </p:sp>
      <p:sp>
        <p:nvSpPr>
          <p:cNvPr id="172" name="Скругленный прямоугольник 171"/>
          <p:cNvSpPr/>
          <p:nvPr/>
        </p:nvSpPr>
        <p:spPr>
          <a:xfrm>
            <a:off x="8796269" y="972767"/>
            <a:ext cx="1493950" cy="84315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ambria" panose="02040503050406030204" pitchFamily="18" charset="0"/>
              </a:rPr>
              <a:t>Huquqiy</a:t>
            </a:r>
            <a:r>
              <a:rPr lang="en-US" sz="1600" dirty="0">
                <a:latin typeface="Cambria" panose="02040503050406030204" pitchFamily="18" charset="0"/>
              </a:rPr>
              <a:t> </a:t>
            </a:r>
            <a:r>
              <a:rPr lang="en-US" sz="1600" dirty="0" err="1">
                <a:latin typeface="Cambria" panose="02040503050406030204" pitchFamily="18" charset="0"/>
              </a:rPr>
              <a:t>vaziyat</a:t>
            </a:r>
            <a:endParaRPr lang="en-US" sz="1600" dirty="0">
              <a:latin typeface="Cambria" panose="02040503050406030204" pitchFamily="18" charset="0"/>
            </a:endParaRPr>
          </a:p>
          <a:p>
            <a:pPr algn="ctr"/>
            <a:r>
              <a:rPr lang="en-US" sz="1600" dirty="0">
                <a:latin typeface="Cambria" panose="02040503050406030204" pitchFamily="18" charset="0"/>
              </a:rPr>
              <a:t>     </a:t>
            </a:r>
            <a:r>
              <a:rPr lang="en-US" sz="1600" dirty="0" smtClean="0">
                <a:latin typeface="Cambria" panose="02040503050406030204" pitchFamily="18" charset="0"/>
              </a:rPr>
              <a:t>11-sinf </a:t>
            </a:r>
            <a:r>
              <a:rPr lang="ru-RU" sz="1600" dirty="0" smtClean="0">
                <a:latin typeface="Cambria" panose="02040503050406030204" pitchFamily="18" charset="0"/>
              </a:rPr>
              <a:t>№</a:t>
            </a:r>
            <a:r>
              <a:rPr lang="en-US" sz="1600" dirty="0" smtClean="0">
                <a:latin typeface="Cambria" panose="02040503050406030204" pitchFamily="18" charset="0"/>
              </a:rPr>
              <a:t>1 </a:t>
            </a:r>
            <a:r>
              <a:rPr lang="en-US" sz="1600" dirty="0">
                <a:latin typeface="Cambria" panose="02040503050406030204" pitchFamily="18" charset="0"/>
              </a:rPr>
              <a:t>	</a:t>
            </a:r>
            <a:endParaRPr lang="ru-RU" sz="1600" dirty="0">
              <a:latin typeface="Cambria" panose="02040503050406030204" pitchFamily="18" charset="0"/>
            </a:endParaRPr>
          </a:p>
        </p:txBody>
      </p:sp>
      <p:sp>
        <p:nvSpPr>
          <p:cNvPr id="173" name="Скругленный прямоугольник 172"/>
          <p:cNvSpPr/>
          <p:nvPr/>
        </p:nvSpPr>
        <p:spPr>
          <a:xfrm>
            <a:off x="10535191" y="992222"/>
            <a:ext cx="1493950" cy="83342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ambria" panose="02040503050406030204" pitchFamily="18" charset="0"/>
              </a:rPr>
              <a:t>Huquqiy</a:t>
            </a:r>
            <a:r>
              <a:rPr lang="en-US" sz="1600" dirty="0">
                <a:latin typeface="Cambria" panose="02040503050406030204" pitchFamily="18" charset="0"/>
              </a:rPr>
              <a:t> </a:t>
            </a:r>
            <a:r>
              <a:rPr lang="en-US" sz="1600" dirty="0" err="1">
                <a:latin typeface="Cambria" panose="02040503050406030204" pitchFamily="18" charset="0"/>
              </a:rPr>
              <a:t>vaziyat</a:t>
            </a:r>
            <a:endParaRPr lang="en-US" sz="1600" dirty="0">
              <a:latin typeface="Cambria" panose="02040503050406030204" pitchFamily="18" charset="0"/>
            </a:endParaRPr>
          </a:p>
          <a:p>
            <a:pPr algn="ctr"/>
            <a:r>
              <a:rPr lang="en-US" sz="1600" dirty="0">
                <a:latin typeface="Cambria" panose="02040503050406030204" pitchFamily="18" charset="0"/>
              </a:rPr>
              <a:t>     </a:t>
            </a:r>
            <a:r>
              <a:rPr lang="en-US" sz="1600" dirty="0" smtClean="0">
                <a:latin typeface="Cambria" panose="02040503050406030204" pitchFamily="18" charset="0"/>
              </a:rPr>
              <a:t>11-sinf </a:t>
            </a:r>
            <a:r>
              <a:rPr lang="ru-RU" sz="1600" dirty="0">
                <a:latin typeface="Cambria" panose="02040503050406030204" pitchFamily="18" charset="0"/>
              </a:rPr>
              <a:t>№</a:t>
            </a:r>
            <a:r>
              <a:rPr lang="en-US" sz="1600" dirty="0">
                <a:latin typeface="Cambria" panose="02040503050406030204" pitchFamily="18" charset="0"/>
              </a:rPr>
              <a:t>2 	</a:t>
            </a:r>
            <a:endParaRPr lang="ru-RU" sz="1600" dirty="0">
              <a:latin typeface="Cambria" panose="02040503050406030204" pitchFamily="18" charset="0"/>
            </a:endParaRPr>
          </a:p>
        </p:txBody>
      </p:sp>
      <p:sp>
        <p:nvSpPr>
          <p:cNvPr id="174" name="Скругленный прямоугольник 173"/>
          <p:cNvSpPr/>
          <p:nvPr/>
        </p:nvSpPr>
        <p:spPr>
          <a:xfrm>
            <a:off x="270456" y="1887167"/>
            <a:ext cx="1493950" cy="80451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ambria" panose="02040503050406030204" pitchFamily="18" charset="0"/>
              </a:rPr>
              <a:t>Huquqiy</a:t>
            </a:r>
            <a:r>
              <a:rPr lang="en-US" sz="1600" dirty="0">
                <a:latin typeface="Cambria" panose="02040503050406030204" pitchFamily="18" charset="0"/>
              </a:rPr>
              <a:t> </a:t>
            </a:r>
            <a:r>
              <a:rPr lang="en-US" sz="1600" dirty="0" err="1">
                <a:latin typeface="Cambria" panose="02040503050406030204" pitchFamily="18" charset="0"/>
              </a:rPr>
              <a:t>vaziyat</a:t>
            </a:r>
            <a:endParaRPr lang="en-US" sz="1600" dirty="0">
              <a:latin typeface="Cambria" panose="02040503050406030204" pitchFamily="18" charset="0"/>
            </a:endParaRPr>
          </a:p>
          <a:p>
            <a:pPr algn="ctr"/>
            <a:r>
              <a:rPr lang="en-US" sz="1600" dirty="0">
                <a:latin typeface="Cambria" panose="02040503050406030204" pitchFamily="18" charset="0"/>
              </a:rPr>
              <a:t>     </a:t>
            </a:r>
            <a:r>
              <a:rPr lang="en-US" sz="1600" dirty="0" smtClean="0">
                <a:latin typeface="Cambria" panose="02040503050406030204" pitchFamily="18" charset="0"/>
              </a:rPr>
              <a:t>11-sinf </a:t>
            </a:r>
            <a:r>
              <a:rPr lang="ru-RU" sz="1600" dirty="0" smtClean="0">
                <a:latin typeface="Cambria" panose="02040503050406030204" pitchFamily="18" charset="0"/>
              </a:rPr>
              <a:t>№</a:t>
            </a:r>
            <a:r>
              <a:rPr lang="en-US" sz="1600" dirty="0" smtClean="0">
                <a:latin typeface="Cambria" panose="02040503050406030204" pitchFamily="18" charset="0"/>
              </a:rPr>
              <a:t>3 </a:t>
            </a:r>
            <a:r>
              <a:rPr lang="en-US" sz="1600" dirty="0">
                <a:latin typeface="Cambria" panose="02040503050406030204" pitchFamily="18" charset="0"/>
              </a:rPr>
              <a:t>	</a:t>
            </a:r>
            <a:endParaRPr lang="ru-RU" sz="1600" dirty="0">
              <a:latin typeface="Cambria" panose="02040503050406030204" pitchFamily="18" charset="0"/>
            </a:endParaRPr>
          </a:p>
        </p:txBody>
      </p:sp>
      <p:sp>
        <p:nvSpPr>
          <p:cNvPr id="175" name="Скругленный прямоугольник 174"/>
          <p:cNvSpPr/>
          <p:nvPr/>
        </p:nvSpPr>
        <p:spPr>
          <a:xfrm>
            <a:off x="1983346" y="1857983"/>
            <a:ext cx="1493950" cy="83370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ambria" panose="02040503050406030204" pitchFamily="18" charset="0"/>
              </a:rPr>
              <a:t>Huquqiy</a:t>
            </a:r>
            <a:r>
              <a:rPr lang="en-US" sz="1600" dirty="0">
                <a:latin typeface="Cambria" panose="02040503050406030204" pitchFamily="18" charset="0"/>
              </a:rPr>
              <a:t> </a:t>
            </a:r>
            <a:r>
              <a:rPr lang="en-US" sz="1600" dirty="0" err="1">
                <a:latin typeface="Cambria" panose="02040503050406030204" pitchFamily="18" charset="0"/>
              </a:rPr>
              <a:t>vaziyat</a:t>
            </a:r>
            <a:endParaRPr lang="en-US" sz="1600" dirty="0">
              <a:latin typeface="Cambria" panose="02040503050406030204" pitchFamily="18" charset="0"/>
            </a:endParaRPr>
          </a:p>
          <a:p>
            <a:pPr algn="ctr"/>
            <a:r>
              <a:rPr lang="en-US" sz="1600" dirty="0">
                <a:latin typeface="Cambria" panose="02040503050406030204" pitchFamily="18" charset="0"/>
              </a:rPr>
              <a:t>     </a:t>
            </a:r>
            <a:r>
              <a:rPr lang="en-US" sz="1600" dirty="0" smtClean="0">
                <a:latin typeface="Cambria" panose="02040503050406030204" pitchFamily="18" charset="0"/>
              </a:rPr>
              <a:t>11-sinf </a:t>
            </a:r>
            <a:r>
              <a:rPr lang="ru-RU" sz="1600" dirty="0" smtClean="0">
                <a:latin typeface="Cambria" panose="02040503050406030204" pitchFamily="18" charset="0"/>
              </a:rPr>
              <a:t>№</a:t>
            </a:r>
            <a:r>
              <a:rPr lang="en-US" sz="1600" dirty="0" smtClean="0">
                <a:latin typeface="Cambria" panose="02040503050406030204" pitchFamily="18" charset="0"/>
              </a:rPr>
              <a:t>4 </a:t>
            </a:r>
            <a:r>
              <a:rPr lang="en-US" sz="1600" dirty="0">
                <a:latin typeface="Cambria" panose="02040503050406030204" pitchFamily="18" charset="0"/>
              </a:rPr>
              <a:t>	</a:t>
            </a:r>
            <a:endParaRPr lang="ru-RU" sz="1600" dirty="0">
              <a:latin typeface="Cambria" panose="02040503050406030204" pitchFamily="18" charset="0"/>
            </a:endParaRPr>
          </a:p>
        </p:txBody>
      </p:sp>
      <p:sp>
        <p:nvSpPr>
          <p:cNvPr id="176" name="Скругленный прямоугольник 175"/>
          <p:cNvSpPr/>
          <p:nvPr/>
        </p:nvSpPr>
        <p:spPr>
          <a:xfrm>
            <a:off x="3696236" y="1944709"/>
            <a:ext cx="1493950" cy="7469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600" dirty="0">
              <a:latin typeface="Cambria" panose="02040503050406030204" pitchFamily="18" charset="0"/>
            </a:endParaRPr>
          </a:p>
        </p:txBody>
      </p:sp>
      <p:sp>
        <p:nvSpPr>
          <p:cNvPr id="177" name="Скругленный прямоугольник 176"/>
          <p:cNvSpPr/>
          <p:nvPr/>
        </p:nvSpPr>
        <p:spPr>
          <a:xfrm>
            <a:off x="5383368" y="1944709"/>
            <a:ext cx="1493950" cy="7469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600" dirty="0">
              <a:latin typeface="Cambria" panose="02040503050406030204" pitchFamily="18" charset="0"/>
            </a:endParaRPr>
          </a:p>
        </p:txBody>
      </p:sp>
      <p:sp>
        <p:nvSpPr>
          <p:cNvPr id="178" name="Скругленный прямоугольник 177"/>
          <p:cNvSpPr/>
          <p:nvPr/>
        </p:nvSpPr>
        <p:spPr>
          <a:xfrm>
            <a:off x="7083379" y="1944708"/>
            <a:ext cx="1493950" cy="7469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600" dirty="0">
              <a:latin typeface="Cambria" panose="02040503050406030204" pitchFamily="18" charset="0"/>
            </a:endParaRPr>
          </a:p>
        </p:txBody>
      </p:sp>
      <p:sp>
        <p:nvSpPr>
          <p:cNvPr id="179" name="Скругленный прямоугольник 178"/>
          <p:cNvSpPr/>
          <p:nvPr/>
        </p:nvSpPr>
        <p:spPr>
          <a:xfrm>
            <a:off x="8796269" y="1944708"/>
            <a:ext cx="1493950" cy="7469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mbria" panose="02040503050406030204" pitchFamily="18" charset="0"/>
              </a:rPr>
              <a:t>	</a:t>
            </a:r>
            <a:endParaRPr lang="ru-RU" sz="1600" dirty="0">
              <a:latin typeface="Cambria" panose="02040503050406030204" pitchFamily="18" charset="0"/>
            </a:endParaRPr>
          </a:p>
        </p:txBody>
      </p:sp>
      <p:sp>
        <p:nvSpPr>
          <p:cNvPr id="180" name="Скругленный прямоугольник 179"/>
          <p:cNvSpPr/>
          <p:nvPr/>
        </p:nvSpPr>
        <p:spPr>
          <a:xfrm>
            <a:off x="10496280" y="1944707"/>
            <a:ext cx="1493950" cy="7469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mbria" panose="02040503050406030204" pitchFamily="18" charset="0"/>
              </a:rPr>
              <a:t>	</a:t>
            </a:r>
            <a:endParaRPr lang="ru-RU" sz="1600" dirty="0">
              <a:latin typeface="Cambria" panose="02040503050406030204" pitchFamily="18" charset="0"/>
            </a:endParaRPr>
          </a:p>
        </p:txBody>
      </p:sp>
      <p:sp>
        <p:nvSpPr>
          <p:cNvPr id="181" name="Скругленный прямоугольник 180"/>
          <p:cNvSpPr/>
          <p:nvPr/>
        </p:nvSpPr>
        <p:spPr>
          <a:xfrm>
            <a:off x="270456" y="2820472"/>
            <a:ext cx="1493950" cy="7469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mbria" panose="02040503050406030204" pitchFamily="18" charset="0"/>
              </a:rPr>
              <a:t>	</a:t>
            </a:r>
            <a:endParaRPr lang="ru-RU" sz="1600" dirty="0">
              <a:latin typeface="Cambria" panose="02040503050406030204" pitchFamily="18" charset="0"/>
            </a:endParaRPr>
          </a:p>
        </p:txBody>
      </p:sp>
      <p:sp>
        <p:nvSpPr>
          <p:cNvPr id="182" name="Скругленный прямоугольник 181"/>
          <p:cNvSpPr/>
          <p:nvPr/>
        </p:nvSpPr>
        <p:spPr>
          <a:xfrm>
            <a:off x="1983346" y="2820472"/>
            <a:ext cx="1493950" cy="7469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mbria" panose="02040503050406030204" pitchFamily="18" charset="0"/>
              </a:rPr>
              <a:t>	</a:t>
            </a:r>
            <a:endParaRPr lang="ru-RU" sz="1600" dirty="0">
              <a:latin typeface="Cambria" panose="02040503050406030204" pitchFamily="18" charset="0"/>
            </a:endParaRPr>
          </a:p>
        </p:txBody>
      </p:sp>
      <p:sp>
        <p:nvSpPr>
          <p:cNvPr id="183" name="Скругленный прямоугольник 182"/>
          <p:cNvSpPr/>
          <p:nvPr/>
        </p:nvSpPr>
        <p:spPr>
          <a:xfrm>
            <a:off x="3696236" y="2820472"/>
            <a:ext cx="1493950" cy="7469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600" dirty="0">
              <a:latin typeface="Cambria" panose="02040503050406030204" pitchFamily="18" charset="0"/>
            </a:endParaRPr>
          </a:p>
        </p:txBody>
      </p:sp>
      <p:sp>
        <p:nvSpPr>
          <p:cNvPr id="184" name="Скругленный прямоугольник 183"/>
          <p:cNvSpPr/>
          <p:nvPr/>
        </p:nvSpPr>
        <p:spPr>
          <a:xfrm>
            <a:off x="5383368" y="2820472"/>
            <a:ext cx="1493950" cy="7469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mbria" panose="02040503050406030204" pitchFamily="18" charset="0"/>
              </a:rPr>
              <a:t>	</a:t>
            </a:r>
            <a:endParaRPr lang="ru-RU" sz="1600" dirty="0">
              <a:latin typeface="Cambria" panose="02040503050406030204" pitchFamily="18" charset="0"/>
            </a:endParaRPr>
          </a:p>
        </p:txBody>
      </p:sp>
      <p:sp>
        <p:nvSpPr>
          <p:cNvPr id="185" name="Скругленный прямоугольник 184"/>
          <p:cNvSpPr/>
          <p:nvPr/>
        </p:nvSpPr>
        <p:spPr>
          <a:xfrm>
            <a:off x="7083379" y="2820471"/>
            <a:ext cx="1493950" cy="7469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mbria" panose="02040503050406030204" pitchFamily="18" charset="0"/>
              </a:rPr>
              <a:t>	</a:t>
            </a:r>
            <a:endParaRPr lang="ru-RU" sz="1600" dirty="0">
              <a:latin typeface="Cambria" panose="02040503050406030204" pitchFamily="18" charset="0"/>
            </a:endParaRPr>
          </a:p>
        </p:txBody>
      </p:sp>
      <p:sp>
        <p:nvSpPr>
          <p:cNvPr id="186" name="Скругленный прямоугольник 185"/>
          <p:cNvSpPr/>
          <p:nvPr/>
        </p:nvSpPr>
        <p:spPr>
          <a:xfrm>
            <a:off x="8796269" y="2820471"/>
            <a:ext cx="1493950" cy="7469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mbria" panose="02040503050406030204" pitchFamily="18" charset="0"/>
              </a:rPr>
              <a:t>	</a:t>
            </a:r>
            <a:endParaRPr lang="ru-RU" sz="1600" dirty="0">
              <a:latin typeface="Cambria" panose="02040503050406030204" pitchFamily="18" charset="0"/>
            </a:endParaRPr>
          </a:p>
        </p:txBody>
      </p:sp>
      <p:sp>
        <p:nvSpPr>
          <p:cNvPr id="187" name="Скругленный прямоугольник 186"/>
          <p:cNvSpPr/>
          <p:nvPr/>
        </p:nvSpPr>
        <p:spPr>
          <a:xfrm>
            <a:off x="10418459" y="2820470"/>
            <a:ext cx="1493950" cy="7469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600" dirty="0">
              <a:latin typeface="Cambria" panose="02040503050406030204" pitchFamily="18" charset="0"/>
            </a:endParaRPr>
          </a:p>
        </p:txBody>
      </p:sp>
      <p:sp>
        <p:nvSpPr>
          <p:cNvPr id="188" name="Скругленный прямоугольник 187"/>
          <p:cNvSpPr/>
          <p:nvPr/>
        </p:nvSpPr>
        <p:spPr>
          <a:xfrm>
            <a:off x="270456" y="3696235"/>
            <a:ext cx="1493950" cy="7469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600" dirty="0">
              <a:latin typeface="Cambria" panose="02040503050406030204" pitchFamily="18" charset="0"/>
            </a:endParaRPr>
          </a:p>
        </p:txBody>
      </p:sp>
      <p:sp>
        <p:nvSpPr>
          <p:cNvPr id="189" name="Скругленный прямоугольник 188"/>
          <p:cNvSpPr/>
          <p:nvPr/>
        </p:nvSpPr>
        <p:spPr>
          <a:xfrm>
            <a:off x="2022257" y="3705963"/>
            <a:ext cx="1493950" cy="7469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600" dirty="0">
              <a:latin typeface="Cambria" panose="02040503050406030204" pitchFamily="18" charset="0"/>
            </a:endParaRPr>
          </a:p>
        </p:txBody>
      </p:sp>
      <p:sp>
        <p:nvSpPr>
          <p:cNvPr id="190" name="Скругленный прямоугольник 189"/>
          <p:cNvSpPr/>
          <p:nvPr/>
        </p:nvSpPr>
        <p:spPr>
          <a:xfrm>
            <a:off x="3696236" y="3696235"/>
            <a:ext cx="1493950" cy="7469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mbria" panose="02040503050406030204" pitchFamily="18" charset="0"/>
              </a:rPr>
              <a:t>	</a:t>
            </a:r>
            <a:endParaRPr lang="ru-RU" sz="1600" dirty="0">
              <a:latin typeface="Cambria" panose="02040503050406030204" pitchFamily="18" charset="0"/>
            </a:endParaRPr>
          </a:p>
        </p:txBody>
      </p:sp>
      <p:sp>
        <p:nvSpPr>
          <p:cNvPr id="191" name="Скругленный прямоугольник 190"/>
          <p:cNvSpPr/>
          <p:nvPr/>
        </p:nvSpPr>
        <p:spPr>
          <a:xfrm>
            <a:off x="5383368" y="3696235"/>
            <a:ext cx="1493950" cy="7469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mbria" panose="02040503050406030204" pitchFamily="18" charset="0"/>
              </a:rPr>
              <a:t>	</a:t>
            </a:r>
            <a:endParaRPr lang="ru-RU" sz="1600" dirty="0">
              <a:latin typeface="Cambria" panose="02040503050406030204" pitchFamily="18" charset="0"/>
            </a:endParaRPr>
          </a:p>
        </p:txBody>
      </p:sp>
      <p:sp>
        <p:nvSpPr>
          <p:cNvPr id="192" name="Скругленный прямоугольник 191"/>
          <p:cNvSpPr/>
          <p:nvPr/>
        </p:nvSpPr>
        <p:spPr>
          <a:xfrm>
            <a:off x="7034741" y="3715690"/>
            <a:ext cx="1493950" cy="7469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mbria" panose="02040503050406030204" pitchFamily="18" charset="0"/>
              </a:rPr>
              <a:t>	</a:t>
            </a:r>
            <a:endParaRPr lang="ru-RU" sz="1600" dirty="0">
              <a:latin typeface="Cambria" panose="02040503050406030204" pitchFamily="18" charset="0"/>
            </a:endParaRPr>
          </a:p>
        </p:txBody>
      </p:sp>
      <p:sp>
        <p:nvSpPr>
          <p:cNvPr id="193" name="Скругленный прямоугольник 192"/>
          <p:cNvSpPr/>
          <p:nvPr/>
        </p:nvSpPr>
        <p:spPr>
          <a:xfrm>
            <a:off x="8796269" y="3696234"/>
            <a:ext cx="1493950" cy="7469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mbria" panose="02040503050406030204" pitchFamily="18" charset="0"/>
              </a:rPr>
              <a:t>	</a:t>
            </a:r>
            <a:endParaRPr lang="ru-RU" sz="1600" dirty="0">
              <a:latin typeface="Cambria" panose="02040503050406030204" pitchFamily="18" charset="0"/>
            </a:endParaRPr>
          </a:p>
        </p:txBody>
      </p:sp>
      <p:sp>
        <p:nvSpPr>
          <p:cNvPr id="194" name="Скругленный прямоугольник 193"/>
          <p:cNvSpPr/>
          <p:nvPr/>
        </p:nvSpPr>
        <p:spPr>
          <a:xfrm>
            <a:off x="10496280" y="3705960"/>
            <a:ext cx="1493950" cy="7469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mbria" panose="02040503050406030204" pitchFamily="18" charset="0"/>
              </a:rPr>
              <a:t>	</a:t>
            </a:r>
            <a:endParaRPr lang="ru-RU" sz="1600" dirty="0">
              <a:latin typeface="Cambria" panose="02040503050406030204" pitchFamily="18" charset="0"/>
            </a:endParaRPr>
          </a:p>
        </p:txBody>
      </p:sp>
      <p:sp>
        <p:nvSpPr>
          <p:cNvPr id="195" name="Скругленный прямоугольник 194"/>
          <p:cNvSpPr/>
          <p:nvPr/>
        </p:nvSpPr>
        <p:spPr>
          <a:xfrm>
            <a:off x="270456" y="4687909"/>
            <a:ext cx="1493950" cy="7469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mbria" panose="02040503050406030204" pitchFamily="18" charset="0"/>
              </a:rPr>
              <a:t>	</a:t>
            </a:r>
            <a:endParaRPr lang="ru-RU" sz="1600" dirty="0">
              <a:latin typeface="Cambria" panose="02040503050406030204" pitchFamily="18" charset="0"/>
            </a:endParaRPr>
          </a:p>
        </p:txBody>
      </p:sp>
      <p:sp>
        <p:nvSpPr>
          <p:cNvPr id="196" name="Скругленный прямоугольник 195"/>
          <p:cNvSpPr/>
          <p:nvPr/>
        </p:nvSpPr>
        <p:spPr>
          <a:xfrm>
            <a:off x="1983346" y="4687909"/>
            <a:ext cx="1493950" cy="7469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mbria" panose="02040503050406030204" pitchFamily="18" charset="0"/>
              </a:rPr>
              <a:t>	</a:t>
            </a:r>
            <a:endParaRPr lang="ru-RU" sz="1600" dirty="0">
              <a:latin typeface="Cambria" panose="02040503050406030204" pitchFamily="18" charset="0"/>
            </a:endParaRPr>
          </a:p>
        </p:txBody>
      </p:sp>
      <p:sp>
        <p:nvSpPr>
          <p:cNvPr id="197" name="Скругленный прямоугольник 196"/>
          <p:cNvSpPr/>
          <p:nvPr/>
        </p:nvSpPr>
        <p:spPr>
          <a:xfrm>
            <a:off x="3696236" y="4687909"/>
            <a:ext cx="1493950" cy="7469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600" dirty="0">
              <a:latin typeface="Cambria" panose="02040503050406030204" pitchFamily="18" charset="0"/>
            </a:endParaRPr>
          </a:p>
        </p:txBody>
      </p:sp>
      <p:sp>
        <p:nvSpPr>
          <p:cNvPr id="198" name="Скругленный прямоугольник 197"/>
          <p:cNvSpPr/>
          <p:nvPr/>
        </p:nvSpPr>
        <p:spPr>
          <a:xfrm>
            <a:off x="5383368" y="4687909"/>
            <a:ext cx="1493950" cy="7469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600" dirty="0">
              <a:latin typeface="Cambria" panose="02040503050406030204" pitchFamily="18" charset="0"/>
            </a:endParaRPr>
          </a:p>
        </p:txBody>
      </p:sp>
      <p:sp>
        <p:nvSpPr>
          <p:cNvPr id="199" name="Скругленный прямоугольник 198"/>
          <p:cNvSpPr/>
          <p:nvPr/>
        </p:nvSpPr>
        <p:spPr>
          <a:xfrm>
            <a:off x="7132017" y="4648998"/>
            <a:ext cx="1493950" cy="7469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mbria" panose="02040503050406030204" pitchFamily="18" charset="0"/>
              </a:rPr>
              <a:t>	</a:t>
            </a:r>
            <a:endParaRPr lang="ru-RU" sz="1600" dirty="0">
              <a:latin typeface="Cambria" panose="02040503050406030204" pitchFamily="18" charset="0"/>
            </a:endParaRPr>
          </a:p>
        </p:txBody>
      </p:sp>
      <p:sp>
        <p:nvSpPr>
          <p:cNvPr id="200" name="Скругленный прямоугольник 199"/>
          <p:cNvSpPr/>
          <p:nvPr/>
        </p:nvSpPr>
        <p:spPr>
          <a:xfrm>
            <a:off x="8796269" y="4687908"/>
            <a:ext cx="1493950" cy="7469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mbria" panose="02040503050406030204" pitchFamily="18" charset="0"/>
              </a:rPr>
              <a:t>	</a:t>
            </a:r>
            <a:endParaRPr lang="ru-RU" sz="1600" dirty="0">
              <a:latin typeface="Cambria" panose="02040503050406030204" pitchFamily="18" charset="0"/>
            </a:endParaRPr>
          </a:p>
        </p:txBody>
      </p:sp>
      <p:sp>
        <p:nvSpPr>
          <p:cNvPr id="201" name="Скругленный прямоугольник 200"/>
          <p:cNvSpPr/>
          <p:nvPr/>
        </p:nvSpPr>
        <p:spPr>
          <a:xfrm>
            <a:off x="10496280" y="4687907"/>
            <a:ext cx="1493950" cy="7469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mbria" panose="02040503050406030204" pitchFamily="18" charset="0"/>
              </a:rPr>
              <a:t>	</a:t>
            </a:r>
            <a:endParaRPr lang="ru-RU" sz="1600" dirty="0">
              <a:latin typeface="Cambria" panose="02040503050406030204" pitchFamily="18" charset="0"/>
            </a:endParaRPr>
          </a:p>
        </p:txBody>
      </p:sp>
      <p:sp>
        <p:nvSpPr>
          <p:cNvPr id="202" name="Скругленный прямоугольник 201"/>
          <p:cNvSpPr/>
          <p:nvPr/>
        </p:nvSpPr>
        <p:spPr>
          <a:xfrm>
            <a:off x="270456" y="5550793"/>
            <a:ext cx="1493950" cy="7469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mbria" panose="02040503050406030204" pitchFamily="18" charset="0"/>
              </a:rPr>
              <a:t>	</a:t>
            </a:r>
            <a:endParaRPr lang="ru-RU" sz="1600" dirty="0">
              <a:latin typeface="Cambria" panose="02040503050406030204" pitchFamily="18" charset="0"/>
            </a:endParaRPr>
          </a:p>
        </p:txBody>
      </p:sp>
      <p:sp>
        <p:nvSpPr>
          <p:cNvPr id="203" name="Скругленный прямоугольник 202"/>
          <p:cNvSpPr/>
          <p:nvPr/>
        </p:nvSpPr>
        <p:spPr>
          <a:xfrm>
            <a:off x="1983346" y="5550793"/>
            <a:ext cx="1493950" cy="7469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600" dirty="0">
              <a:latin typeface="Cambria" panose="02040503050406030204" pitchFamily="18" charset="0"/>
            </a:endParaRPr>
          </a:p>
        </p:txBody>
      </p:sp>
      <p:sp>
        <p:nvSpPr>
          <p:cNvPr id="204" name="Скругленный прямоугольник 203"/>
          <p:cNvSpPr/>
          <p:nvPr/>
        </p:nvSpPr>
        <p:spPr>
          <a:xfrm>
            <a:off x="3696236" y="5550793"/>
            <a:ext cx="1493950" cy="7469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600" dirty="0">
              <a:latin typeface="Cambria" panose="02040503050406030204" pitchFamily="18" charset="0"/>
            </a:endParaRPr>
          </a:p>
        </p:txBody>
      </p:sp>
      <p:sp>
        <p:nvSpPr>
          <p:cNvPr id="205" name="Скругленный прямоугольник 204"/>
          <p:cNvSpPr/>
          <p:nvPr/>
        </p:nvSpPr>
        <p:spPr>
          <a:xfrm>
            <a:off x="5383368" y="5550793"/>
            <a:ext cx="1493950" cy="7469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600" dirty="0">
              <a:latin typeface="Cambria" panose="02040503050406030204" pitchFamily="18" charset="0"/>
            </a:endParaRPr>
          </a:p>
        </p:txBody>
      </p:sp>
      <p:sp>
        <p:nvSpPr>
          <p:cNvPr id="206" name="Скругленный прямоугольник 205"/>
          <p:cNvSpPr/>
          <p:nvPr/>
        </p:nvSpPr>
        <p:spPr>
          <a:xfrm>
            <a:off x="7083379" y="5550792"/>
            <a:ext cx="1493950" cy="7469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600" dirty="0">
              <a:latin typeface="Cambria" panose="02040503050406030204" pitchFamily="18" charset="0"/>
            </a:endParaRPr>
          </a:p>
        </p:txBody>
      </p:sp>
      <p:sp>
        <p:nvSpPr>
          <p:cNvPr id="207" name="Скругленный прямоугольник 206"/>
          <p:cNvSpPr/>
          <p:nvPr/>
        </p:nvSpPr>
        <p:spPr>
          <a:xfrm>
            <a:off x="8796269" y="5550792"/>
            <a:ext cx="1493950" cy="7469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mbria" panose="02040503050406030204" pitchFamily="18" charset="0"/>
              </a:rPr>
              <a:t>	</a:t>
            </a:r>
            <a:endParaRPr lang="ru-RU" sz="1600" dirty="0">
              <a:latin typeface="Cambria" panose="02040503050406030204" pitchFamily="18" charset="0"/>
            </a:endParaRPr>
          </a:p>
        </p:txBody>
      </p:sp>
      <p:sp>
        <p:nvSpPr>
          <p:cNvPr id="208" name="Скругленный прямоугольник 207"/>
          <p:cNvSpPr/>
          <p:nvPr/>
        </p:nvSpPr>
        <p:spPr>
          <a:xfrm>
            <a:off x="10496280" y="5550791"/>
            <a:ext cx="1493950" cy="7469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mbria" panose="02040503050406030204" pitchFamily="18" charset="0"/>
              </a:rPr>
              <a:t>	</a:t>
            </a:r>
            <a:endParaRPr lang="ru-RU" sz="1600" dirty="0">
              <a:latin typeface="Cambria" panose="02040503050406030204" pitchFamily="18" charset="0"/>
            </a:endParaRPr>
          </a:p>
        </p:txBody>
      </p:sp>
      <p:sp>
        <p:nvSpPr>
          <p:cNvPr id="51" name="Стрелка влево 50">
            <a:hlinkClick r:id="rId2" action="ppaction://hlinksldjump"/>
          </p:cNvPr>
          <p:cNvSpPr/>
          <p:nvPr/>
        </p:nvSpPr>
        <p:spPr>
          <a:xfrm>
            <a:off x="10522038" y="6413675"/>
            <a:ext cx="1442433" cy="33485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4975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1004551" y="334849"/>
            <a:ext cx="6800045" cy="74697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atin typeface="Cambria" panose="02040503050406030204" pitchFamily="18" charset="0"/>
              </a:rPr>
              <a:t>Huquqiy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vaziyat</a:t>
            </a:r>
            <a:endParaRPr lang="en-US" sz="2800" dirty="0">
              <a:latin typeface="Cambria" panose="02040503050406030204" pitchFamily="18" charset="0"/>
            </a:endParaRPr>
          </a:p>
          <a:p>
            <a:pPr algn="ctr"/>
            <a:r>
              <a:rPr lang="en-US" sz="2800" dirty="0">
                <a:latin typeface="Cambria" panose="02040503050406030204" pitchFamily="18" charset="0"/>
              </a:rPr>
              <a:t>     8-sinf </a:t>
            </a:r>
            <a:r>
              <a:rPr lang="ru-RU" sz="2800" dirty="0" smtClean="0">
                <a:latin typeface="Cambria" panose="02040503050406030204" pitchFamily="18" charset="0"/>
              </a:rPr>
              <a:t>№</a:t>
            </a:r>
            <a:r>
              <a:rPr lang="en-US" sz="2800" dirty="0" smtClean="0">
                <a:latin typeface="Cambria" panose="02040503050406030204" pitchFamily="18" charset="0"/>
              </a:rPr>
              <a:t>1</a:t>
            </a:r>
            <a:endParaRPr lang="ru-RU" sz="2800" dirty="0">
              <a:latin typeface="Cambria" panose="02040503050406030204" pitchFamily="18" charset="0"/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813000" y="1613079"/>
            <a:ext cx="9155247" cy="4710448"/>
          </a:xfrm>
        </p:spPr>
        <p:txBody>
          <a:bodyPr>
            <a:normAutofit/>
          </a:bodyPr>
          <a:lstStyle/>
          <a:p>
            <a:r>
              <a:rPr lang="en-US" sz="2800" b="1" dirty="0" err="1"/>
              <a:t>Nodirning</a:t>
            </a:r>
            <a:r>
              <a:rPr lang="en-US" sz="2800" b="1" dirty="0"/>
              <a:t> </a:t>
            </a:r>
            <a:r>
              <a:rPr lang="en-US" sz="2800" b="1" dirty="0" err="1"/>
              <a:t>opasi</a:t>
            </a:r>
            <a:r>
              <a:rPr lang="en-US" sz="2800" b="1" dirty="0"/>
              <a:t> </a:t>
            </a:r>
            <a:r>
              <a:rPr lang="en-US" sz="2800" b="1" dirty="0" err="1"/>
              <a:t>oliy</a:t>
            </a:r>
            <a:r>
              <a:rPr lang="en-US" sz="2800" b="1" dirty="0"/>
              <a:t> </a:t>
            </a:r>
            <a:r>
              <a:rPr lang="en-US" sz="2800" b="1" dirty="0" err="1"/>
              <a:t>ma’lumotli.U</a:t>
            </a:r>
            <a:r>
              <a:rPr lang="en-US" sz="2800" b="1" dirty="0"/>
              <a:t> </a:t>
            </a:r>
            <a:r>
              <a:rPr lang="en-US" sz="2800" b="1" dirty="0" err="1"/>
              <a:t>maktabda</a:t>
            </a:r>
            <a:r>
              <a:rPr lang="en-US" sz="2800" b="1" dirty="0"/>
              <a:t> </a:t>
            </a:r>
            <a:r>
              <a:rPr lang="en-US" sz="2800" b="1" dirty="0" err="1"/>
              <a:t>o‘qituvchi</a:t>
            </a:r>
            <a:r>
              <a:rPr lang="en-US" sz="2800" b="1" dirty="0"/>
              <a:t> </a:t>
            </a:r>
            <a:r>
              <a:rPr lang="en-US" sz="2800" b="1" dirty="0" err="1"/>
              <a:t>bo‘lib</a:t>
            </a:r>
            <a:r>
              <a:rPr lang="en-US" sz="2800" b="1" dirty="0"/>
              <a:t>  </a:t>
            </a:r>
            <a:r>
              <a:rPr lang="en-US" sz="2800" b="1" dirty="0" err="1"/>
              <a:t>ishlaydi.U</a:t>
            </a:r>
            <a:r>
              <a:rPr lang="en-US" sz="2800" b="1" dirty="0"/>
              <a:t> </a:t>
            </a:r>
            <a:r>
              <a:rPr lang="en-US" sz="2800" b="1" dirty="0" err="1"/>
              <a:t>turmushga</a:t>
            </a:r>
            <a:r>
              <a:rPr lang="en-US" sz="2800" b="1" dirty="0"/>
              <a:t> </a:t>
            </a:r>
            <a:r>
              <a:rPr lang="en-US" sz="2800" b="1" dirty="0" err="1"/>
              <a:t>chiqqan.Uning</a:t>
            </a:r>
            <a:r>
              <a:rPr lang="en-US" sz="2800" b="1" dirty="0"/>
              <a:t> 2 </a:t>
            </a:r>
            <a:r>
              <a:rPr lang="en-US" sz="2800" b="1" dirty="0" err="1"/>
              <a:t>farzandi</a:t>
            </a:r>
            <a:r>
              <a:rPr lang="en-US" sz="2800" b="1" dirty="0"/>
              <a:t> </a:t>
            </a:r>
            <a:r>
              <a:rPr lang="en-US" sz="2800" b="1" dirty="0" err="1"/>
              <a:t>bor.Bittasi</a:t>
            </a:r>
            <a:r>
              <a:rPr lang="en-US" sz="2800" b="1" dirty="0"/>
              <a:t> 3 </a:t>
            </a:r>
            <a:r>
              <a:rPr lang="en-US" sz="2800" b="1" dirty="0" err="1"/>
              <a:t>yoshda,ikkinchisi</a:t>
            </a:r>
            <a:r>
              <a:rPr lang="en-US" sz="2800" b="1" dirty="0"/>
              <a:t> 3 </a:t>
            </a:r>
            <a:r>
              <a:rPr lang="en-US" sz="2800" b="1" dirty="0" err="1"/>
              <a:t>oylik</a:t>
            </a:r>
            <a:r>
              <a:rPr lang="en-US" sz="2800" b="1" dirty="0"/>
              <a:t> </a:t>
            </a:r>
            <a:r>
              <a:rPr lang="en-US" sz="2800" b="1" dirty="0" err="1"/>
              <a:t>chaqaloq.Nodirning</a:t>
            </a:r>
            <a:r>
              <a:rPr lang="en-US" sz="2800" b="1" dirty="0"/>
              <a:t> </a:t>
            </a:r>
            <a:r>
              <a:rPr lang="en-US" sz="2800" b="1" dirty="0" err="1"/>
              <a:t>opasi</a:t>
            </a:r>
            <a:r>
              <a:rPr lang="en-US" sz="2800" b="1" dirty="0"/>
              <a:t>  </a:t>
            </a:r>
            <a:r>
              <a:rPr lang="en-US" sz="2800" b="1" dirty="0" err="1"/>
              <a:t>hozir</a:t>
            </a:r>
            <a:r>
              <a:rPr lang="en-US" sz="2800" b="1" dirty="0"/>
              <a:t>  </a:t>
            </a:r>
            <a:r>
              <a:rPr lang="en-US" sz="2800" b="1" dirty="0" err="1"/>
              <a:t>vaqtinchalik</a:t>
            </a:r>
            <a:r>
              <a:rPr lang="en-US" sz="2800" b="1" dirty="0"/>
              <a:t>  </a:t>
            </a:r>
            <a:r>
              <a:rPr lang="en-US" sz="2800" b="1" dirty="0" err="1"/>
              <a:t>ta’tilda.U</a:t>
            </a:r>
            <a:r>
              <a:rPr lang="en-US" sz="2800" b="1" dirty="0"/>
              <a:t> </a:t>
            </a:r>
            <a:r>
              <a:rPr lang="en-US" sz="2800" b="1" dirty="0" err="1"/>
              <a:t>chaqaloqni</a:t>
            </a:r>
            <a:r>
              <a:rPr lang="en-US" sz="2800" b="1" dirty="0"/>
              <a:t> </a:t>
            </a:r>
            <a:r>
              <a:rPr lang="en-US" sz="2800" b="1" dirty="0" err="1"/>
              <a:t>parvarishlayapti.Nodirning</a:t>
            </a:r>
            <a:r>
              <a:rPr lang="en-US" sz="2800" b="1" dirty="0"/>
              <a:t> </a:t>
            </a:r>
            <a:r>
              <a:rPr lang="en-US" sz="2800" b="1" dirty="0" err="1"/>
              <a:t>opasi</a:t>
            </a:r>
            <a:r>
              <a:rPr lang="en-US" sz="2800" b="1" dirty="0"/>
              <a:t> </a:t>
            </a:r>
            <a:r>
              <a:rPr lang="en-US" sz="2800" b="1" dirty="0" err="1"/>
              <a:t>bolasi</a:t>
            </a:r>
            <a:r>
              <a:rPr lang="en-US" sz="2800" b="1" dirty="0"/>
              <a:t> </a:t>
            </a:r>
            <a:r>
              <a:rPr lang="en-US" sz="2800" b="1" dirty="0" err="1"/>
              <a:t>ulg‘aygach</a:t>
            </a:r>
            <a:r>
              <a:rPr lang="en-US" sz="2800" b="1" dirty="0"/>
              <a:t> </a:t>
            </a:r>
            <a:r>
              <a:rPr lang="en-US" sz="2800" b="1" dirty="0" err="1"/>
              <a:t>o‘z</a:t>
            </a:r>
            <a:r>
              <a:rPr lang="en-US" sz="2800" b="1" dirty="0"/>
              <a:t> </a:t>
            </a:r>
            <a:r>
              <a:rPr lang="en-US" sz="2800" b="1" dirty="0" err="1"/>
              <a:t>ish</a:t>
            </a:r>
            <a:r>
              <a:rPr lang="en-US" sz="2800" b="1" dirty="0"/>
              <a:t> </a:t>
            </a:r>
            <a:r>
              <a:rPr lang="en-US" sz="2800" b="1" dirty="0" err="1"/>
              <a:t>joyiga</a:t>
            </a:r>
            <a:r>
              <a:rPr lang="en-US" sz="2800" b="1" dirty="0"/>
              <a:t> </a:t>
            </a:r>
            <a:r>
              <a:rPr lang="en-US" sz="2800" b="1" dirty="0" err="1"/>
              <a:t>qaytib</a:t>
            </a:r>
            <a:r>
              <a:rPr lang="en-US" sz="2800" b="1" dirty="0"/>
              <a:t> </a:t>
            </a:r>
            <a:r>
              <a:rPr lang="en-US" sz="2800" b="1" dirty="0" err="1"/>
              <a:t>borib</a:t>
            </a:r>
            <a:r>
              <a:rPr lang="en-US" sz="2800" b="1" dirty="0"/>
              <a:t> </a:t>
            </a:r>
            <a:r>
              <a:rPr lang="en-US" sz="2800" b="1" dirty="0" err="1"/>
              <a:t>ishlash</a:t>
            </a:r>
            <a:r>
              <a:rPr lang="en-US" sz="2800" b="1" dirty="0"/>
              <a:t> </a:t>
            </a:r>
            <a:r>
              <a:rPr lang="en-US" sz="2800" b="1" dirty="0" err="1"/>
              <a:t>huquqi</a:t>
            </a:r>
            <a:r>
              <a:rPr lang="en-US" sz="2800" b="1" dirty="0"/>
              <a:t> </a:t>
            </a:r>
            <a:r>
              <a:rPr lang="en-US" sz="2800" b="1" dirty="0" err="1"/>
              <a:t>qanday</a:t>
            </a:r>
            <a:r>
              <a:rPr lang="en-US" sz="2800" b="1" dirty="0"/>
              <a:t> </a:t>
            </a:r>
            <a:r>
              <a:rPr lang="en-US" sz="2800" b="1" dirty="0" err="1"/>
              <a:t>kafolatlanadi</a:t>
            </a:r>
            <a:r>
              <a:rPr lang="en-US" sz="2800" b="1" dirty="0"/>
              <a:t>?</a:t>
            </a:r>
            <a:endParaRPr lang="ru-RU" sz="2800" b="1" dirty="0">
              <a:latin typeface="Cambria" panose="02040503050406030204" pitchFamily="18" charset="0"/>
            </a:endParaRPr>
          </a:p>
        </p:txBody>
      </p:sp>
      <p:sp>
        <p:nvSpPr>
          <p:cNvPr id="7" name="Овал 6">
            <a:hlinkClick r:id="rId2" action="ppaction://hlinksldjump"/>
          </p:cNvPr>
          <p:cNvSpPr/>
          <p:nvPr/>
        </p:nvSpPr>
        <p:spPr>
          <a:xfrm>
            <a:off x="9517487" y="334850"/>
            <a:ext cx="2292440" cy="1278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>
                <a:latin typeface="Cambria" panose="02040503050406030204" pitchFamily="18" charset="0"/>
              </a:rPr>
              <a:t>Ortga</a:t>
            </a:r>
            <a:endParaRPr lang="ru-RU" sz="4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0919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04552" y="1613079"/>
            <a:ext cx="8534400" cy="361526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“</a:t>
            </a:r>
            <a:r>
              <a:rPr lang="en-US" b="1" dirty="0" err="1" smtClean="0"/>
              <a:t>Baxt</a:t>
            </a:r>
            <a:r>
              <a:rPr lang="en-US" b="1" dirty="0" smtClean="0"/>
              <a:t> </a:t>
            </a:r>
            <a:r>
              <a:rPr lang="en-US" b="1" dirty="0"/>
              <a:t>bank” </a:t>
            </a:r>
            <a:r>
              <a:rPr lang="en-US" b="1" dirty="0" err="1"/>
              <a:t>mansabdorlari</a:t>
            </a:r>
            <a:r>
              <a:rPr lang="en-US" b="1" dirty="0"/>
              <a:t> </a:t>
            </a:r>
            <a:r>
              <a:rPr lang="en-US" b="1" dirty="0" err="1"/>
              <a:t>tadbirkor</a:t>
            </a:r>
            <a:r>
              <a:rPr lang="en-US" b="1" dirty="0"/>
              <a:t> </a:t>
            </a:r>
            <a:r>
              <a:rPr lang="en-US" b="1" dirty="0" err="1"/>
              <a:t>Gulbahor</a:t>
            </a:r>
            <a:r>
              <a:rPr lang="en-US" b="1" dirty="0"/>
              <a:t> </a:t>
            </a:r>
            <a:r>
              <a:rPr lang="en-US" b="1" dirty="0" err="1"/>
              <a:t>Xamroyeva</a:t>
            </a:r>
            <a:r>
              <a:rPr lang="en-US" b="1" dirty="0"/>
              <a:t> </a:t>
            </a:r>
            <a:r>
              <a:rPr lang="en-US" b="1" dirty="0" err="1"/>
              <a:t>bilan</a:t>
            </a:r>
            <a:endParaRPr lang="ru-RU" b="1" dirty="0"/>
          </a:p>
          <a:p>
            <a:r>
              <a:rPr lang="en-US" b="1" dirty="0" err="1"/>
              <a:t>til</a:t>
            </a:r>
            <a:r>
              <a:rPr lang="en-US" b="1" dirty="0"/>
              <a:t> </a:t>
            </a:r>
            <a:r>
              <a:rPr lang="en-US" b="1" dirty="0" err="1"/>
              <a:t>biriktirib</a:t>
            </a:r>
            <a:r>
              <a:rPr lang="en-US" b="1" dirty="0"/>
              <a:t>, “</a:t>
            </a:r>
            <a:r>
              <a:rPr lang="en-US" b="1" dirty="0" err="1"/>
              <a:t>Chaqqon</a:t>
            </a:r>
            <a:r>
              <a:rPr lang="en-US" b="1" dirty="0"/>
              <a:t>” </a:t>
            </a:r>
            <a:r>
              <a:rPr lang="en-US" b="1" dirty="0" err="1"/>
              <a:t>fermer</a:t>
            </a:r>
            <a:r>
              <a:rPr lang="en-US" b="1" dirty="0"/>
              <a:t> </a:t>
            </a:r>
            <a:r>
              <a:rPr lang="en-US" b="1" dirty="0" err="1"/>
              <a:t>xo‘jaligining</a:t>
            </a:r>
            <a:r>
              <a:rPr lang="en-US" b="1" dirty="0"/>
              <a:t> “</a:t>
            </a:r>
            <a:r>
              <a:rPr lang="en-US" b="1" dirty="0" err="1"/>
              <a:t>Baxt</a:t>
            </a:r>
            <a:r>
              <a:rPr lang="en-US" b="1" dirty="0"/>
              <a:t> </a:t>
            </a:r>
            <a:r>
              <a:rPr lang="en-US" b="1" dirty="0" err="1"/>
              <a:t>bank”dagi</a:t>
            </a:r>
            <a:r>
              <a:rPr lang="en-US" b="1" dirty="0"/>
              <a:t> 20</a:t>
            </a:r>
            <a:endParaRPr lang="ru-RU" b="1" dirty="0"/>
          </a:p>
          <a:p>
            <a:r>
              <a:rPr lang="en-US" b="1" dirty="0"/>
              <a:t>million </a:t>
            </a:r>
            <a:r>
              <a:rPr lang="en-US" b="1" dirty="0" err="1"/>
              <a:t>so‘m</a:t>
            </a:r>
            <a:r>
              <a:rPr lang="en-US" b="1" dirty="0"/>
              <a:t> </a:t>
            </a:r>
            <a:r>
              <a:rPr lang="en-US" b="1" dirty="0" err="1"/>
              <a:t>mablaini</a:t>
            </a:r>
            <a:r>
              <a:rPr lang="en-US" b="1" dirty="0"/>
              <a:t> 2019- </a:t>
            </a:r>
            <a:r>
              <a:rPr lang="en-US" b="1" dirty="0" err="1"/>
              <a:t>yil</a:t>
            </a:r>
            <a:r>
              <a:rPr lang="en-US" b="1" dirty="0"/>
              <a:t> 11- </a:t>
            </a:r>
            <a:r>
              <a:rPr lang="en-US" b="1" dirty="0" err="1"/>
              <a:t>fevral</a:t>
            </a:r>
            <a:r>
              <a:rPr lang="en-US" b="1" dirty="0"/>
              <a:t> </a:t>
            </a:r>
            <a:r>
              <a:rPr lang="en-US" b="1" dirty="0" err="1"/>
              <a:t>kuni</a:t>
            </a:r>
            <a:r>
              <a:rPr lang="en-US" b="1" dirty="0"/>
              <a:t> G. </a:t>
            </a:r>
            <a:r>
              <a:rPr lang="en-US" b="1" dirty="0" err="1"/>
              <a:t>Xamroyevaning</a:t>
            </a:r>
            <a:endParaRPr lang="ru-RU" b="1" dirty="0"/>
          </a:p>
          <a:p>
            <a:r>
              <a:rPr lang="en-US" b="1" dirty="0" err="1"/>
              <a:t>hisob</a:t>
            </a:r>
            <a:r>
              <a:rPr lang="en-US" b="1" dirty="0"/>
              <a:t> </a:t>
            </a:r>
            <a:r>
              <a:rPr lang="en-US" b="1" dirty="0" err="1"/>
              <a:t>raqamiga</a:t>
            </a:r>
            <a:r>
              <a:rPr lang="en-US" b="1" dirty="0"/>
              <a:t> </a:t>
            </a:r>
            <a:r>
              <a:rPr lang="en-US" b="1" dirty="0" err="1"/>
              <a:t>sohta</a:t>
            </a:r>
            <a:r>
              <a:rPr lang="en-US" b="1" dirty="0"/>
              <a:t> </a:t>
            </a:r>
            <a:r>
              <a:rPr lang="en-US" b="1" dirty="0" err="1"/>
              <a:t>hujjatlar</a:t>
            </a:r>
            <a:r>
              <a:rPr lang="en-US" b="1" dirty="0"/>
              <a:t> </a:t>
            </a:r>
            <a:r>
              <a:rPr lang="en-US" b="1" dirty="0" err="1"/>
              <a:t>asosida</a:t>
            </a:r>
            <a:r>
              <a:rPr lang="en-US" b="1" dirty="0"/>
              <a:t> </a:t>
            </a:r>
            <a:r>
              <a:rPr lang="en-US" b="1" dirty="0" err="1"/>
              <a:t>o‘tkazib</a:t>
            </a:r>
            <a:r>
              <a:rPr lang="en-US" b="1" dirty="0"/>
              <a:t> </a:t>
            </a:r>
            <a:r>
              <a:rPr lang="en-US" b="1" dirty="0" err="1"/>
              <a:t>berishgan</a:t>
            </a:r>
            <a:r>
              <a:rPr lang="en-US" b="1" dirty="0"/>
              <a:t>, </a:t>
            </a:r>
            <a:r>
              <a:rPr lang="en-US" b="1" dirty="0" err="1"/>
              <a:t>boshqacha</a:t>
            </a:r>
            <a:endParaRPr lang="ru-RU" b="1" dirty="0"/>
          </a:p>
          <a:p>
            <a:r>
              <a:rPr lang="en-US" b="1" dirty="0" err="1"/>
              <a:t>qilib</a:t>
            </a:r>
            <a:r>
              <a:rPr lang="en-US" b="1" dirty="0"/>
              <a:t> </a:t>
            </a:r>
            <a:r>
              <a:rPr lang="en-US" b="1" dirty="0" err="1"/>
              <a:t>aytganda</a:t>
            </a:r>
            <a:r>
              <a:rPr lang="en-US" b="1" dirty="0"/>
              <a:t> </a:t>
            </a:r>
            <a:r>
              <a:rPr lang="en-US" b="1" dirty="0" err="1"/>
              <a:t>kuppa-kunduz</a:t>
            </a:r>
            <a:r>
              <a:rPr lang="en-US" b="1" dirty="0"/>
              <a:t> </a:t>
            </a:r>
            <a:r>
              <a:rPr lang="en-US" b="1" dirty="0" err="1"/>
              <a:t>kuni</a:t>
            </a:r>
            <a:r>
              <a:rPr lang="en-US" b="1" dirty="0"/>
              <a:t> talon-</a:t>
            </a:r>
            <a:r>
              <a:rPr lang="en-US" b="1" dirty="0" err="1"/>
              <a:t>taroj</a:t>
            </a:r>
            <a:r>
              <a:rPr lang="en-US" b="1" dirty="0"/>
              <a:t> </a:t>
            </a:r>
            <a:r>
              <a:rPr lang="en-US" b="1" dirty="0" err="1"/>
              <a:t>qilishgan</a:t>
            </a:r>
            <a:r>
              <a:rPr lang="en-US" b="1" dirty="0"/>
              <a:t>.</a:t>
            </a:r>
            <a:endParaRPr lang="ru-RU" b="1" dirty="0"/>
          </a:p>
          <a:p>
            <a:r>
              <a:rPr lang="en-US" b="1" dirty="0" err="1"/>
              <a:t>Hozir</a:t>
            </a:r>
            <a:r>
              <a:rPr lang="en-US" b="1" dirty="0"/>
              <a:t> </a:t>
            </a:r>
            <a:r>
              <a:rPr lang="en-US" b="1" dirty="0" err="1"/>
              <a:t>bu</a:t>
            </a:r>
            <a:r>
              <a:rPr lang="en-US" b="1" dirty="0"/>
              <a:t> </a:t>
            </a:r>
            <a:r>
              <a:rPr lang="en-US" b="1" dirty="0" err="1"/>
              <a:t>holat</a:t>
            </a:r>
            <a:r>
              <a:rPr lang="en-US" b="1" dirty="0"/>
              <a:t> </a:t>
            </a:r>
            <a:r>
              <a:rPr lang="en-US" b="1" dirty="0" err="1"/>
              <a:t>bo‘yicha</a:t>
            </a:r>
            <a:r>
              <a:rPr lang="en-US" b="1" dirty="0"/>
              <a:t> “</a:t>
            </a:r>
            <a:r>
              <a:rPr lang="en-US" b="1" dirty="0" err="1"/>
              <a:t>Baxt</a:t>
            </a:r>
            <a:r>
              <a:rPr lang="en-US" b="1" dirty="0"/>
              <a:t> </a:t>
            </a:r>
            <a:r>
              <a:rPr lang="en-US" b="1" dirty="0" err="1"/>
              <a:t>bank”ning</a:t>
            </a:r>
            <a:r>
              <a:rPr lang="en-US" b="1" dirty="0"/>
              <a:t> </a:t>
            </a:r>
            <a:r>
              <a:rPr lang="en-US" b="1" dirty="0" err="1"/>
              <a:t>mansabdorlariga</a:t>
            </a:r>
            <a:r>
              <a:rPr lang="en-US" b="1" dirty="0"/>
              <a:t> </a:t>
            </a:r>
            <a:r>
              <a:rPr lang="en-US" b="1" dirty="0" err="1"/>
              <a:t>nisbatan</a:t>
            </a:r>
            <a:endParaRPr lang="ru-RU" b="1" dirty="0"/>
          </a:p>
          <a:p>
            <a:r>
              <a:rPr lang="en-US" b="1" dirty="0" err="1"/>
              <a:t>JKning</a:t>
            </a:r>
            <a:r>
              <a:rPr lang="en-US" b="1" dirty="0"/>
              <a:t> 167- </a:t>
            </a:r>
            <a:r>
              <a:rPr lang="en-US" b="1" dirty="0" err="1"/>
              <a:t>moddasi</a:t>
            </a:r>
            <a:r>
              <a:rPr lang="en-US" b="1" dirty="0"/>
              <a:t> 2- </a:t>
            </a:r>
            <a:r>
              <a:rPr lang="en-US" b="1" dirty="0" err="1"/>
              <a:t>qismi</a:t>
            </a:r>
            <a:r>
              <a:rPr lang="en-US" b="1" dirty="0"/>
              <a:t> “v”, “g” </a:t>
            </a:r>
            <a:r>
              <a:rPr lang="en-US" b="1" dirty="0" err="1"/>
              <a:t>bandlari</a:t>
            </a:r>
            <a:r>
              <a:rPr lang="en-US" b="1" dirty="0"/>
              <a:t> </a:t>
            </a:r>
            <a:r>
              <a:rPr lang="en-US" b="1" dirty="0" err="1"/>
              <a:t>bilan</a:t>
            </a:r>
            <a:r>
              <a:rPr lang="en-US" b="1" dirty="0"/>
              <a:t> </a:t>
            </a:r>
            <a:r>
              <a:rPr lang="en-US" b="1" dirty="0" err="1"/>
              <a:t>jinoyat</a:t>
            </a:r>
            <a:r>
              <a:rPr lang="en-US" b="1" dirty="0"/>
              <a:t> </a:t>
            </a:r>
            <a:r>
              <a:rPr lang="en-US" b="1" dirty="0" err="1"/>
              <a:t>ishi</a:t>
            </a:r>
            <a:r>
              <a:rPr lang="en-US" b="1" dirty="0"/>
              <a:t> </a:t>
            </a:r>
            <a:r>
              <a:rPr lang="en-US" b="1" dirty="0" err="1"/>
              <a:t>qo‘zatilib</a:t>
            </a:r>
            <a:r>
              <a:rPr lang="en-US" b="1" dirty="0"/>
              <a:t>, </a:t>
            </a:r>
            <a:r>
              <a:rPr lang="en-US" b="1" dirty="0" err="1"/>
              <a:t>tergov</a:t>
            </a:r>
            <a:r>
              <a:rPr lang="en-US" b="1" dirty="0"/>
              <a:t> </a:t>
            </a:r>
            <a:r>
              <a:rPr lang="en-US" b="1" dirty="0" err="1"/>
              <a:t>boshlab</a:t>
            </a:r>
            <a:r>
              <a:rPr lang="en-US" b="1" dirty="0"/>
              <a:t> </a:t>
            </a:r>
            <a:r>
              <a:rPr lang="en-US" b="1" dirty="0" err="1"/>
              <a:t>yuborilgan</a:t>
            </a:r>
            <a:r>
              <a:rPr lang="en-US" b="1" dirty="0"/>
              <a:t>.</a:t>
            </a:r>
            <a:endParaRPr lang="ru-RU" b="1" dirty="0"/>
          </a:p>
          <a:p>
            <a:endParaRPr lang="ru-RU" dirty="0">
              <a:latin typeface="Cambria" panose="02040503050406030204" pitchFamily="18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004552" y="334850"/>
            <a:ext cx="6800045" cy="74697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latin typeface="Cambria" panose="02040503050406030204" pitchFamily="18" charset="0"/>
              </a:rPr>
              <a:t>Huquqiy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</a:rPr>
              <a:t>vaziyat</a:t>
            </a:r>
            <a:endParaRPr lang="en-US" sz="2800" dirty="0" smtClean="0">
              <a:latin typeface="Cambria" panose="02040503050406030204" pitchFamily="18" charset="0"/>
            </a:endParaRPr>
          </a:p>
          <a:p>
            <a:pPr algn="ctr"/>
            <a:r>
              <a:rPr lang="en-US" sz="2800" dirty="0" smtClean="0">
                <a:latin typeface="Cambria" panose="02040503050406030204" pitchFamily="18" charset="0"/>
              </a:rPr>
              <a:t>8-sing </a:t>
            </a:r>
            <a:r>
              <a:rPr lang="ru-RU" sz="2800" dirty="0" smtClean="0">
                <a:latin typeface="Cambria" panose="02040503050406030204" pitchFamily="18" charset="0"/>
              </a:rPr>
              <a:t>№</a:t>
            </a:r>
            <a:r>
              <a:rPr lang="en-US" sz="2800" dirty="0">
                <a:latin typeface="Cambria" panose="02040503050406030204" pitchFamily="18" charset="0"/>
              </a:rPr>
              <a:t>2</a:t>
            </a:r>
            <a:endParaRPr lang="ru-RU" sz="2800" dirty="0">
              <a:latin typeface="Cambria" panose="02040503050406030204" pitchFamily="18" charset="0"/>
            </a:endParaRPr>
          </a:p>
        </p:txBody>
      </p:sp>
      <p:sp>
        <p:nvSpPr>
          <p:cNvPr id="6" name="Овал 5">
            <a:hlinkClick r:id="rId2" action="ppaction://hlinksldjump"/>
          </p:cNvPr>
          <p:cNvSpPr/>
          <p:nvPr/>
        </p:nvSpPr>
        <p:spPr>
          <a:xfrm>
            <a:off x="9517487" y="334850"/>
            <a:ext cx="2292440" cy="1278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>
                <a:latin typeface="Cambria" panose="02040503050406030204" pitchFamily="18" charset="0"/>
              </a:rPr>
              <a:t>Ortga</a:t>
            </a:r>
            <a:endParaRPr lang="ru-RU" sz="4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593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04552" y="1613079"/>
            <a:ext cx="8534400" cy="4736206"/>
          </a:xfrm>
        </p:spPr>
        <p:txBody>
          <a:bodyPr>
            <a:normAutofit/>
          </a:bodyPr>
          <a:lstStyle/>
          <a:p>
            <a:endParaRPr lang="ru-RU" dirty="0">
              <a:latin typeface="Cambria" panose="02040503050406030204" pitchFamily="18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004552" y="334850"/>
            <a:ext cx="6800045" cy="74697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latin typeface="Cambria" panose="02040503050406030204" pitchFamily="18" charset="0"/>
              </a:rPr>
              <a:t>Huquqiy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</a:rPr>
              <a:t>vaziyat</a:t>
            </a:r>
            <a:endParaRPr lang="en-US" sz="2800" dirty="0" smtClean="0">
              <a:latin typeface="Cambria" panose="02040503050406030204" pitchFamily="18" charset="0"/>
            </a:endParaRPr>
          </a:p>
          <a:p>
            <a:pPr algn="ctr"/>
            <a:r>
              <a:rPr lang="en-US" sz="2800" dirty="0" smtClean="0">
                <a:latin typeface="Cambria" panose="02040503050406030204" pitchFamily="18" charset="0"/>
              </a:rPr>
              <a:t>8-sinf </a:t>
            </a:r>
            <a:r>
              <a:rPr lang="ru-RU" sz="2800" dirty="0" smtClean="0">
                <a:latin typeface="Cambria" panose="02040503050406030204" pitchFamily="18" charset="0"/>
              </a:rPr>
              <a:t>№</a:t>
            </a:r>
            <a:r>
              <a:rPr lang="en-US" sz="2800" dirty="0">
                <a:latin typeface="Cambria" panose="02040503050406030204" pitchFamily="18" charset="0"/>
              </a:rPr>
              <a:t>3</a:t>
            </a:r>
            <a:endParaRPr lang="ru-RU" sz="2800" dirty="0">
              <a:latin typeface="Cambria" panose="02040503050406030204" pitchFamily="18" charset="0"/>
            </a:endParaRPr>
          </a:p>
        </p:txBody>
      </p:sp>
      <p:sp>
        <p:nvSpPr>
          <p:cNvPr id="6" name="Овал 5">
            <a:hlinkClick r:id="rId2" action="ppaction://hlinksldjump"/>
          </p:cNvPr>
          <p:cNvSpPr/>
          <p:nvPr/>
        </p:nvSpPr>
        <p:spPr>
          <a:xfrm>
            <a:off x="9517487" y="334850"/>
            <a:ext cx="2292440" cy="1278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>
                <a:latin typeface="Cambria" panose="02040503050406030204" pitchFamily="18" charset="0"/>
              </a:rPr>
              <a:t>Ortga</a:t>
            </a:r>
            <a:endParaRPr lang="ru-RU" sz="4400" dirty="0">
              <a:latin typeface="Cambria" panose="02040503050406030204" pitchFamily="18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4553" y="1613079"/>
            <a:ext cx="8512934" cy="482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5152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5761" y="1293223"/>
            <a:ext cx="9431382" cy="5056062"/>
          </a:xfrm>
        </p:spPr>
        <p:txBody>
          <a:bodyPr>
            <a:normAutofit/>
          </a:bodyPr>
          <a:lstStyle/>
          <a:p>
            <a:r>
              <a:rPr lang="en-US" sz="1800" b="1" dirty="0" err="1"/>
              <a:t>Uychi</a:t>
            </a:r>
            <a:r>
              <a:rPr lang="en-US" sz="1800" b="1" dirty="0"/>
              <a:t> </a:t>
            </a:r>
            <a:r>
              <a:rPr lang="en-US" sz="1800" b="1" dirty="0" err="1"/>
              <a:t>tumani</a:t>
            </a:r>
            <a:r>
              <a:rPr lang="en-US" sz="1800" b="1" dirty="0"/>
              <a:t> </a:t>
            </a:r>
            <a:r>
              <a:rPr lang="en-US" sz="1800" b="1" dirty="0" err="1"/>
              <a:t>Alisher</a:t>
            </a:r>
            <a:r>
              <a:rPr lang="en-US" sz="1800" b="1" dirty="0"/>
              <a:t> </a:t>
            </a:r>
            <a:r>
              <a:rPr lang="en-US" sz="1800" b="1" dirty="0" err="1"/>
              <a:t>Navoiy</a:t>
            </a:r>
            <a:r>
              <a:rPr lang="en-US" sz="1800" b="1" dirty="0"/>
              <a:t> </a:t>
            </a:r>
            <a:r>
              <a:rPr lang="en-US" sz="1800" b="1" dirty="0" err="1"/>
              <a:t>nomidagi</a:t>
            </a:r>
            <a:r>
              <a:rPr lang="en-US" sz="1800" b="1" dirty="0"/>
              <a:t> </a:t>
            </a:r>
            <a:r>
              <a:rPr lang="en-US" sz="1800" b="1" dirty="0" err="1"/>
              <a:t>mahallada</a:t>
            </a:r>
            <a:r>
              <a:rPr lang="en-US" sz="1800" b="1" dirty="0"/>
              <a:t> </a:t>
            </a:r>
            <a:r>
              <a:rPr lang="en-US" sz="1800" b="1" dirty="0" err="1"/>
              <a:t>yashovchi</a:t>
            </a:r>
            <a:r>
              <a:rPr lang="en-US" sz="1800" b="1" dirty="0"/>
              <a:t> </a:t>
            </a:r>
            <a:r>
              <a:rPr lang="en-US" sz="1800" b="1" dirty="0" err="1"/>
              <a:t>Zokirjon</a:t>
            </a:r>
            <a:endParaRPr lang="ru-RU" sz="1800" b="1" dirty="0"/>
          </a:p>
          <a:p>
            <a:r>
              <a:rPr lang="en-US" sz="1800" b="1" dirty="0" err="1"/>
              <a:t>Abdullayev</a:t>
            </a:r>
            <a:r>
              <a:rPr lang="en-US" sz="1800" b="1" dirty="0"/>
              <a:t> (ism-</a:t>
            </a:r>
            <a:r>
              <a:rPr lang="en-US" sz="1800" b="1" dirty="0" err="1"/>
              <a:t>shari</a:t>
            </a:r>
            <a:r>
              <a:rPr lang="ru-RU" sz="1800" b="1" dirty="0"/>
              <a:t>ﬁ </a:t>
            </a:r>
            <a:r>
              <a:rPr lang="en-US" sz="1800" b="1" dirty="0" err="1"/>
              <a:t>o‘zgartirilgan</a:t>
            </a:r>
            <a:r>
              <a:rPr lang="en-US" sz="1800" b="1" dirty="0"/>
              <a:t>) </a:t>
            </a:r>
            <a:r>
              <a:rPr lang="en-US" sz="1800" b="1" dirty="0" err="1"/>
              <a:t>bu</a:t>
            </a:r>
            <a:r>
              <a:rPr lang="en-US" sz="1800" b="1" dirty="0"/>
              <a:t> </a:t>
            </a:r>
            <a:r>
              <a:rPr lang="en-US" sz="1800" b="1" dirty="0" err="1"/>
              <a:t>yil</a:t>
            </a:r>
            <a:r>
              <a:rPr lang="en-US" sz="1800" b="1" dirty="0"/>
              <a:t> </a:t>
            </a:r>
            <a:r>
              <a:rPr lang="en-US" sz="1800" b="1" dirty="0" err="1"/>
              <a:t>yozda</a:t>
            </a:r>
            <a:r>
              <a:rPr lang="en-US" sz="1800" b="1" dirty="0"/>
              <a:t> </a:t>
            </a:r>
            <a:r>
              <a:rPr lang="en-US" sz="1800" b="1" dirty="0" err="1"/>
              <a:t>endigina</a:t>
            </a:r>
            <a:r>
              <a:rPr lang="en-US" sz="1800" b="1" dirty="0"/>
              <a:t> 16 </a:t>
            </a:r>
            <a:r>
              <a:rPr lang="en-US" sz="1800" b="1" dirty="0" err="1"/>
              <a:t>yoshga</a:t>
            </a:r>
            <a:endParaRPr lang="ru-RU" sz="1800" b="1" dirty="0"/>
          </a:p>
          <a:p>
            <a:r>
              <a:rPr lang="en-US" sz="1800" b="1" dirty="0" err="1"/>
              <a:t>to‘ladi</a:t>
            </a:r>
            <a:r>
              <a:rPr lang="en-US" sz="1800" b="1" dirty="0"/>
              <a:t>. </a:t>
            </a:r>
            <a:r>
              <a:rPr lang="en-US" sz="1800" b="1" dirty="0" err="1"/>
              <a:t>Otasining</a:t>
            </a:r>
            <a:r>
              <a:rPr lang="en-US" sz="1800" b="1" dirty="0"/>
              <a:t> </a:t>
            </a:r>
            <a:r>
              <a:rPr lang="en-US" sz="1800" b="1" dirty="0" err="1"/>
              <a:t>bevaqt</a:t>
            </a:r>
            <a:r>
              <a:rPr lang="en-US" sz="1800" b="1" dirty="0"/>
              <a:t> </a:t>
            </a:r>
            <a:r>
              <a:rPr lang="en-US" sz="1800" b="1" dirty="0" err="1"/>
              <a:t>o‘limi</a:t>
            </a:r>
            <a:r>
              <a:rPr lang="en-US" sz="1800" b="1" dirty="0"/>
              <a:t> </a:t>
            </a:r>
            <a:r>
              <a:rPr lang="en-US" sz="1800" b="1" dirty="0" err="1"/>
              <a:t>tufayli</a:t>
            </a:r>
            <a:r>
              <a:rPr lang="en-US" sz="1800" b="1" dirty="0"/>
              <a:t> </a:t>
            </a:r>
            <a:r>
              <a:rPr lang="en-US" sz="1800" b="1" dirty="0" err="1"/>
              <a:t>o‘smir</a:t>
            </a:r>
            <a:r>
              <a:rPr lang="en-US" sz="1800" b="1" dirty="0"/>
              <a:t> </a:t>
            </a:r>
            <a:r>
              <a:rPr lang="en-US" sz="1800" b="1" dirty="0" err="1"/>
              <a:t>onasi</a:t>
            </a:r>
            <a:r>
              <a:rPr lang="en-US" sz="1800" b="1" dirty="0"/>
              <a:t> </a:t>
            </a:r>
            <a:r>
              <a:rPr lang="en-US" sz="1800" b="1" dirty="0" err="1"/>
              <a:t>bilan</a:t>
            </a:r>
            <a:r>
              <a:rPr lang="en-US" sz="1800" b="1" dirty="0"/>
              <a:t> </a:t>
            </a:r>
            <a:r>
              <a:rPr lang="en-US" sz="1800" b="1" dirty="0" err="1"/>
              <a:t>qolgan</a:t>
            </a:r>
            <a:r>
              <a:rPr lang="en-US" sz="1800" b="1" dirty="0"/>
              <a:t>. </a:t>
            </a:r>
            <a:r>
              <a:rPr lang="en-US" sz="1800" b="1" dirty="0" err="1"/>
              <a:t>Afsuski</a:t>
            </a:r>
            <a:r>
              <a:rPr lang="en-US" sz="1800" b="1" dirty="0"/>
              <a:t>,</a:t>
            </a:r>
            <a:endParaRPr lang="ru-RU" sz="1800" b="1" dirty="0"/>
          </a:p>
          <a:p>
            <a:r>
              <a:rPr lang="en-US" sz="1800" b="1" dirty="0" err="1"/>
              <a:t>ayni</a:t>
            </a:r>
            <a:r>
              <a:rPr lang="en-US" sz="1800" b="1" dirty="0"/>
              <a:t> </a:t>
            </a:r>
            <a:r>
              <a:rPr lang="en-US" sz="1800" b="1" dirty="0" err="1"/>
              <a:t>baloat</a:t>
            </a:r>
            <a:r>
              <a:rPr lang="en-US" sz="1800" b="1" dirty="0"/>
              <a:t> </a:t>
            </a:r>
            <a:r>
              <a:rPr lang="en-US" sz="1800" b="1" dirty="0" err="1"/>
              <a:t>ostonasiga</a:t>
            </a:r>
            <a:r>
              <a:rPr lang="en-US" sz="1800" b="1" dirty="0"/>
              <a:t> </a:t>
            </a:r>
            <a:r>
              <a:rPr lang="en-US" sz="1800" b="1" dirty="0" err="1"/>
              <a:t>qadam</a:t>
            </a:r>
            <a:r>
              <a:rPr lang="en-US" sz="1800" b="1" dirty="0"/>
              <a:t> </a:t>
            </a:r>
            <a:r>
              <a:rPr lang="en-US" sz="1800" b="1" dirty="0" err="1"/>
              <a:t>qo‘yayotgan</a:t>
            </a:r>
            <a:r>
              <a:rPr lang="en-US" sz="1800" b="1" dirty="0"/>
              <a:t> </a:t>
            </a:r>
            <a:r>
              <a:rPr lang="en-US" sz="1800" b="1" dirty="0" err="1"/>
              <a:t>yigitcha</a:t>
            </a:r>
            <a:r>
              <a:rPr lang="en-US" sz="1800" b="1" dirty="0"/>
              <a:t> </a:t>
            </a:r>
            <a:r>
              <a:rPr lang="en-US" sz="1800" b="1" dirty="0" err="1"/>
              <a:t>kutilmaganda</a:t>
            </a:r>
            <a:endParaRPr lang="ru-RU" sz="1800" b="1" dirty="0"/>
          </a:p>
          <a:p>
            <a:r>
              <a:rPr lang="en-US" sz="1800" b="1" dirty="0" err="1"/>
              <a:t>qinir</a:t>
            </a:r>
            <a:r>
              <a:rPr lang="en-US" sz="1800" b="1" dirty="0"/>
              <a:t> </a:t>
            </a:r>
            <a:r>
              <a:rPr lang="en-US" sz="1800" b="1" dirty="0" err="1"/>
              <a:t>ishga</a:t>
            </a:r>
            <a:r>
              <a:rPr lang="en-US" sz="1800" b="1" dirty="0"/>
              <a:t> </a:t>
            </a:r>
            <a:r>
              <a:rPr lang="en-US" sz="1800" b="1" dirty="0" err="1"/>
              <a:t>qo‘l</a:t>
            </a:r>
            <a:r>
              <a:rPr lang="en-US" sz="1800" b="1" dirty="0"/>
              <a:t> </a:t>
            </a:r>
            <a:r>
              <a:rPr lang="en-US" sz="1800" b="1" dirty="0" err="1"/>
              <a:t>urdi</a:t>
            </a:r>
            <a:r>
              <a:rPr lang="en-US" sz="1800" b="1" dirty="0"/>
              <a:t>: </a:t>
            </a:r>
            <a:r>
              <a:rPr lang="en-US" sz="1800" b="1" dirty="0" err="1"/>
              <a:t>joriy</a:t>
            </a:r>
            <a:r>
              <a:rPr lang="en-US" sz="1800" b="1" dirty="0"/>
              <a:t> </a:t>
            </a:r>
            <a:r>
              <a:rPr lang="en-US" sz="1800" b="1" dirty="0" err="1"/>
              <a:t>yil</a:t>
            </a:r>
            <a:r>
              <a:rPr lang="en-US" sz="1800" b="1" dirty="0"/>
              <a:t> </a:t>
            </a:r>
            <a:r>
              <a:rPr lang="en-US" sz="1800" b="1" dirty="0" err="1"/>
              <a:t>boshida</a:t>
            </a:r>
            <a:r>
              <a:rPr lang="en-US" sz="1800" b="1" dirty="0"/>
              <a:t> </a:t>
            </a:r>
            <a:r>
              <a:rPr lang="en-US" sz="1800" b="1" dirty="0" err="1"/>
              <a:t>qo‘shni</a:t>
            </a:r>
            <a:r>
              <a:rPr lang="en-US" sz="1800" b="1" dirty="0"/>
              <a:t> </a:t>
            </a:r>
            <a:r>
              <a:rPr lang="en-US" sz="1800" b="1" dirty="0" err="1"/>
              <a:t>xonadonda</a:t>
            </a:r>
            <a:r>
              <a:rPr lang="en-US" sz="1800" b="1" dirty="0"/>
              <a:t> </a:t>
            </a:r>
            <a:r>
              <a:rPr lang="en-US" sz="1800" b="1" dirty="0" err="1"/>
              <a:t>tengdoshi</a:t>
            </a:r>
            <a:endParaRPr lang="ru-RU" sz="1800" b="1" dirty="0"/>
          </a:p>
          <a:p>
            <a:r>
              <a:rPr lang="en-US" sz="1800" b="1" dirty="0" err="1"/>
              <a:t>bilan</a:t>
            </a:r>
            <a:r>
              <a:rPr lang="en-US" sz="1800" b="1" dirty="0"/>
              <a:t> </a:t>
            </a:r>
            <a:r>
              <a:rPr lang="en-US" sz="1800" b="1" dirty="0" err="1"/>
              <a:t>birga</a:t>
            </a:r>
            <a:r>
              <a:rPr lang="en-US" sz="1800" b="1" dirty="0"/>
              <a:t> </a:t>
            </a:r>
            <a:r>
              <a:rPr lang="en-US" sz="1800" b="1" dirty="0" err="1"/>
              <a:t>o‘ynab</a:t>
            </a:r>
            <a:r>
              <a:rPr lang="en-US" sz="1800" b="1" dirty="0"/>
              <a:t> </a:t>
            </a:r>
            <a:r>
              <a:rPr lang="en-US" sz="1800" b="1" dirty="0" err="1"/>
              <a:t>yurib</a:t>
            </a:r>
            <a:r>
              <a:rPr lang="en-US" sz="1800" b="1" dirty="0"/>
              <a:t>, </a:t>
            </a:r>
            <a:r>
              <a:rPr lang="en-US" sz="1800" b="1" dirty="0" err="1"/>
              <a:t>qimmatbaho</a:t>
            </a:r>
            <a:r>
              <a:rPr lang="en-US" sz="1800" b="1" dirty="0"/>
              <a:t> </a:t>
            </a:r>
            <a:r>
              <a:rPr lang="en-US" sz="1800" b="1" dirty="0" err="1"/>
              <a:t>taqinchoqqa</a:t>
            </a:r>
            <a:r>
              <a:rPr lang="en-US" sz="1800" b="1" dirty="0"/>
              <a:t> </a:t>
            </a:r>
            <a:r>
              <a:rPr lang="en-US" sz="1800" b="1" dirty="0" err="1"/>
              <a:t>ko‘zi</a:t>
            </a:r>
            <a:r>
              <a:rPr lang="en-US" sz="1800" b="1" dirty="0"/>
              <a:t> </a:t>
            </a:r>
            <a:r>
              <a:rPr lang="en-US" sz="1800" b="1" dirty="0" err="1"/>
              <a:t>tushib</a:t>
            </a:r>
            <a:r>
              <a:rPr lang="en-US" sz="1800" b="1" dirty="0"/>
              <a:t> </a:t>
            </a:r>
            <a:r>
              <a:rPr lang="en-US" sz="1800" b="1" dirty="0" err="1"/>
              <a:t>qoldi</a:t>
            </a:r>
            <a:r>
              <a:rPr lang="en-US" sz="1800" b="1" dirty="0"/>
              <a:t>,</a:t>
            </a:r>
            <a:endParaRPr lang="ru-RU" sz="1800" b="1" dirty="0"/>
          </a:p>
          <a:p>
            <a:r>
              <a:rPr lang="en-US" sz="1800" b="1" dirty="0" err="1"/>
              <a:t>so‘ng</a:t>
            </a:r>
            <a:r>
              <a:rPr lang="en-US" sz="1800" b="1" dirty="0"/>
              <a:t> </a:t>
            </a:r>
            <a:r>
              <a:rPr lang="en-US" sz="1800" b="1" dirty="0" err="1"/>
              <a:t>hech</a:t>
            </a:r>
            <a:r>
              <a:rPr lang="en-US" sz="1800" b="1" dirty="0"/>
              <a:t> </a:t>
            </a:r>
            <a:r>
              <a:rPr lang="en-US" sz="1800" b="1" dirty="0" err="1"/>
              <a:t>kimga</a:t>
            </a:r>
            <a:r>
              <a:rPr lang="en-US" sz="1800" b="1" dirty="0"/>
              <a:t> </a:t>
            </a:r>
            <a:r>
              <a:rPr lang="en-US" sz="1800" b="1" dirty="0" err="1"/>
              <a:t>sezdirmay</a:t>
            </a:r>
            <a:r>
              <a:rPr lang="en-US" sz="1800" b="1" dirty="0"/>
              <a:t> </a:t>
            </a:r>
            <a:r>
              <a:rPr lang="en-US" sz="1800" b="1" dirty="0" err="1"/>
              <a:t>ziynatni</a:t>
            </a:r>
            <a:r>
              <a:rPr lang="en-US" sz="1800" b="1" dirty="0"/>
              <a:t> </a:t>
            </a:r>
            <a:r>
              <a:rPr lang="en-US" sz="1800" b="1" dirty="0" err="1"/>
              <a:t>olib</a:t>
            </a:r>
            <a:r>
              <a:rPr lang="en-US" sz="1800" b="1" dirty="0"/>
              <a:t> </a:t>
            </a:r>
            <a:r>
              <a:rPr lang="en-US" sz="1800" b="1" dirty="0" err="1"/>
              <a:t>chiqib</a:t>
            </a:r>
            <a:r>
              <a:rPr lang="en-US" sz="1800" b="1" dirty="0"/>
              <a:t> </a:t>
            </a:r>
            <a:r>
              <a:rPr lang="en-US" sz="1800" b="1" dirty="0" err="1"/>
              <a:t>ketdi</a:t>
            </a:r>
            <a:r>
              <a:rPr lang="en-US" sz="1800" b="1" dirty="0"/>
              <a:t>. </a:t>
            </a:r>
            <a:r>
              <a:rPr lang="en-US" sz="1800" b="1" dirty="0" err="1"/>
              <a:t>So‘ramasdan</a:t>
            </a:r>
            <a:r>
              <a:rPr lang="en-US" sz="1800" b="1" dirty="0"/>
              <a:t>,</a:t>
            </a:r>
            <a:endParaRPr lang="ru-RU" sz="1800" b="1" dirty="0"/>
          </a:p>
          <a:p>
            <a:r>
              <a:rPr lang="en-US" sz="1800" b="1" dirty="0" err="1"/>
              <a:t>yashirincha</a:t>
            </a:r>
            <a:r>
              <a:rPr lang="en-US" sz="1800" b="1" dirty="0"/>
              <a:t> </a:t>
            </a:r>
            <a:r>
              <a:rPr lang="en-US" sz="1800" b="1" dirty="0" err="1"/>
              <a:t>olingan</a:t>
            </a:r>
            <a:r>
              <a:rPr lang="en-US" sz="1800" b="1" dirty="0"/>
              <a:t> </a:t>
            </a:r>
            <a:r>
              <a:rPr lang="en-US" sz="1800" b="1" dirty="0" err="1"/>
              <a:t>buyum</a:t>
            </a:r>
            <a:r>
              <a:rPr lang="en-US" sz="1800" b="1" dirty="0"/>
              <a:t> </a:t>
            </a:r>
            <a:r>
              <a:rPr lang="en-US" sz="1800" b="1" dirty="0" err="1"/>
              <a:t>o‘irlik</a:t>
            </a:r>
            <a:r>
              <a:rPr lang="en-US" sz="1800" b="1" dirty="0"/>
              <a:t>-da! </a:t>
            </a:r>
            <a:r>
              <a:rPr lang="en-US" sz="1800" b="1" dirty="0" err="1"/>
              <a:t>Natijada</a:t>
            </a:r>
            <a:r>
              <a:rPr lang="en-US" sz="1800" b="1" dirty="0"/>
              <a:t> </a:t>
            </a:r>
            <a:r>
              <a:rPr lang="en-US" sz="1800" b="1" dirty="0" err="1"/>
              <a:t>bugun</a:t>
            </a:r>
            <a:r>
              <a:rPr lang="en-US" sz="1800" b="1" dirty="0"/>
              <a:t> </a:t>
            </a:r>
            <a:r>
              <a:rPr lang="en-US" sz="1800" b="1" dirty="0" err="1"/>
              <a:t>o‘zining</a:t>
            </a:r>
            <a:r>
              <a:rPr lang="en-US" sz="1800" b="1" dirty="0"/>
              <a:t> ham,</a:t>
            </a:r>
            <a:endParaRPr lang="ru-RU" sz="1800" b="1" dirty="0"/>
          </a:p>
          <a:p>
            <a:r>
              <a:rPr lang="en-US" sz="1800" b="1" dirty="0" err="1"/>
              <a:t>oilasining</a:t>
            </a:r>
            <a:r>
              <a:rPr lang="en-US" sz="1800" b="1" dirty="0"/>
              <a:t> ham </a:t>
            </a:r>
            <a:r>
              <a:rPr lang="en-US" sz="1800" b="1" dirty="0" err="1"/>
              <a:t>jamoatchilik</a:t>
            </a:r>
            <a:r>
              <a:rPr lang="en-US" sz="1800" b="1" dirty="0"/>
              <a:t>, </a:t>
            </a:r>
            <a:r>
              <a:rPr lang="en-US" sz="1800" b="1" dirty="0" err="1"/>
              <a:t>qo‘ni-qo‘shni</a:t>
            </a:r>
            <a:r>
              <a:rPr lang="en-US" sz="1800" b="1" dirty="0"/>
              <a:t> </a:t>
            </a:r>
            <a:r>
              <a:rPr lang="en-US" sz="1800" b="1" dirty="0" err="1"/>
              <a:t>oldida</a:t>
            </a:r>
            <a:r>
              <a:rPr lang="en-US" sz="1800" b="1" dirty="0"/>
              <a:t> </a:t>
            </a:r>
            <a:r>
              <a:rPr lang="en-US" sz="1800" b="1" dirty="0" err="1"/>
              <a:t>boshi</a:t>
            </a:r>
            <a:r>
              <a:rPr lang="en-US" sz="1800" b="1" dirty="0"/>
              <a:t> </a:t>
            </a:r>
            <a:r>
              <a:rPr lang="en-US" sz="1800" b="1" dirty="0" err="1"/>
              <a:t>egildi</a:t>
            </a:r>
            <a:r>
              <a:rPr lang="en-US" sz="1800" b="1" dirty="0"/>
              <a:t>. </a:t>
            </a:r>
            <a:r>
              <a:rPr lang="en-US" sz="1800" b="1" dirty="0" err="1"/>
              <a:t>Hozirgacha</a:t>
            </a:r>
            <a:endParaRPr lang="ru-RU" sz="1800" b="1" dirty="0"/>
          </a:p>
          <a:p>
            <a:r>
              <a:rPr lang="en-US" sz="1800" b="1" dirty="0" err="1"/>
              <a:t>tumanda</a:t>
            </a:r>
            <a:r>
              <a:rPr lang="en-US" sz="1800" b="1" dirty="0"/>
              <a:t> </a:t>
            </a:r>
            <a:r>
              <a:rPr lang="en-US" sz="1800" b="1" dirty="0" err="1"/>
              <a:t>eng</a:t>
            </a:r>
            <a:r>
              <a:rPr lang="en-US" sz="1800" b="1" dirty="0"/>
              <a:t> </a:t>
            </a:r>
            <a:r>
              <a:rPr lang="en-US" sz="1800" b="1" dirty="0" err="1"/>
              <a:t>namunali</a:t>
            </a:r>
            <a:r>
              <a:rPr lang="en-US" sz="1800" b="1" dirty="0"/>
              <a:t> </a:t>
            </a:r>
            <a:r>
              <a:rPr lang="en-US" sz="1800" b="1" dirty="0" err="1"/>
              <a:t>hisoblab</a:t>
            </a:r>
            <a:r>
              <a:rPr lang="en-US" sz="1800" b="1" dirty="0"/>
              <a:t> </a:t>
            </a:r>
            <a:r>
              <a:rPr lang="en-US" sz="1800" b="1" dirty="0" err="1"/>
              <a:t>kelinayotgan</a:t>
            </a:r>
            <a:r>
              <a:rPr lang="en-US" sz="1800" b="1" dirty="0"/>
              <a:t> </a:t>
            </a:r>
            <a:r>
              <a:rPr lang="en-US" sz="1800" b="1" dirty="0" err="1"/>
              <a:t>mahalla</a:t>
            </a:r>
            <a:r>
              <a:rPr lang="en-US" sz="1800" b="1" dirty="0"/>
              <a:t> </a:t>
            </a:r>
            <a:r>
              <a:rPr lang="en-US" sz="1800" b="1" dirty="0" err="1"/>
              <a:t>nomiga</a:t>
            </a:r>
            <a:r>
              <a:rPr lang="en-US" sz="1800" b="1" dirty="0"/>
              <a:t> dog‘ </a:t>
            </a:r>
            <a:r>
              <a:rPr lang="en-US" sz="1800" b="1" dirty="0" err="1"/>
              <a:t>tushdi</a:t>
            </a:r>
            <a:endParaRPr lang="ru-RU" sz="1800" b="1" dirty="0">
              <a:latin typeface="Cambria" panose="02040503050406030204" pitchFamily="18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004552" y="334850"/>
            <a:ext cx="6800045" cy="74697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latin typeface="Cambria" panose="02040503050406030204" pitchFamily="18" charset="0"/>
              </a:rPr>
              <a:t>Huquqiy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</a:rPr>
              <a:t>vaziyat</a:t>
            </a:r>
            <a:endParaRPr lang="en-US" sz="2800" dirty="0" smtClean="0">
              <a:latin typeface="Cambria" panose="02040503050406030204" pitchFamily="18" charset="0"/>
            </a:endParaRPr>
          </a:p>
          <a:p>
            <a:pPr algn="ctr"/>
            <a:r>
              <a:rPr lang="en-US" sz="2800" dirty="0" smtClean="0">
                <a:latin typeface="Cambria" panose="02040503050406030204" pitchFamily="18" charset="0"/>
              </a:rPr>
              <a:t>8-sinf </a:t>
            </a:r>
            <a:r>
              <a:rPr lang="ru-RU" sz="2800" dirty="0" smtClean="0">
                <a:latin typeface="Cambria" panose="02040503050406030204" pitchFamily="18" charset="0"/>
              </a:rPr>
              <a:t>№</a:t>
            </a:r>
            <a:r>
              <a:rPr lang="en-US" sz="2800" dirty="0">
                <a:latin typeface="Cambria" panose="02040503050406030204" pitchFamily="18" charset="0"/>
              </a:rPr>
              <a:t>4</a:t>
            </a:r>
            <a:endParaRPr lang="ru-RU" sz="2800" dirty="0">
              <a:latin typeface="Cambria" panose="02040503050406030204" pitchFamily="18" charset="0"/>
            </a:endParaRPr>
          </a:p>
        </p:txBody>
      </p:sp>
      <p:sp>
        <p:nvSpPr>
          <p:cNvPr id="6" name="Овал 5">
            <a:hlinkClick r:id="rId2" action="ppaction://hlinksldjump"/>
          </p:cNvPr>
          <p:cNvSpPr/>
          <p:nvPr/>
        </p:nvSpPr>
        <p:spPr>
          <a:xfrm>
            <a:off x="9517487" y="334850"/>
            <a:ext cx="2292440" cy="1278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>
                <a:latin typeface="Cambria" panose="02040503050406030204" pitchFamily="18" charset="0"/>
              </a:rPr>
              <a:t>Ortga</a:t>
            </a:r>
            <a:endParaRPr lang="ru-RU" sz="4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3829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04552" y="1613079"/>
            <a:ext cx="8534400" cy="4736206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err="1"/>
              <a:t>Sirkda</a:t>
            </a:r>
            <a:r>
              <a:rPr lang="en-US" b="1" dirty="0"/>
              <a:t> </a:t>
            </a:r>
            <a:r>
              <a:rPr lang="en-US" b="1" dirty="0" err="1"/>
              <a:t>hayvonlarni</a:t>
            </a:r>
            <a:r>
              <a:rPr lang="en-US" b="1" dirty="0"/>
              <a:t> </a:t>
            </a:r>
            <a:r>
              <a:rPr lang="en-US" b="1" dirty="0" err="1"/>
              <a:t>o‘rgatuvchi</a:t>
            </a:r>
            <a:r>
              <a:rPr lang="en-US" b="1" dirty="0"/>
              <a:t> </a:t>
            </a:r>
            <a:r>
              <a:rPr lang="en-US" b="1" dirty="0" err="1"/>
              <a:t>er-xotin</a:t>
            </a:r>
            <a:r>
              <a:rPr lang="en-US" b="1" dirty="0"/>
              <a:t> M. </a:t>
            </a:r>
            <a:r>
              <a:rPr lang="en-US" b="1" dirty="0" err="1"/>
              <a:t>nafaqaga</a:t>
            </a:r>
            <a:r>
              <a:rPr lang="en-US" b="1" dirty="0"/>
              <a:t> </a:t>
            </a:r>
            <a:r>
              <a:rPr lang="en-US" b="1" dirty="0" err="1"/>
              <a:t>chiqishgach</a:t>
            </a:r>
            <a:r>
              <a:rPr lang="en-US" b="1" dirty="0"/>
              <a:t>,</a:t>
            </a:r>
            <a:endParaRPr lang="ru-RU" b="1" dirty="0"/>
          </a:p>
          <a:p>
            <a:r>
              <a:rPr lang="en-US" b="1" dirty="0" err="1"/>
              <a:t>o‘z</a:t>
            </a:r>
            <a:r>
              <a:rPr lang="en-US" b="1" dirty="0"/>
              <a:t> </a:t>
            </a:r>
            <a:r>
              <a:rPr lang="en-US" b="1" dirty="0" err="1"/>
              <a:t>xususiy</a:t>
            </a:r>
            <a:r>
              <a:rPr lang="en-US" b="1" dirty="0"/>
              <a:t> </a:t>
            </a:r>
            <a:r>
              <a:rPr lang="en-US" b="1" dirty="0" err="1"/>
              <a:t>uylarini</a:t>
            </a:r>
            <a:r>
              <a:rPr lang="en-US" b="1" dirty="0"/>
              <a:t> 9 </a:t>
            </a:r>
            <a:r>
              <a:rPr lang="en-US" b="1" dirty="0" err="1"/>
              <a:t>qavatli</a:t>
            </a:r>
            <a:r>
              <a:rPr lang="en-US" b="1" dirty="0"/>
              <a:t> </a:t>
            </a:r>
            <a:r>
              <a:rPr lang="en-US" b="1" dirty="0" err="1"/>
              <a:t>uydagi</a:t>
            </a:r>
            <a:r>
              <a:rPr lang="en-US" b="1" dirty="0"/>
              <a:t> </a:t>
            </a:r>
            <a:r>
              <a:rPr lang="en-US" b="1" dirty="0" err="1"/>
              <a:t>kvartiraga</a:t>
            </a:r>
            <a:r>
              <a:rPr lang="en-US" b="1" dirty="0"/>
              <a:t> </a:t>
            </a:r>
            <a:r>
              <a:rPr lang="en-US" b="1" dirty="0" err="1"/>
              <a:t>almashtirishdi</a:t>
            </a:r>
            <a:r>
              <a:rPr lang="en-US" b="1" dirty="0"/>
              <a:t>. </a:t>
            </a:r>
            <a:r>
              <a:rPr lang="en-US" b="1" dirty="0" err="1"/>
              <a:t>Ularning</a:t>
            </a:r>
            <a:endParaRPr lang="ru-RU" b="1" dirty="0"/>
          </a:p>
          <a:p>
            <a:r>
              <a:rPr lang="en-US" b="1" dirty="0" err="1"/>
              <a:t>kvartirasi</a:t>
            </a:r>
            <a:r>
              <a:rPr lang="en-US" b="1" dirty="0"/>
              <a:t> </a:t>
            </a:r>
            <a:r>
              <a:rPr lang="en-US" b="1" dirty="0" err="1"/>
              <a:t>birinchi</a:t>
            </a:r>
            <a:r>
              <a:rPr lang="en-US" b="1" dirty="0"/>
              <a:t> </a:t>
            </a:r>
            <a:r>
              <a:rPr lang="en-US" b="1" dirty="0" err="1"/>
              <a:t>qavatda</a:t>
            </a:r>
            <a:r>
              <a:rPr lang="en-US" b="1" dirty="0"/>
              <a:t> </a:t>
            </a:r>
            <a:r>
              <a:rPr lang="en-US" b="1" dirty="0" err="1"/>
              <a:t>joylashgani</a:t>
            </a:r>
            <a:r>
              <a:rPr lang="en-US" b="1" dirty="0"/>
              <a:t> bois </a:t>
            </a:r>
            <a:r>
              <a:rPr lang="en-US" b="1" dirty="0" err="1"/>
              <a:t>baland</a:t>
            </a:r>
            <a:r>
              <a:rPr lang="en-US" b="1" dirty="0"/>
              <a:t> </a:t>
            </a:r>
            <a:r>
              <a:rPr lang="en-US" b="1" dirty="0" err="1"/>
              <a:t>to‘siq</a:t>
            </a:r>
            <a:r>
              <a:rPr lang="en-US" b="1" dirty="0"/>
              <a:t> </a:t>
            </a:r>
            <a:r>
              <a:rPr lang="en-US" b="1" dirty="0" err="1"/>
              <a:t>bilan</a:t>
            </a:r>
            <a:r>
              <a:rPr lang="en-US" b="1" dirty="0"/>
              <a:t> </a:t>
            </a:r>
            <a:r>
              <a:rPr lang="en-US" b="1" dirty="0" err="1"/>
              <a:t>o‘ralgan</a:t>
            </a:r>
            <a:endParaRPr lang="ru-RU" b="1" dirty="0"/>
          </a:p>
          <a:p>
            <a:r>
              <a:rPr lang="en-US" b="1" dirty="0" err="1"/>
              <a:t>hovlida</a:t>
            </a:r>
            <a:r>
              <a:rPr lang="en-US" b="1" dirty="0"/>
              <a:t> </a:t>
            </a:r>
            <a:r>
              <a:rPr lang="en-US" b="1" dirty="0" err="1"/>
              <a:t>hayvonlarni</a:t>
            </a:r>
            <a:r>
              <a:rPr lang="en-US" b="1" dirty="0"/>
              <a:t> </a:t>
            </a:r>
            <a:r>
              <a:rPr lang="en-US" b="1" dirty="0" err="1"/>
              <a:t>sevuvchilar</a:t>
            </a:r>
            <a:r>
              <a:rPr lang="en-US" b="1" dirty="0"/>
              <a:t> </a:t>
            </a:r>
            <a:r>
              <a:rPr lang="en-US" b="1" dirty="0" err="1"/>
              <a:t>klubini</a:t>
            </a:r>
            <a:r>
              <a:rPr lang="en-US" b="1" dirty="0"/>
              <a:t> </a:t>
            </a:r>
            <a:r>
              <a:rPr lang="en-US" b="1" dirty="0" err="1"/>
              <a:t>tashkil</a:t>
            </a:r>
            <a:r>
              <a:rPr lang="en-US" b="1" dirty="0"/>
              <a:t> </a:t>
            </a:r>
            <a:r>
              <a:rPr lang="en-US" b="1" dirty="0" err="1"/>
              <a:t>etishdi</a:t>
            </a:r>
            <a:r>
              <a:rPr lang="en-US" b="1" dirty="0"/>
              <a:t>. U </a:t>
            </a:r>
            <a:r>
              <a:rPr lang="en-US" b="1" dirty="0" err="1"/>
              <a:t>yerda</a:t>
            </a:r>
            <a:r>
              <a:rPr lang="en-US" b="1" dirty="0"/>
              <a:t> </a:t>
            </a:r>
            <a:r>
              <a:rPr lang="en-US" b="1" dirty="0" err="1"/>
              <a:t>bolalar</a:t>
            </a:r>
            <a:endParaRPr lang="ru-RU" b="1" dirty="0"/>
          </a:p>
          <a:p>
            <a:r>
              <a:rPr lang="en-US" b="1" dirty="0" err="1"/>
              <a:t>hayvonlarni</a:t>
            </a:r>
            <a:r>
              <a:rPr lang="en-US" b="1" dirty="0"/>
              <a:t> </a:t>
            </a:r>
            <a:r>
              <a:rPr lang="en-US" b="1" dirty="0" err="1"/>
              <a:t>parvarish</a:t>
            </a:r>
            <a:r>
              <a:rPr lang="en-US" b="1" dirty="0"/>
              <a:t> </a:t>
            </a:r>
            <a:r>
              <a:rPr lang="en-US" b="1" dirty="0" err="1"/>
              <a:t>qilish</a:t>
            </a:r>
            <a:r>
              <a:rPr lang="en-US" b="1" dirty="0"/>
              <a:t> </a:t>
            </a:r>
            <a:r>
              <a:rPr lang="en-US" b="1" dirty="0" err="1"/>
              <a:t>va</a:t>
            </a:r>
            <a:r>
              <a:rPr lang="en-US" b="1" dirty="0"/>
              <a:t> </a:t>
            </a:r>
            <a:r>
              <a:rPr lang="en-US" b="1" dirty="0" err="1"/>
              <a:t>o‘rgatish</a:t>
            </a:r>
            <a:r>
              <a:rPr lang="en-US" b="1" dirty="0"/>
              <a:t> </a:t>
            </a:r>
            <a:r>
              <a:rPr lang="en-US" b="1" dirty="0" err="1"/>
              <a:t>bilan</a:t>
            </a:r>
            <a:r>
              <a:rPr lang="en-US" b="1" dirty="0"/>
              <a:t> </a:t>
            </a:r>
            <a:r>
              <a:rPr lang="en-US" b="1" dirty="0" err="1"/>
              <a:t>bepul</a:t>
            </a:r>
            <a:r>
              <a:rPr lang="en-US" b="1" dirty="0"/>
              <a:t> </a:t>
            </a:r>
            <a:r>
              <a:rPr lang="en-US" b="1" dirty="0" err="1"/>
              <a:t>shuullanishardi</a:t>
            </a:r>
            <a:r>
              <a:rPr lang="en-US" b="1" dirty="0"/>
              <a:t>.</a:t>
            </a:r>
            <a:endParaRPr lang="ru-RU" b="1" dirty="0"/>
          </a:p>
          <a:p>
            <a:r>
              <a:rPr lang="en-US" b="1" dirty="0" err="1"/>
              <a:t>Er-xotin</a:t>
            </a:r>
            <a:r>
              <a:rPr lang="en-US" b="1" dirty="0"/>
              <a:t> M. </a:t>
            </a:r>
            <a:r>
              <a:rPr lang="en-US" b="1" dirty="0" err="1"/>
              <a:t>sirkdan</a:t>
            </a:r>
            <a:r>
              <a:rPr lang="en-US" b="1" dirty="0"/>
              <a:t> </a:t>
            </a:r>
            <a:r>
              <a:rPr lang="en-US" b="1" dirty="0" err="1"/>
              <a:t>tomosha</a:t>
            </a:r>
            <a:r>
              <a:rPr lang="en-US" b="1" dirty="0"/>
              <a:t> </a:t>
            </a:r>
            <a:r>
              <a:rPr lang="en-US" b="1" dirty="0" err="1"/>
              <a:t>ko‘rsata</a:t>
            </a:r>
            <a:r>
              <a:rPr lang="en-US" b="1" dirty="0"/>
              <a:t> </a:t>
            </a:r>
            <a:r>
              <a:rPr lang="en-US" b="1" dirty="0" err="1"/>
              <a:t>olmaydigan</a:t>
            </a:r>
            <a:r>
              <a:rPr lang="en-US" b="1" dirty="0"/>
              <a:t> </a:t>
            </a:r>
            <a:r>
              <a:rPr lang="en-US" b="1" dirty="0" err="1"/>
              <a:t>bo‘ma</a:t>
            </a:r>
            <a:r>
              <a:rPr lang="en-US" b="1" dirty="0"/>
              <a:t> </a:t>
            </a:r>
            <a:r>
              <a:rPr lang="en-US" b="1" dirty="0" err="1"/>
              <a:t>ilon</a:t>
            </a:r>
            <a:r>
              <a:rPr lang="en-US" b="1" dirty="0"/>
              <a:t>, </a:t>
            </a:r>
            <a:r>
              <a:rPr lang="en-US" b="1" dirty="0" err="1"/>
              <a:t>maymun</a:t>
            </a:r>
            <a:endParaRPr lang="ru-RU" b="1" dirty="0"/>
          </a:p>
          <a:p>
            <a:r>
              <a:rPr lang="en-US" b="1" dirty="0" err="1"/>
              <a:t>va</a:t>
            </a:r>
            <a:r>
              <a:rPr lang="en-US" b="1" dirty="0"/>
              <a:t> </a:t>
            </a:r>
            <a:r>
              <a:rPr lang="en-US" b="1" dirty="0" err="1"/>
              <a:t>bir</a:t>
            </a:r>
            <a:r>
              <a:rPr lang="en-US" b="1" dirty="0"/>
              <a:t> </a:t>
            </a:r>
            <a:r>
              <a:rPr lang="en-US" b="1" dirty="0" err="1"/>
              <a:t>nechta</a:t>
            </a:r>
            <a:r>
              <a:rPr lang="en-US" b="1" dirty="0"/>
              <a:t> </a:t>
            </a:r>
            <a:r>
              <a:rPr lang="en-US" b="1" dirty="0" err="1"/>
              <a:t>kuchukni</a:t>
            </a:r>
            <a:r>
              <a:rPr lang="en-US" b="1" dirty="0"/>
              <a:t> </a:t>
            </a:r>
            <a:r>
              <a:rPr lang="en-US" b="1" dirty="0" err="1"/>
              <a:t>keltirishgandi</a:t>
            </a:r>
            <a:r>
              <a:rPr lang="en-US" b="1" dirty="0"/>
              <a:t>. </a:t>
            </a:r>
            <a:r>
              <a:rPr lang="en-US" b="1" dirty="0" err="1"/>
              <a:t>Tez</a:t>
            </a:r>
            <a:r>
              <a:rPr lang="en-US" b="1" dirty="0"/>
              <a:t> </a:t>
            </a:r>
            <a:r>
              <a:rPr lang="en-US" b="1" dirty="0" err="1"/>
              <a:t>orada</a:t>
            </a:r>
            <a:r>
              <a:rPr lang="en-US" b="1" dirty="0"/>
              <a:t> </a:t>
            </a:r>
            <a:r>
              <a:rPr lang="en-US" b="1" dirty="0" err="1"/>
              <a:t>ushbu</a:t>
            </a:r>
            <a:r>
              <a:rPr lang="en-US" b="1" dirty="0"/>
              <a:t> </a:t>
            </a:r>
            <a:r>
              <a:rPr lang="en-US" b="1" dirty="0" err="1"/>
              <a:t>ko‘p</a:t>
            </a:r>
            <a:r>
              <a:rPr lang="en-US" b="1" dirty="0"/>
              <a:t> </a:t>
            </a:r>
            <a:r>
              <a:rPr lang="en-US" b="1" dirty="0" err="1"/>
              <a:t>qavatli</a:t>
            </a:r>
            <a:r>
              <a:rPr lang="en-US" b="1" dirty="0"/>
              <a:t> </a:t>
            </a:r>
            <a:r>
              <a:rPr lang="en-US" b="1" dirty="0" err="1"/>
              <a:t>uyda</a:t>
            </a:r>
            <a:r>
              <a:rPr lang="en-US" b="1" dirty="0"/>
              <a:t> </a:t>
            </a:r>
            <a:r>
              <a:rPr lang="en-US" b="1" dirty="0" err="1"/>
              <a:t>istiqomat</a:t>
            </a:r>
            <a:r>
              <a:rPr lang="en-US" b="1" dirty="0"/>
              <a:t> </a:t>
            </a:r>
            <a:r>
              <a:rPr lang="en-US" b="1" dirty="0" err="1"/>
              <a:t>qiluvchilardan</a:t>
            </a:r>
            <a:r>
              <a:rPr lang="en-US" b="1" dirty="0"/>
              <a:t> </a:t>
            </a:r>
            <a:r>
              <a:rPr lang="en-US" b="1" dirty="0" err="1"/>
              <a:t>sudga</a:t>
            </a:r>
            <a:r>
              <a:rPr lang="en-US" b="1" dirty="0"/>
              <a:t> </a:t>
            </a:r>
            <a:r>
              <a:rPr lang="en-US" b="1" dirty="0" err="1"/>
              <a:t>shikoyat</a:t>
            </a:r>
            <a:r>
              <a:rPr lang="en-US" b="1" dirty="0"/>
              <a:t> </a:t>
            </a:r>
            <a:r>
              <a:rPr lang="en-US" b="1" dirty="0" err="1"/>
              <a:t>tushdi</a:t>
            </a:r>
            <a:r>
              <a:rPr lang="en-US" b="1" dirty="0"/>
              <a:t>. </a:t>
            </a:r>
            <a:r>
              <a:rPr lang="en-US" b="1" dirty="0" err="1"/>
              <a:t>Istiqomat</a:t>
            </a:r>
            <a:r>
              <a:rPr lang="en-US" b="1" dirty="0"/>
              <a:t> </a:t>
            </a:r>
            <a:r>
              <a:rPr lang="en-US" b="1" dirty="0" err="1"/>
              <a:t>qiluvchilarning</a:t>
            </a:r>
            <a:r>
              <a:rPr lang="en-US" b="1" dirty="0"/>
              <a:t> </a:t>
            </a:r>
            <a:r>
              <a:rPr lang="en-US" b="1" dirty="0" err="1"/>
              <a:t>shikoyatida</a:t>
            </a:r>
            <a:r>
              <a:rPr lang="en-US" b="1" dirty="0"/>
              <a:t> </a:t>
            </a:r>
            <a:r>
              <a:rPr lang="en-US" b="1" dirty="0" err="1"/>
              <a:t>er-xotin</a:t>
            </a:r>
            <a:r>
              <a:rPr lang="en-US" b="1" dirty="0"/>
              <a:t> M. </a:t>
            </a:r>
            <a:r>
              <a:rPr lang="en-US" b="1" dirty="0" err="1"/>
              <a:t>shuullanayotgan</a:t>
            </a:r>
            <a:r>
              <a:rPr lang="en-US" b="1" dirty="0"/>
              <a:t> </a:t>
            </a:r>
            <a:r>
              <a:rPr lang="en-US" b="1" dirty="0" err="1"/>
              <a:t>hayvonlar</a:t>
            </a:r>
            <a:r>
              <a:rPr lang="en-US" b="1" dirty="0"/>
              <a:t> </a:t>
            </a:r>
            <a:r>
              <a:rPr lang="en-US" b="1" dirty="0" err="1"/>
              <a:t>hovlida</a:t>
            </a:r>
            <a:r>
              <a:rPr lang="en-US" b="1" dirty="0"/>
              <a:t> </a:t>
            </a:r>
            <a:r>
              <a:rPr lang="en-US" b="1" dirty="0" err="1"/>
              <a:t>yiilgan</a:t>
            </a:r>
            <a:r>
              <a:rPr lang="en-US" b="1" dirty="0"/>
              <a:t> </a:t>
            </a:r>
            <a:r>
              <a:rPr lang="en-US" b="1" dirty="0" err="1"/>
              <a:t>bolalarni</a:t>
            </a:r>
            <a:r>
              <a:rPr lang="en-US" b="1" dirty="0"/>
              <a:t> </a:t>
            </a:r>
            <a:r>
              <a:rPr lang="en-US" b="1" dirty="0" err="1"/>
              <a:t>qo‘rqitayotgani</a:t>
            </a:r>
            <a:r>
              <a:rPr lang="en-US" b="1" dirty="0"/>
              <a:t>, </a:t>
            </a:r>
            <a:r>
              <a:rPr lang="en-US" b="1" dirty="0" err="1"/>
              <a:t>atrofni</a:t>
            </a:r>
            <a:r>
              <a:rPr lang="en-US" b="1" dirty="0"/>
              <a:t>  </a:t>
            </a:r>
            <a:r>
              <a:rPr lang="en-US" b="1" dirty="0" err="1"/>
              <a:t>ifloslantirayotgani</a:t>
            </a:r>
            <a:r>
              <a:rPr lang="en-US" b="1" dirty="0"/>
              <a:t>, </a:t>
            </a:r>
            <a:r>
              <a:rPr lang="en-US" b="1" dirty="0" err="1"/>
              <a:t>hayvonlarni</a:t>
            </a:r>
            <a:r>
              <a:rPr lang="en-US" b="1" dirty="0"/>
              <a:t> </a:t>
            </a:r>
            <a:r>
              <a:rPr lang="en-US" b="1" dirty="0" err="1"/>
              <a:t>o‘rgatish</a:t>
            </a:r>
            <a:r>
              <a:rPr lang="en-US" b="1" dirty="0"/>
              <a:t> </a:t>
            </a:r>
            <a:r>
              <a:rPr lang="en-US" b="1" dirty="0" err="1"/>
              <a:t>choida</a:t>
            </a:r>
            <a:r>
              <a:rPr lang="en-US" b="1" dirty="0"/>
              <a:t> </a:t>
            </a:r>
            <a:r>
              <a:rPr lang="en-US" b="1" dirty="0" err="1"/>
              <a:t>shovqin</a:t>
            </a:r>
            <a:r>
              <a:rPr lang="en-US" b="1" dirty="0"/>
              <a:t> </a:t>
            </a:r>
            <a:r>
              <a:rPr lang="en-US" b="1" dirty="0" err="1"/>
              <a:t>solib</a:t>
            </a:r>
            <a:r>
              <a:rPr lang="en-US" b="1" dirty="0"/>
              <a:t>, </a:t>
            </a:r>
            <a:r>
              <a:rPr lang="en-US" b="1" dirty="0" err="1"/>
              <a:t>aholiga</a:t>
            </a:r>
            <a:endParaRPr lang="ru-RU" b="1" dirty="0"/>
          </a:p>
          <a:p>
            <a:r>
              <a:rPr lang="en-US" b="1" dirty="0" err="1"/>
              <a:t>xalaqit</a:t>
            </a:r>
            <a:r>
              <a:rPr lang="en-US" b="1" dirty="0"/>
              <a:t> </a:t>
            </a:r>
            <a:r>
              <a:rPr lang="en-US" b="1" dirty="0" err="1"/>
              <a:t>berishayotganligi</a:t>
            </a:r>
            <a:r>
              <a:rPr lang="en-US" b="1" dirty="0"/>
              <a:t> </a:t>
            </a:r>
            <a:r>
              <a:rPr lang="en-US" b="1" dirty="0" err="1"/>
              <a:t>haqida</a:t>
            </a:r>
            <a:r>
              <a:rPr lang="en-US" b="1" dirty="0"/>
              <a:t> </a:t>
            </a:r>
            <a:r>
              <a:rPr lang="en-US" b="1" dirty="0" err="1"/>
              <a:t>ma’lum</a:t>
            </a:r>
            <a:r>
              <a:rPr lang="en-US" b="1" dirty="0"/>
              <a:t> </a:t>
            </a:r>
            <a:r>
              <a:rPr lang="en-US" b="1" dirty="0" err="1"/>
              <a:t>qilingandi</a:t>
            </a:r>
            <a:endParaRPr lang="ru-RU" b="1" dirty="0">
              <a:latin typeface="Cambria" panose="02040503050406030204" pitchFamily="18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004552" y="334850"/>
            <a:ext cx="6800045" cy="74697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latin typeface="Cambria" panose="02040503050406030204" pitchFamily="18" charset="0"/>
              </a:rPr>
              <a:t>Huquqiy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</a:rPr>
              <a:t>vaziyat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endParaRPr lang="en-US" sz="2800" dirty="0" smtClean="0">
              <a:latin typeface="Cambria" panose="02040503050406030204" pitchFamily="18" charset="0"/>
            </a:endParaRPr>
          </a:p>
          <a:p>
            <a:pPr algn="ctr"/>
            <a:r>
              <a:rPr lang="en-US" sz="2800" dirty="0" smtClean="0">
                <a:latin typeface="Cambria" panose="02040503050406030204" pitchFamily="18" charset="0"/>
              </a:rPr>
              <a:t>9-sinf</a:t>
            </a:r>
            <a:r>
              <a:rPr lang="ru-RU" sz="2800" dirty="0" smtClean="0">
                <a:latin typeface="Cambria" panose="02040503050406030204" pitchFamily="18" charset="0"/>
              </a:rPr>
              <a:t>№</a:t>
            </a:r>
            <a:r>
              <a:rPr lang="en-US" sz="2800" dirty="0">
                <a:latin typeface="Cambria" panose="02040503050406030204" pitchFamily="18" charset="0"/>
              </a:rPr>
              <a:t>1</a:t>
            </a:r>
            <a:endParaRPr lang="ru-RU" sz="2800" dirty="0">
              <a:latin typeface="Cambria" panose="02040503050406030204" pitchFamily="18" charset="0"/>
            </a:endParaRPr>
          </a:p>
        </p:txBody>
      </p:sp>
      <p:sp>
        <p:nvSpPr>
          <p:cNvPr id="6" name="Овал 5">
            <a:hlinkClick r:id="rId2" action="ppaction://hlinksldjump"/>
          </p:cNvPr>
          <p:cNvSpPr/>
          <p:nvPr/>
        </p:nvSpPr>
        <p:spPr>
          <a:xfrm>
            <a:off x="9517487" y="334850"/>
            <a:ext cx="2292440" cy="1278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>
                <a:latin typeface="Cambria" panose="02040503050406030204" pitchFamily="18" charset="0"/>
              </a:rPr>
              <a:t>Ortga</a:t>
            </a:r>
            <a:endParaRPr lang="ru-RU" sz="4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166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04552" y="1613079"/>
            <a:ext cx="8534400" cy="4736206"/>
          </a:xfrm>
        </p:spPr>
        <p:txBody>
          <a:bodyPr>
            <a:normAutofit/>
          </a:bodyPr>
          <a:lstStyle/>
          <a:p>
            <a:r>
              <a:rPr lang="en-US" sz="2400" b="1" dirty="0" err="1"/>
              <a:t>O‘smirlar</a:t>
            </a:r>
            <a:r>
              <a:rPr lang="en-US" sz="2400" b="1" dirty="0"/>
              <a:t> </a:t>
            </a:r>
            <a:r>
              <a:rPr lang="en-US" sz="2400" b="1" dirty="0" err="1"/>
              <a:t>guruhi</a:t>
            </a:r>
            <a:r>
              <a:rPr lang="en-US" sz="2400" b="1" dirty="0"/>
              <a:t> </a:t>
            </a:r>
            <a:r>
              <a:rPr lang="en-US" sz="2400" b="1" dirty="0" err="1"/>
              <a:t>tibbiyot</a:t>
            </a:r>
            <a:r>
              <a:rPr lang="en-US" sz="2400" b="1" dirty="0"/>
              <a:t> </a:t>
            </a:r>
            <a:r>
              <a:rPr lang="en-US" sz="2400" b="1" dirty="0" err="1"/>
              <a:t>institutining</a:t>
            </a:r>
            <a:r>
              <a:rPr lang="en-US" sz="2400" b="1" dirty="0"/>
              <a:t> </a:t>
            </a:r>
            <a:r>
              <a:rPr lang="en-US" sz="2400" b="1" dirty="0" err="1"/>
              <a:t>tajriba</a:t>
            </a:r>
            <a:r>
              <a:rPr lang="en-US" sz="2400" b="1" dirty="0"/>
              <a:t> </a:t>
            </a:r>
            <a:r>
              <a:rPr lang="en-US" sz="2400" b="1" dirty="0" err="1"/>
              <a:t>xonasidan</a:t>
            </a:r>
            <a:r>
              <a:rPr lang="en-US" sz="2400" b="1" dirty="0"/>
              <a:t> </a:t>
            </a:r>
            <a:r>
              <a:rPr lang="en-US" sz="2400" b="1" dirty="0" err="1"/>
              <a:t>kuchuk</a:t>
            </a:r>
            <a:endParaRPr lang="ru-RU" sz="2400" b="1" dirty="0"/>
          </a:p>
          <a:p>
            <a:r>
              <a:rPr lang="en-US" sz="2400" b="1" dirty="0" err="1"/>
              <a:t>o‘irlashdi</a:t>
            </a:r>
            <a:r>
              <a:rPr lang="en-US" sz="2400" b="1" dirty="0"/>
              <a:t>. </a:t>
            </a:r>
            <a:r>
              <a:rPr lang="en-US" sz="2400" b="1" dirty="0" err="1"/>
              <a:t>Voqeani</a:t>
            </a:r>
            <a:r>
              <a:rPr lang="en-US" sz="2400" b="1" dirty="0"/>
              <a:t> </a:t>
            </a:r>
            <a:r>
              <a:rPr lang="en-US" sz="2400" b="1" dirty="0" err="1"/>
              <a:t>tekshirish</a:t>
            </a:r>
            <a:r>
              <a:rPr lang="en-US" sz="2400" b="1" dirty="0"/>
              <a:t> </a:t>
            </a:r>
            <a:r>
              <a:rPr lang="en-US" sz="2400" b="1" dirty="0" err="1"/>
              <a:t>davomida</a:t>
            </a:r>
            <a:r>
              <a:rPr lang="en-US" sz="2400" b="1" dirty="0"/>
              <a:t> </a:t>
            </a:r>
            <a:r>
              <a:rPr lang="en-US" sz="2400" b="1" dirty="0" err="1"/>
              <a:t>shu</a:t>
            </a:r>
            <a:r>
              <a:rPr lang="en-US" sz="2400" b="1" dirty="0"/>
              <a:t> </a:t>
            </a:r>
            <a:r>
              <a:rPr lang="en-US" sz="2400" b="1" dirty="0" err="1"/>
              <a:t>narsa</a:t>
            </a:r>
            <a:r>
              <a:rPr lang="en-US" sz="2400" b="1" dirty="0"/>
              <a:t> </a:t>
            </a:r>
            <a:r>
              <a:rPr lang="en-US" sz="2400" b="1" dirty="0" err="1"/>
              <a:t>aniqlandiki</a:t>
            </a:r>
            <a:r>
              <a:rPr lang="en-US" sz="2400" b="1" dirty="0"/>
              <a:t>, </a:t>
            </a:r>
            <a:r>
              <a:rPr lang="en-US" sz="2400" b="1" dirty="0" err="1"/>
              <a:t>tajriba</a:t>
            </a:r>
            <a:endParaRPr lang="ru-RU" sz="2400" b="1" dirty="0"/>
          </a:p>
          <a:p>
            <a:r>
              <a:rPr lang="en-US" sz="2400" b="1" dirty="0" err="1"/>
              <a:t>o‘tkazilgandan</a:t>
            </a:r>
            <a:r>
              <a:rPr lang="en-US" sz="2400" b="1" dirty="0"/>
              <a:t> </a:t>
            </a:r>
            <a:r>
              <a:rPr lang="en-US" sz="2400" b="1" dirty="0" err="1"/>
              <a:t>so‘ng</a:t>
            </a:r>
            <a:r>
              <a:rPr lang="en-US" sz="2400" b="1" dirty="0"/>
              <a:t> </a:t>
            </a:r>
            <a:r>
              <a:rPr lang="en-US" sz="2400" b="1" dirty="0" err="1"/>
              <a:t>kuchuklar</a:t>
            </a:r>
            <a:r>
              <a:rPr lang="en-US" sz="2400" b="1" dirty="0"/>
              <a:t> </a:t>
            </a:r>
            <a:r>
              <a:rPr lang="en-US" sz="2400" b="1" dirty="0" err="1"/>
              <a:t>boqilmasligi</a:t>
            </a:r>
            <a:r>
              <a:rPr lang="en-US" sz="2400" b="1" dirty="0"/>
              <a:t> </a:t>
            </a:r>
            <a:r>
              <a:rPr lang="en-US" sz="2400" b="1" dirty="0" err="1"/>
              <a:t>va</a:t>
            </a:r>
            <a:r>
              <a:rPr lang="en-US" sz="2400" b="1" dirty="0"/>
              <a:t> </a:t>
            </a:r>
            <a:r>
              <a:rPr lang="en-US" sz="2400" b="1" dirty="0" err="1"/>
              <a:t>parvarishlanmasligidan</a:t>
            </a:r>
            <a:endParaRPr lang="ru-RU" sz="2400" b="1" dirty="0"/>
          </a:p>
          <a:p>
            <a:r>
              <a:rPr lang="en-US" sz="2400" b="1" dirty="0" err="1"/>
              <a:t>zorlanib</a:t>
            </a:r>
            <a:r>
              <a:rPr lang="en-US" sz="2400" b="1" dirty="0"/>
              <a:t> </a:t>
            </a:r>
            <a:r>
              <a:rPr lang="en-US" sz="2400" b="1" dirty="0" err="1"/>
              <a:t>akillashlariga</a:t>
            </a:r>
            <a:r>
              <a:rPr lang="en-US" sz="2400" b="1" dirty="0"/>
              <a:t> </a:t>
            </a:r>
            <a:r>
              <a:rPr lang="en-US" sz="2400" b="1" dirty="0" err="1"/>
              <a:t>bolalar</a:t>
            </a:r>
            <a:r>
              <a:rPr lang="en-US" sz="2400" b="1" dirty="0"/>
              <a:t> </a:t>
            </a:r>
            <a:r>
              <a:rPr lang="en-US" sz="2400" b="1" dirty="0" err="1"/>
              <a:t>achinishgan</a:t>
            </a:r>
            <a:r>
              <a:rPr lang="en-US" sz="2400" b="1" dirty="0"/>
              <a:t>.</a:t>
            </a:r>
            <a:endParaRPr lang="ru-RU" sz="2400" b="1" dirty="0"/>
          </a:p>
          <a:p>
            <a:endParaRPr lang="ru-RU" sz="2400" b="1" dirty="0">
              <a:latin typeface="Cambria" panose="02040503050406030204" pitchFamily="18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004552" y="334850"/>
            <a:ext cx="6800045" cy="74697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latin typeface="Cambria" panose="02040503050406030204" pitchFamily="18" charset="0"/>
              </a:rPr>
              <a:t>Huquqiy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</a:rPr>
              <a:t>vaziyat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</a:p>
          <a:p>
            <a:pPr algn="ctr"/>
            <a:r>
              <a:rPr lang="en-US" sz="2800" dirty="0" smtClean="0">
                <a:latin typeface="Cambria" panose="02040503050406030204" pitchFamily="18" charset="0"/>
              </a:rPr>
              <a:t>9-sinf </a:t>
            </a:r>
            <a:r>
              <a:rPr lang="ru-RU" sz="2800" dirty="0" smtClean="0">
                <a:latin typeface="Cambria" panose="02040503050406030204" pitchFamily="18" charset="0"/>
              </a:rPr>
              <a:t>№</a:t>
            </a:r>
            <a:r>
              <a:rPr lang="en-US" sz="2800" dirty="0">
                <a:latin typeface="Cambria" panose="02040503050406030204" pitchFamily="18" charset="0"/>
              </a:rPr>
              <a:t>2</a:t>
            </a:r>
            <a:endParaRPr lang="ru-RU" sz="2800" dirty="0">
              <a:latin typeface="Cambria" panose="02040503050406030204" pitchFamily="18" charset="0"/>
            </a:endParaRPr>
          </a:p>
        </p:txBody>
      </p:sp>
      <p:sp>
        <p:nvSpPr>
          <p:cNvPr id="6" name="Овал 5">
            <a:hlinkClick r:id="rId2" action="ppaction://hlinksldjump"/>
          </p:cNvPr>
          <p:cNvSpPr/>
          <p:nvPr/>
        </p:nvSpPr>
        <p:spPr>
          <a:xfrm>
            <a:off x="9517487" y="334850"/>
            <a:ext cx="2292440" cy="1278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>
                <a:latin typeface="Cambria" panose="02040503050406030204" pitchFamily="18" charset="0"/>
              </a:rPr>
              <a:t>Ortga</a:t>
            </a:r>
            <a:endParaRPr lang="ru-RU" sz="4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080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04552" y="1613079"/>
            <a:ext cx="8534400" cy="4736206"/>
          </a:xfrm>
        </p:spPr>
        <p:txBody>
          <a:bodyPr>
            <a:noAutofit/>
          </a:bodyPr>
          <a:lstStyle/>
          <a:p>
            <a:r>
              <a:rPr lang="en-US" sz="2400" b="1" dirty="0" err="1"/>
              <a:t>Tojiboyevlar</a:t>
            </a:r>
            <a:r>
              <a:rPr lang="en-US" sz="2400" b="1" dirty="0"/>
              <a:t> </a:t>
            </a:r>
            <a:r>
              <a:rPr lang="en-US" sz="2400" b="1" dirty="0" err="1"/>
              <a:t>oila</a:t>
            </a:r>
            <a:r>
              <a:rPr lang="en-US" sz="2400" b="1" dirty="0"/>
              <a:t> </a:t>
            </a:r>
            <a:r>
              <a:rPr lang="en-US" sz="2400" b="1" dirty="0" err="1"/>
              <a:t>a’zolari</a:t>
            </a:r>
            <a:r>
              <a:rPr lang="en-US" sz="2400" b="1" dirty="0"/>
              <a:t> (</a:t>
            </a:r>
            <a:r>
              <a:rPr lang="en-US" sz="2400" b="1" dirty="0" err="1"/>
              <a:t>ona</a:t>
            </a:r>
            <a:r>
              <a:rPr lang="en-US" sz="2400" b="1" dirty="0"/>
              <a:t>, </a:t>
            </a:r>
            <a:r>
              <a:rPr lang="en-US" sz="2400" b="1" dirty="0" err="1"/>
              <a:t>ota</a:t>
            </a:r>
            <a:r>
              <a:rPr lang="en-US" sz="2400" b="1" dirty="0"/>
              <a:t>, </a:t>
            </a:r>
            <a:r>
              <a:rPr lang="en-US" sz="2400" b="1" dirty="0" err="1"/>
              <a:t>ikki</a:t>
            </a:r>
            <a:r>
              <a:rPr lang="en-US" sz="2400" b="1" dirty="0"/>
              <a:t> </a:t>
            </a:r>
            <a:r>
              <a:rPr lang="en-US" sz="2400" b="1" dirty="0" err="1"/>
              <a:t>o‘il</a:t>
            </a:r>
            <a:r>
              <a:rPr lang="en-US" sz="2400" b="1" dirty="0"/>
              <a:t> </a:t>
            </a:r>
            <a:r>
              <a:rPr lang="en-US" sz="2400" b="1" dirty="0" err="1"/>
              <a:t>va</a:t>
            </a:r>
            <a:r>
              <a:rPr lang="en-US" sz="2400" b="1" dirty="0"/>
              <a:t> </a:t>
            </a:r>
            <a:r>
              <a:rPr lang="en-US" sz="2400" b="1" dirty="0" err="1"/>
              <a:t>bir</a:t>
            </a:r>
            <a:r>
              <a:rPr lang="en-US" sz="2400" b="1" dirty="0"/>
              <a:t> </a:t>
            </a:r>
            <a:r>
              <a:rPr lang="en-US" sz="2400" b="1" dirty="0" err="1"/>
              <a:t>nevara</a:t>
            </a:r>
            <a:r>
              <a:rPr lang="en-US" sz="2400" b="1" dirty="0"/>
              <a:t>) </a:t>
            </a:r>
            <a:r>
              <a:rPr lang="en-US" sz="2400" b="1" dirty="0" err="1" smtClean="0"/>
              <a:t>o‘z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moddiy</a:t>
            </a:r>
            <a:r>
              <a:rPr lang="en-US" sz="2400" b="1" dirty="0" smtClean="0"/>
              <a:t> </a:t>
            </a:r>
            <a:r>
              <a:rPr lang="en-US" sz="2400" b="1" dirty="0" err="1"/>
              <a:t>ahvolini</a:t>
            </a:r>
            <a:r>
              <a:rPr lang="en-US" sz="2400" b="1" dirty="0"/>
              <a:t> </a:t>
            </a:r>
            <a:r>
              <a:rPr lang="en-US" sz="2400" b="1" dirty="0" err="1"/>
              <a:t>o‘nglab</a:t>
            </a:r>
            <a:r>
              <a:rPr lang="en-US" sz="2400" b="1" dirty="0"/>
              <a:t> </a:t>
            </a:r>
            <a:r>
              <a:rPr lang="en-US" sz="2400" b="1" dirty="0" err="1"/>
              <a:t>olish</a:t>
            </a:r>
            <a:r>
              <a:rPr lang="en-US" sz="2400" b="1" dirty="0"/>
              <a:t> </a:t>
            </a:r>
            <a:r>
              <a:rPr lang="en-US" sz="2400" b="1" dirty="0" err="1"/>
              <a:t>maqsadida</a:t>
            </a:r>
            <a:r>
              <a:rPr lang="en-US" sz="2400" b="1" dirty="0"/>
              <a:t> </a:t>
            </a:r>
            <a:r>
              <a:rPr lang="en-US" sz="2400" b="1" dirty="0" err="1"/>
              <a:t>Tojikistondan</a:t>
            </a:r>
            <a:r>
              <a:rPr lang="en-US" sz="2400" b="1" dirty="0"/>
              <a:t> </a:t>
            </a:r>
            <a:r>
              <a:rPr lang="en-US" sz="2400" b="1" dirty="0" err="1" smtClean="0"/>
              <a:t>O‘zbekistonga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narkotik</a:t>
            </a:r>
            <a:r>
              <a:rPr lang="en-US" sz="2400" b="1" dirty="0" smtClean="0"/>
              <a:t> </a:t>
            </a:r>
            <a:r>
              <a:rPr lang="en-US" sz="2400" b="1" dirty="0" err="1"/>
              <a:t>moddalarni</a:t>
            </a:r>
            <a:r>
              <a:rPr lang="en-US" sz="2400" b="1" dirty="0"/>
              <a:t> </a:t>
            </a:r>
            <a:r>
              <a:rPr lang="en-US" sz="2400" b="1" dirty="0" err="1"/>
              <a:t>tashib</a:t>
            </a:r>
            <a:r>
              <a:rPr lang="en-US" sz="2400" b="1" dirty="0"/>
              <a:t> </a:t>
            </a:r>
            <a:r>
              <a:rPr lang="en-US" sz="2400" b="1" dirty="0" err="1"/>
              <a:t>kelishga</a:t>
            </a:r>
            <a:r>
              <a:rPr lang="en-US" sz="2400" b="1" dirty="0"/>
              <a:t> </a:t>
            </a:r>
            <a:r>
              <a:rPr lang="en-US" sz="2400" b="1" dirty="0" err="1"/>
              <a:t>rozi</a:t>
            </a:r>
            <a:r>
              <a:rPr lang="en-US" sz="2400" b="1" dirty="0"/>
              <a:t> </a:t>
            </a:r>
            <a:r>
              <a:rPr lang="en-US" sz="2400" b="1" dirty="0" err="1"/>
              <a:t>bo‘lishdi</a:t>
            </a:r>
            <a:r>
              <a:rPr lang="en-US" sz="2400" b="1" dirty="0"/>
              <a:t>. </a:t>
            </a:r>
            <a:r>
              <a:rPr lang="en-US" sz="2400" b="1" dirty="0" err="1"/>
              <a:t>Qonunga</a:t>
            </a:r>
            <a:r>
              <a:rPr lang="en-US" sz="2400" b="1" dirty="0"/>
              <a:t> </a:t>
            </a:r>
            <a:r>
              <a:rPr lang="en-US" sz="2400" b="1" dirty="0" err="1"/>
              <a:t>xilof</a:t>
            </a:r>
            <a:r>
              <a:rPr lang="en-US" sz="2400" b="1" dirty="0"/>
              <a:t> yuk</a:t>
            </a:r>
            <a:endParaRPr lang="ru-RU" sz="2400" b="1" dirty="0"/>
          </a:p>
          <a:p>
            <a:r>
              <a:rPr lang="en-US" sz="2400" b="1" dirty="0" err="1"/>
              <a:t>bojxona</a:t>
            </a:r>
            <a:r>
              <a:rPr lang="en-US" sz="2400" b="1" dirty="0"/>
              <a:t> </a:t>
            </a:r>
            <a:r>
              <a:rPr lang="en-US" sz="2400" b="1" dirty="0" err="1"/>
              <a:t>xodimlari</a:t>
            </a:r>
            <a:r>
              <a:rPr lang="en-US" sz="2400" b="1" dirty="0"/>
              <a:t> </a:t>
            </a:r>
            <a:r>
              <a:rPr lang="en-US" sz="2400" b="1" dirty="0" err="1"/>
              <a:t>ko‘zdan</a:t>
            </a:r>
            <a:r>
              <a:rPr lang="en-US" sz="2400" b="1" dirty="0"/>
              <a:t> </a:t>
            </a:r>
            <a:r>
              <a:rPr lang="en-US" sz="2400" b="1" dirty="0" err="1"/>
              <a:t>kechirishi</a:t>
            </a:r>
            <a:r>
              <a:rPr lang="en-US" sz="2400" b="1" dirty="0"/>
              <a:t> </a:t>
            </a:r>
            <a:r>
              <a:rPr lang="en-US" sz="2400" b="1" dirty="0" err="1"/>
              <a:t>paytida</a:t>
            </a:r>
            <a:r>
              <a:rPr lang="en-US" sz="2400" b="1" dirty="0"/>
              <a:t> </a:t>
            </a:r>
            <a:r>
              <a:rPr lang="en-US" sz="2400" b="1" dirty="0" err="1"/>
              <a:t>aniqlandi</a:t>
            </a:r>
            <a:r>
              <a:rPr lang="en-US" sz="2400" b="1" dirty="0"/>
              <a:t>. </a:t>
            </a:r>
            <a:r>
              <a:rPr lang="en-US" sz="2400" b="1" dirty="0" err="1"/>
              <a:t>Oilaning</a:t>
            </a:r>
            <a:r>
              <a:rPr lang="en-US" sz="2400" b="1" dirty="0"/>
              <a:t> </a:t>
            </a:r>
            <a:r>
              <a:rPr lang="en-US" sz="2400" b="1" dirty="0" err="1"/>
              <a:t>barcha</a:t>
            </a:r>
            <a:endParaRPr lang="ru-RU" sz="2400" b="1" dirty="0"/>
          </a:p>
          <a:p>
            <a:r>
              <a:rPr lang="en-US" sz="2400" b="1" dirty="0" err="1"/>
              <a:t>a’zolari</a:t>
            </a:r>
            <a:r>
              <a:rPr lang="en-US" sz="2400" b="1" dirty="0"/>
              <a:t>, </a:t>
            </a:r>
            <a:r>
              <a:rPr lang="en-US" sz="2400" b="1" dirty="0" err="1"/>
              <a:t>shu</a:t>
            </a:r>
            <a:r>
              <a:rPr lang="en-US" sz="2400" b="1" dirty="0"/>
              <a:t> </a:t>
            </a:r>
            <a:r>
              <a:rPr lang="en-US" sz="2400" b="1" dirty="0" err="1"/>
              <a:t>jumladan</a:t>
            </a:r>
            <a:r>
              <a:rPr lang="en-US" sz="2400" b="1" dirty="0"/>
              <a:t>, 16 </a:t>
            </a:r>
            <a:r>
              <a:rPr lang="en-US" sz="2400" b="1" dirty="0" err="1"/>
              <a:t>yoshli</a:t>
            </a:r>
            <a:r>
              <a:rPr lang="en-US" sz="2400" b="1" dirty="0"/>
              <a:t> </a:t>
            </a:r>
            <a:r>
              <a:rPr lang="en-US" sz="2400" b="1" dirty="0" err="1"/>
              <a:t>nevara</a:t>
            </a:r>
            <a:r>
              <a:rPr lang="en-US" sz="2400" b="1" dirty="0"/>
              <a:t> </a:t>
            </a:r>
            <a:r>
              <a:rPr lang="en-US" sz="2400" b="1" dirty="0" err="1"/>
              <a:t>va</a:t>
            </a:r>
            <a:r>
              <a:rPr lang="en-US" sz="2400" b="1" dirty="0"/>
              <a:t> 70 </a:t>
            </a:r>
            <a:r>
              <a:rPr lang="en-US" sz="2400" b="1" dirty="0" err="1"/>
              <a:t>yashar</a:t>
            </a:r>
            <a:r>
              <a:rPr lang="en-US" sz="2400" b="1" dirty="0"/>
              <a:t> </a:t>
            </a:r>
            <a:r>
              <a:rPr lang="en-US" sz="2400" b="1" dirty="0" err="1"/>
              <a:t>ona</a:t>
            </a:r>
            <a:r>
              <a:rPr lang="en-US" sz="2400" b="1" dirty="0"/>
              <a:t> </a:t>
            </a:r>
            <a:r>
              <a:rPr lang="en-US" sz="2400" b="1" dirty="0" err="1"/>
              <a:t>turli</a:t>
            </a:r>
            <a:r>
              <a:rPr lang="en-US" sz="2400" b="1" dirty="0"/>
              <a:t> </a:t>
            </a:r>
            <a:r>
              <a:rPr lang="en-US" sz="2400" b="1" dirty="0" err="1" smtClean="0"/>
              <a:t>muddatlarga</a:t>
            </a:r>
            <a:r>
              <a:rPr lang="en-US" sz="2400" b="1" dirty="0" smtClean="0"/>
              <a:t> </a:t>
            </a:r>
            <a:r>
              <a:rPr lang="en-US" sz="2400" b="1" dirty="0" err="1"/>
              <a:t>qamalishdi</a:t>
            </a:r>
            <a:endParaRPr lang="ru-RU" sz="2400" b="1" dirty="0">
              <a:latin typeface="Cambria" panose="02040503050406030204" pitchFamily="18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004552" y="334850"/>
            <a:ext cx="6800045" cy="74697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latin typeface="Cambria" panose="02040503050406030204" pitchFamily="18" charset="0"/>
              </a:rPr>
              <a:t>Huquqiy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</a:rPr>
              <a:t>vaziyat</a:t>
            </a:r>
            <a:endParaRPr lang="en-US" sz="2800" dirty="0" smtClean="0">
              <a:latin typeface="Cambria" panose="02040503050406030204" pitchFamily="18" charset="0"/>
            </a:endParaRPr>
          </a:p>
          <a:p>
            <a:pPr algn="ctr"/>
            <a:r>
              <a:rPr lang="en-US" sz="2800" dirty="0" smtClean="0">
                <a:latin typeface="Cambria" panose="02040503050406030204" pitchFamily="18" charset="0"/>
              </a:rPr>
              <a:t>9-sinf </a:t>
            </a:r>
            <a:r>
              <a:rPr lang="ru-RU" sz="2800" dirty="0" smtClean="0">
                <a:latin typeface="Cambria" panose="02040503050406030204" pitchFamily="18" charset="0"/>
              </a:rPr>
              <a:t>№</a:t>
            </a:r>
            <a:r>
              <a:rPr lang="en-US" sz="2800" dirty="0">
                <a:latin typeface="Cambria" panose="02040503050406030204" pitchFamily="18" charset="0"/>
              </a:rPr>
              <a:t>3</a:t>
            </a:r>
            <a:endParaRPr lang="ru-RU" sz="2800" dirty="0">
              <a:latin typeface="Cambria" panose="02040503050406030204" pitchFamily="18" charset="0"/>
            </a:endParaRPr>
          </a:p>
        </p:txBody>
      </p:sp>
      <p:sp>
        <p:nvSpPr>
          <p:cNvPr id="6" name="Овал 5">
            <a:hlinkClick r:id="rId2" action="ppaction://hlinksldjump"/>
          </p:cNvPr>
          <p:cNvSpPr/>
          <p:nvPr/>
        </p:nvSpPr>
        <p:spPr>
          <a:xfrm>
            <a:off x="9517487" y="334850"/>
            <a:ext cx="2292440" cy="1278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>
                <a:latin typeface="Cambria" panose="02040503050406030204" pitchFamily="18" charset="0"/>
              </a:rPr>
              <a:t>Ortga</a:t>
            </a:r>
            <a:endParaRPr lang="ru-RU" sz="4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025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xmlns="" id="{2978A08B-F364-42E5-9A07-E6A495F09B48}"/>
              </a:ext>
            </a:extLst>
          </p:cNvPr>
          <p:cNvSpPr/>
          <p:nvPr/>
        </p:nvSpPr>
        <p:spPr>
          <a:xfrm>
            <a:off x="357809" y="1152933"/>
            <a:ext cx="1709530" cy="808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9-sinf</a:t>
            </a:r>
          </a:p>
          <a:p>
            <a:pPr algn="ctr"/>
            <a:r>
              <a:rPr lang="uz-Cyrl-UZ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№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1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xmlns="" id="{243ABEAC-1850-4C26-B37C-CF17B947C192}"/>
              </a:ext>
            </a:extLst>
          </p:cNvPr>
          <p:cNvSpPr/>
          <p:nvPr/>
        </p:nvSpPr>
        <p:spPr>
          <a:xfrm>
            <a:off x="2274956" y="1156980"/>
            <a:ext cx="1709530" cy="808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9-sinf</a:t>
            </a:r>
          </a:p>
          <a:p>
            <a:pPr algn="ctr"/>
            <a:r>
              <a:rPr lang="uz-Cyrl-UZ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№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2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xmlns="" id="{83398444-289B-4C1A-BE5A-9C71B6C93806}"/>
              </a:ext>
            </a:extLst>
          </p:cNvPr>
          <p:cNvSpPr/>
          <p:nvPr/>
        </p:nvSpPr>
        <p:spPr>
          <a:xfrm>
            <a:off x="4240696" y="1152933"/>
            <a:ext cx="1709530" cy="808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9-sinf</a:t>
            </a:r>
          </a:p>
          <a:p>
            <a:pPr algn="ctr"/>
            <a:r>
              <a:rPr lang="uz-Cyrl-UZ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№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3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xmlns="" id="{FC46A691-2FF1-4790-A89F-FD9435A2A96F}"/>
              </a:ext>
            </a:extLst>
          </p:cNvPr>
          <p:cNvSpPr/>
          <p:nvPr/>
        </p:nvSpPr>
        <p:spPr>
          <a:xfrm>
            <a:off x="6241776" y="1152933"/>
            <a:ext cx="1709530" cy="808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5" action="ppaction://hlinksldjump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9-sinf</a:t>
            </a:r>
          </a:p>
          <a:p>
            <a:pPr algn="ctr"/>
            <a:r>
              <a:rPr lang="uz-Cyrl-UZ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№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4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xmlns="" id="{C70E5206-94B6-4F22-92BF-200B457CD4E8}"/>
              </a:ext>
            </a:extLst>
          </p:cNvPr>
          <p:cNvSpPr/>
          <p:nvPr/>
        </p:nvSpPr>
        <p:spPr>
          <a:xfrm>
            <a:off x="8242856" y="1159559"/>
            <a:ext cx="1709530" cy="808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10-sinf</a:t>
            </a:r>
          </a:p>
          <a:p>
            <a:pPr algn="ctr"/>
            <a:r>
              <a:rPr lang="uz-Cyrl-UZ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№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1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xmlns="" id="{8E430075-5C7C-493B-B36E-9BFB17B8E75F}"/>
              </a:ext>
            </a:extLst>
          </p:cNvPr>
          <p:cNvSpPr/>
          <p:nvPr/>
        </p:nvSpPr>
        <p:spPr>
          <a:xfrm>
            <a:off x="10131288" y="1152932"/>
            <a:ext cx="1709530" cy="808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10-sinf</a:t>
            </a:r>
          </a:p>
          <a:p>
            <a:pPr algn="ctr"/>
            <a:r>
              <a:rPr lang="uz-Cyrl-UZ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№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2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xmlns="" id="{3CBE9FED-46C3-4A05-94B7-9C5CCE8A6006}"/>
              </a:ext>
            </a:extLst>
          </p:cNvPr>
          <p:cNvSpPr/>
          <p:nvPr/>
        </p:nvSpPr>
        <p:spPr>
          <a:xfrm>
            <a:off x="357809" y="2092367"/>
            <a:ext cx="1709530" cy="808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10-sinf</a:t>
            </a:r>
          </a:p>
          <a:p>
            <a:pPr algn="ctr"/>
            <a:r>
              <a:rPr lang="uz-Cyrl-UZ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№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3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xmlns="" id="{10E78F28-9F3A-494F-A28D-E8E471D0CFCE}"/>
              </a:ext>
            </a:extLst>
          </p:cNvPr>
          <p:cNvSpPr/>
          <p:nvPr/>
        </p:nvSpPr>
        <p:spPr>
          <a:xfrm>
            <a:off x="2274956" y="2096414"/>
            <a:ext cx="1709530" cy="808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10-sinf</a:t>
            </a:r>
          </a:p>
          <a:p>
            <a:pPr algn="ctr"/>
            <a:r>
              <a:rPr lang="uz-Cyrl-UZ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№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4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xmlns="" id="{48B93FDA-B77E-4A43-B76C-AB95A9C65CB6}"/>
              </a:ext>
            </a:extLst>
          </p:cNvPr>
          <p:cNvSpPr/>
          <p:nvPr/>
        </p:nvSpPr>
        <p:spPr>
          <a:xfrm>
            <a:off x="4240696" y="2092367"/>
            <a:ext cx="1709530" cy="808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11-sinf</a:t>
            </a:r>
          </a:p>
          <a:p>
            <a:pPr algn="ctr"/>
            <a:r>
              <a:rPr lang="uz-Cyrl-UZ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№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1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xmlns="" id="{C5D15795-643F-4C3B-BD39-6FFDFC8176DD}"/>
              </a:ext>
            </a:extLst>
          </p:cNvPr>
          <p:cNvSpPr/>
          <p:nvPr/>
        </p:nvSpPr>
        <p:spPr>
          <a:xfrm>
            <a:off x="6241776" y="2092367"/>
            <a:ext cx="1709530" cy="808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11-sinf</a:t>
            </a:r>
          </a:p>
          <a:p>
            <a:pPr algn="ctr"/>
            <a:r>
              <a:rPr lang="uz-Cyrl-UZ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№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2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xmlns="" id="{66BAD4EC-00A1-4270-B266-5E11CDFB3802}"/>
              </a:ext>
            </a:extLst>
          </p:cNvPr>
          <p:cNvSpPr/>
          <p:nvPr/>
        </p:nvSpPr>
        <p:spPr>
          <a:xfrm>
            <a:off x="8242856" y="2098993"/>
            <a:ext cx="1709530" cy="808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11-sinf</a:t>
            </a:r>
          </a:p>
          <a:p>
            <a:pPr algn="ctr"/>
            <a:r>
              <a:rPr lang="uz-Cyrl-UZ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№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3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xmlns="" id="{4A4E6C8C-D2E7-4441-B187-10A2ED2A610A}"/>
              </a:ext>
            </a:extLst>
          </p:cNvPr>
          <p:cNvSpPr/>
          <p:nvPr/>
        </p:nvSpPr>
        <p:spPr>
          <a:xfrm>
            <a:off x="10131288" y="2092366"/>
            <a:ext cx="1709530" cy="808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11-sinf</a:t>
            </a:r>
          </a:p>
          <a:p>
            <a:pPr algn="ctr"/>
            <a:r>
              <a:rPr lang="uz-Cyrl-UZ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№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4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xmlns="" id="{6F0198F8-0B3E-4B6D-AEEC-E9E543584E05}"/>
              </a:ext>
            </a:extLst>
          </p:cNvPr>
          <p:cNvSpPr/>
          <p:nvPr/>
        </p:nvSpPr>
        <p:spPr>
          <a:xfrm>
            <a:off x="357809" y="3031801"/>
            <a:ext cx="1709530" cy="808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xmlns="" id="{A9C146A1-64EE-4662-81C6-D2BEBE250E9A}"/>
              </a:ext>
            </a:extLst>
          </p:cNvPr>
          <p:cNvSpPr/>
          <p:nvPr/>
        </p:nvSpPr>
        <p:spPr>
          <a:xfrm>
            <a:off x="2274956" y="3035848"/>
            <a:ext cx="1709530" cy="808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xmlns="" id="{70B0652E-7D34-41A6-9BBE-52EA0D0F4BF1}"/>
              </a:ext>
            </a:extLst>
          </p:cNvPr>
          <p:cNvSpPr/>
          <p:nvPr/>
        </p:nvSpPr>
        <p:spPr>
          <a:xfrm>
            <a:off x="4240696" y="3031801"/>
            <a:ext cx="1709530" cy="808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xmlns="" id="{062D3B16-8FFB-4EAF-8EFC-4B8B68B1AE2C}"/>
              </a:ext>
            </a:extLst>
          </p:cNvPr>
          <p:cNvSpPr/>
          <p:nvPr/>
        </p:nvSpPr>
        <p:spPr>
          <a:xfrm>
            <a:off x="6241776" y="3031801"/>
            <a:ext cx="1709530" cy="808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№20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xmlns="" id="{8BDC8EB6-3311-4CCF-A9DE-A9B0AFB4BB49}"/>
              </a:ext>
            </a:extLst>
          </p:cNvPr>
          <p:cNvSpPr/>
          <p:nvPr/>
        </p:nvSpPr>
        <p:spPr>
          <a:xfrm>
            <a:off x="8242856" y="3038427"/>
            <a:ext cx="1709530" cy="808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5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№21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xmlns="" id="{40B25F4B-6A3E-4826-A448-94598AF69888}"/>
              </a:ext>
            </a:extLst>
          </p:cNvPr>
          <p:cNvSpPr/>
          <p:nvPr/>
        </p:nvSpPr>
        <p:spPr>
          <a:xfrm>
            <a:off x="10131288" y="3031800"/>
            <a:ext cx="1709530" cy="808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6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№22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Прямоугольник: скругленные углы 51">
            <a:extLst>
              <a:ext uri="{FF2B5EF4-FFF2-40B4-BE49-F238E27FC236}">
                <a16:creationId xmlns:a16="http://schemas.microsoft.com/office/drawing/2014/main" xmlns="" id="{6F5C7B63-DF0E-47CA-9E84-7216E2C2EC17}"/>
              </a:ext>
            </a:extLst>
          </p:cNvPr>
          <p:cNvSpPr/>
          <p:nvPr/>
        </p:nvSpPr>
        <p:spPr>
          <a:xfrm>
            <a:off x="357809" y="4002149"/>
            <a:ext cx="1709530" cy="808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Прямоугольник: скругленные углы 52">
            <a:extLst>
              <a:ext uri="{FF2B5EF4-FFF2-40B4-BE49-F238E27FC236}">
                <a16:creationId xmlns:a16="http://schemas.microsoft.com/office/drawing/2014/main" xmlns="" id="{6E52B92B-F717-4A54-BBB6-A4A911EA6216}"/>
              </a:ext>
            </a:extLst>
          </p:cNvPr>
          <p:cNvSpPr/>
          <p:nvPr/>
        </p:nvSpPr>
        <p:spPr>
          <a:xfrm>
            <a:off x="2274956" y="4006196"/>
            <a:ext cx="1709530" cy="808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Прямоугольник: скругленные углы 53">
            <a:extLst>
              <a:ext uri="{FF2B5EF4-FFF2-40B4-BE49-F238E27FC236}">
                <a16:creationId xmlns:a16="http://schemas.microsoft.com/office/drawing/2014/main" xmlns="" id="{CAC16ED0-5934-4CA5-B54B-2DE6079F3F9B}"/>
              </a:ext>
            </a:extLst>
          </p:cNvPr>
          <p:cNvSpPr/>
          <p:nvPr/>
        </p:nvSpPr>
        <p:spPr>
          <a:xfrm>
            <a:off x="4240696" y="4002149"/>
            <a:ext cx="1709530" cy="808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7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№25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Прямоугольник: скругленные углы 54">
            <a:extLst>
              <a:ext uri="{FF2B5EF4-FFF2-40B4-BE49-F238E27FC236}">
                <a16:creationId xmlns:a16="http://schemas.microsoft.com/office/drawing/2014/main" xmlns="" id="{C3DA6016-29D0-4072-96C5-1439A57E99B8}"/>
              </a:ext>
            </a:extLst>
          </p:cNvPr>
          <p:cNvSpPr/>
          <p:nvPr/>
        </p:nvSpPr>
        <p:spPr>
          <a:xfrm>
            <a:off x="6241776" y="4002149"/>
            <a:ext cx="1709530" cy="808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8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№26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Прямоугольник: скругленные углы 55">
            <a:extLst>
              <a:ext uri="{FF2B5EF4-FFF2-40B4-BE49-F238E27FC236}">
                <a16:creationId xmlns:a16="http://schemas.microsoft.com/office/drawing/2014/main" xmlns="" id="{14BE2DD4-71A6-4EF0-AE4E-6F9A9A1972C8}"/>
              </a:ext>
            </a:extLst>
          </p:cNvPr>
          <p:cNvSpPr/>
          <p:nvPr/>
        </p:nvSpPr>
        <p:spPr>
          <a:xfrm>
            <a:off x="8242856" y="4008775"/>
            <a:ext cx="1709530" cy="808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9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№27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Прямоугольник: скругленные углы 56">
            <a:extLst>
              <a:ext uri="{FF2B5EF4-FFF2-40B4-BE49-F238E27FC236}">
                <a16:creationId xmlns:a16="http://schemas.microsoft.com/office/drawing/2014/main" xmlns="" id="{03E58182-B345-4A4E-80FF-598A8AC73E55}"/>
              </a:ext>
            </a:extLst>
          </p:cNvPr>
          <p:cNvSpPr/>
          <p:nvPr/>
        </p:nvSpPr>
        <p:spPr>
          <a:xfrm>
            <a:off x="10131288" y="4002148"/>
            <a:ext cx="1709530" cy="808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0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№28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Прямоугольник: скругленные углы 57">
            <a:extLst>
              <a:ext uri="{FF2B5EF4-FFF2-40B4-BE49-F238E27FC236}">
                <a16:creationId xmlns:a16="http://schemas.microsoft.com/office/drawing/2014/main" xmlns="" id="{C4A6A0F1-B1F4-4776-8909-DC3E4229EB8F}"/>
              </a:ext>
            </a:extLst>
          </p:cNvPr>
          <p:cNvSpPr/>
          <p:nvPr/>
        </p:nvSpPr>
        <p:spPr>
          <a:xfrm>
            <a:off x="357809" y="4934956"/>
            <a:ext cx="1709530" cy="808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1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№29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Прямоугольник: скругленные углы 58">
            <a:extLst>
              <a:ext uri="{FF2B5EF4-FFF2-40B4-BE49-F238E27FC236}">
                <a16:creationId xmlns:a16="http://schemas.microsoft.com/office/drawing/2014/main" xmlns="" id="{367ED068-E4D3-4449-AC5A-E7AC18F566DB}"/>
              </a:ext>
            </a:extLst>
          </p:cNvPr>
          <p:cNvSpPr/>
          <p:nvPr/>
        </p:nvSpPr>
        <p:spPr>
          <a:xfrm>
            <a:off x="2274956" y="4939003"/>
            <a:ext cx="1709530" cy="808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2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№30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Прямоугольник: скругленные углы 59">
            <a:extLst>
              <a:ext uri="{FF2B5EF4-FFF2-40B4-BE49-F238E27FC236}">
                <a16:creationId xmlns:a16="http://schemas.microsoft.com/office/drawing/2014/main" xmlns="" id="{BE775FB8-B125-4218-80FF-BAAD842C22B7}"/>
              </a:ext>
            </a:extLst>
          </p:cNvPr>
          <p:cNvSpPr/>
          <p:nvPr/>
        </p:nvSpPr>
        <p:spPr>
          <a:xfrm>
            <a:off x="4240696" y="4934956"/>
            <a:ext cx="1709530" cy="808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3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№31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Прямоугольник: скругленные углы 60">
            <a:extLst>
              <a:ext uri="{FF2B5EF4-FFF2-40B4-BE49-F238E27FC236}">
                <a16:creationId xmlns:a16="http://schemas.microsoft.com/office/drawing/2014/main" xmlns="" id="{36A0E1ED-C317-48C4-AF7F-D78C0A75DC66}"/>
              </a:ext>
            </a:extLst>
          </p:cNvPr>
          <p:cNvSpPr/>
          <p:nvPr/>
        </p:nvSpPr>
        <p:spPr>
          <a:xfrm>
            <a:off x="6241776" y="4934956"/>
            <a:ext cx="1709530" cy="808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4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№32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Прямоугольник: скругленные углы 61">
            <a:extLst>
              <a:ext uri="{FF2B5EF4-FFF2-40B4-BE49-F238E27FC236}">
                <a16:creationId xmlns:a16="http://schemas.microsoft.com/office/drawing/2014/main" xmlns="" id="{9A01EEF8-F328-4A8B-B157-6C2FDA4F74A3}"/>
              </a:ext>
            </a:extLst>
          </p:cNvPr>
          <p:cNvSpPr/>
          <p:nvPr/>
        </p:nvSpPr>
        <p:spPr>
          <a:xfrm>
            <a:off x="8242856" y="4941582"/>
            <a:ext cx="1709530" cy="808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5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№33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Прямоугольник: скругленные углы 62">
            <a:extLst>
              <a:ext uri="{FF2B5EF4-FFF2-40B4-BE49-F238E27FC236}">
                <a16:creationId xmlns:a16="http://schemas.microsoft.com/office/drawing/2014/main" xmlns="" id="{36EDB5BE-8320-44C7-97ED-DFAE2A3F160D}"/>
              </a:ext>
            </a:extLst>
          </p:cNvPr>
          <p:cNvSpPr/>
          <p:nvPr/>
        </p:nvSpPr>
        <p:spPr>
          <a:xfrm>
            <a:off x="10131288" y="4934955"/>
            <a:ext cx="1709530" cy="808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6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№34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Прямоугольник: скругленные углы 63">
            <a:extLst>
              <a:ext uri="{FF2B5EF4-FFF2-40B4-BE49-F238E27FC236}">
                <a16:creationId xmlns:a16="http://schemas.microsoft.com/office/drawing/2014/main" xmlns="" id="{BB3A753D-0C3D-46E3-97F6-7B74FC228F14}"/>
              </a:ext>
            </a:extLst>
          </p:cNvPr>
          <p:cNvSpPr/>
          <p:nvPr/>
        </p:nvSpPr>
        <p:spPr>
          <a:xfrm>
            <a:off x="357809" y="5899788"/>
            <a:ext cx="1709530" cy="808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№</a:t>
            </a:r>
            <a:r>
              <a:rPr lang="uz-Cyrl-UZ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3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Прямоугольник: скругленные углы 64">
            <a:extLst>
              <a:ext uri="{FF2B5EF4-FFF2-40B4-BE49-F238E27FC236}">
                <a16:creationId xmlns:a16="http://schemas.microsoft.com/office/drawing/2014/main" xmlns="" id="{67456742-A288-43FA-82A2-D04FC1FB6BB6}"/>
              </a:ext>
            </a:extLst>
          </p:cNvPr>
          <p:cNvSpPr/>
          <p:nvPr/>
        </p:nvSpPr>
        <p:spPr>
          <a:xfrm>
            <a:off x="2274956" y="5903835"/>
            <a:ext cx="1709530" cy="808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№36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Прямоугольник: скругленные углы 65">
            <a:extLst>
              <a:ext uri="{FF2B5EF4-FFF2-40B4-BE49-F238E27FC236}">
                <a16:creationId xmlns:a16="http://schemas.microsoft.com/office/drawing/2014/main" xmlns="" id="{3040208E-8300-4CEE-91AE-DBD4D944787A}"/>
              </a:ext>
            </a:extLst>
          </p:cNvPr>
          <p:cNvSpPr/>
          <p:nvPr/>
        </p:nvSpPr>
        <p:spPr>
          <a:xfrm>
            <a:off x="4240696" y="5899788"/>
            <a:ext cx="1709530" cy="808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№37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Прямоугольник: скругленные углы 66">
            <a:extLst>
              <a:ext uri="{FF2B5EF4-FFF2-40B4-BE49-F238E27FC236}">
                <a16:creationId xmlns:a16="http://schemas.microsoft.com/office/drawing/2014/main" xmlns="" id="{2773EAE4-8A43-4639-9F2A-4EFEEAD225F7}"/>
              </a:ext>
            </a:extLst>
          </p:cNvPr>
          <p:cNvSpPr/>
          <p:nvPr/>
        </p:nvSpPr>
        <p:spPr>
          <a:xfrm>
            <a:off x="6241776" y="5899788"/>
            <a:ext cx="1709530" cy="808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№38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Прямоугольник: скругленные углы 71">
            <a:extLst>
              <a:ext uri="{FF2B5EF4-FFF2-40B4-BE49-F238E27FC236}">
                <a16:creationId xmlns:a16="http://schemas.microsoft.com/office/drawing/2014/main" xmlns="" id="{1F609DD9-B9F7-421B-A6EB-8B269AFB18A6}"/>
              </a:ext>
            </a:extLst>
          </p:cNvPr>
          <p:cNvSpPr/>
          <p:nvPr/>
        </p:nvSpPr>
        <p:spPr>
          <a:xfrm>
            <a:off x="357809" y="142838"/>
            <a:ext cx="3776870" cy="808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>
                <a:latin typeface="Algerian" pitchFamily="82" charset="0"/>
              </a:rPr>
              <a:t>Testlar</a:t>
            </a:r>
            <a:endParaRPr lang="ru-RU" sz="4000" dirty="0"/>
          </a:p>
        </p:txBody>
      </p:sp>
      <p:sp>
        <p:nvSpPr>
          <p:cNvPr id="73" name="Прямоугольник: скругленные углы 72">
            <a:hlinkClick r:id="rId27" action="ppaction://hlinksldjump"/>
            <a:extLst>
              <a:ext uri="{FF2B5EF4-FFF2-40B4-BE49-F238E27FC236}">
                <a16:creationId xmlns:a16="http://schemas.microsoft.com/office/drawing/2014/main" xmlns="" id="{310BBE25-0E52-45F3-998B-A383E917F387}"/>
              </a:ext>
            </a:extLst>
          </p:cNvPr>
          <p:cNvSpPr/>
          <p:nvPr/>
        </p:nvSpPr>
        <p:spPr>
          <a:xfrm>
            <a:off x="4240696" y="142838"/>
            <a:ext cx="1709530" cy="808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7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8-sinf</a:t>
            </a:r>
          </a:p>
          <a:p>
            <a:pPr algn="ctr"/>
            <a:r>
              <a:rPr lang="uz-Cyrl-UZ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7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№</a:t>
            </a:r>
            <a:r>
              <a:rPr lang="uz-Cyrl-UZ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7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1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Прямоугольник: скругленные углы 73">
            <a:extLst>
              <a:ext uri="{FF2B5EF4-FFF2-40B4-BE49-F238E27FC236}">
                <a16:creationId xmlns:a16="http://schemas.microsoft.com/office/drawing/2014/main" xmlns="" id="{448A9088-BE94-4763-9117-5B641B94941D}"/>
              </a:ext>
            </a:extLst>
          </p:cNvPr>
          <p:cNvSpPr/>
          <p:nvPr/>
        </p:nvSpPr>
        <p:spPr>
          <a:xfrm>
            <a:off x="6241776" y="169342"/>
            <a:ext cx="1709530" cy="808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8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8-sinf</a:t>
            </a:r>
          </a:p>
          <a:p>
            <a:pPr algn="ctr"/>
            <a:r>
              <a:rPr lang="uz-Cyrl-UZ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8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№</a:t>
            </a:r>
            <a:r>
              <a:rPr lang="uz-Cyrl-UZ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8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2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Прямоугольник: скругленные углы 74">
            <a:extLst>
              <a:ext uri="{FF2B5EF4-FFF2-40B4-BE49-F238E27FC236}">
                <a16:creationId xmlns:a16="http://schemas.microsoft.com/office/drawing/2014/main" xmlns="" id="{F4015466-A765-4E58-B780-A1A684D32133}"/>
              </a:ext>
            </a:extLst>
          </p:cNvPr>
          <p:cNvSpPr/>
          <p:nvPr/>
        </p:nvSpPr>
        <p:spPr>
          <a:xfrm>
            <a:off x="8242856" y="142838"/>
            <a:ext cx="1709530" cy="808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9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8-sinf</a:t>
            </a:r>
          </a:p>
          <a:p>
            <a:pPr algn="ctr"/>
            <a:r>
              <a:rPr lang="uz-Cyrl-UZ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9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№</a:t>
            </a:r>
            <a:r>
              <a:rPr lang="uz-Cyrl-UZ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9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3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Прямоугольник: скругленные углы 75">
            <a:extLst>
              <a:ext uri="{FF2B5EF4-FFF2-40B4-BE49-F238E27FC236}">
                <a16:creationId xmlns:a16="http://schemas.microsoft.com/office/drawing/2014/main" xmlns="" id="{3EA2820D-A982-43AB-A0CE-66A4D7CF8346}"/>
              </a:ext>
            </a:extLst>
          </p:cNvPr>
          <p:cNvSpPr/>
          <p:nvPr/>
        </p:nvSpPr>
        <p:spPr>
          <a:xfrm>
            <a:off x="10071656" y="182594"/>
            <a:ext cx="1709530" cy="808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0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8-sinf</a:t>
            </a:r>
          </a:p>
          <a:p>
            <a:pPr algn="ctr"/>
            <a:r>
              <a:rPr lang="uz-Cyrl-UZ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0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№</a:t>
            </a:r>
            <a:r>
              <a:rPr lang="uz-Cyrl-UZ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0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4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Прямоугольник: скругленные углы 77">
            <a:extLst>
              <a:ext uri="{FF2B5EF4-FFF2-40B4-BE49-F238E27FC236}">
                <a16:creationId xmlns:a16="http://schemas.microsoft.com/office/drawing/2014/main" xmlns="" id="{0F51CCFF-0682-4695-A58C-FB05134CE6CE}"/>
              </a:ext>
            </a:extLst>
          </p:cNvPr>
          <p:cNvSpPr/>
          <p:nvPr/>
        </p:nvSpPr>
        <p:spPr>
          <a:xfrm>
            <a:off x="8242856" y="5874389"/>
            <a:ext cx="1709530" cy="808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№39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Прямоугольник: скругленные углы 78">
            <a:extLst>
              <a:ext uri="{FF2B5EF4-FFF2-40B4-BE49-F238E27FC236}">
                <a16:creationId xmlns:a16="http://schemas.microsoft.com/office/drawing/2014/main" xmlns="" id="{69E95564-6C31-45A1-A4EF-5393940FDDB5}"/>
              </a:ext>
            </a:extLst>
          </p:cNvPr>
          <p:cNvSpPr/>
          <p:nvPr/>
        </p:nvSpPr>
        <p:spPr>
          <a:xfrm>
            <a:off x="10120247" y="5853772"/>
            <a:ext cx="1709530" cy="808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№40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Стрелка: влево 80">
            <a:hlinkClick r:id="rId31" action="ppaction://hlinksldjump"/>
            <a:extLst>
              <a:ext uri="{FF2B5EF4-FFF2-40B4-BE49-F238E27FC236}">
                <a16:creationId xmlns:a16="http://schemas.microsoft.com/office/drawing/2014/main" xmlns="" id="{97AE8438-EEFC-48F3-9748-29ED9B6D9485}"/>
              </a:ext>
            </a:extLst>
          </p:cNvPr>
          <p:cNvSpPr/>
          <p:nvPr/>
        </p:nvSpPr>
        <p:spPr>
          <a:xfrm>
            <a:off x="11834189" y="6533322"/>
            <a:ext cx="331305" cy="29078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6063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04552" y="1613079"/>
            <a:ext cx="8534400" cy="4736206"/>
          </a:xfrm>
        </p:spPr>
        <p:txBody>
          <a:bodyPr>
            <a:normAutofit/>
          </a:bodyPr>
          <a:lstStyle/>
          <a:p>
            <a:r>
              <a:rPr lang="en-US" sz="2800" b="1" dirty="0" err="1"/>
              <a:t>Mashina</a:t>
            </a:r>
            <a:r>
              <a:rPr lang="en-US" sz="2800" b="1" dirty="0"/>
              <a:t> </a:t>
            </a:r>
            <a:r>
              <a:rPr lang="en-US" sz="2800" b="1" dirty="0" err="1"/>
              <a:t>boshqaruvini</a:t>
            </a:r>
            <a:r>
              <a:rPr lang="en-US" sz="2800" b="1" dirty="0"/>
              <a:t> </a:t>
            </a:r>
            <a:r>
              <a:rPr lang="en-US" sz="2800" b="1" dirty="0" err="1"/>
              <a:t>uddalay</a:t>
            </a:r>
            <a:r>
              <a:rPr lang="en-US" sz="2800" b="1" dirty="0"/>
              <a:t> </a:t>
            </a:r>
            <a:r>
              <a:rPr lang="en-US" sz="2800" b="1" dirty="0" err="1"/>
              <a:t>olmagan</a:t>
            </a:r>
            <a:r>
              <a:rPr lang="en-US" sz="2800" b="1" dirty="0"/>
              <a:t> </a:t>
            </a:r>
            <a:r>
              <a:rPr lang="en-US" sz="2800" b="1" dirty="0" err="1"/>
              <a:t>fuqaro</a:t>
            </a:r>
            <a:r>
              <a:rPr lang="en-US" sz="2800" b="1" dirty="0"/>
              <a:t> M. </a:t>
            </a:r>
            <a:r>
              <a:rPr lang="en-US" sz="2800" b="1" dirty="0" err="1"/>
              <a:t>yo‘l</a:t>
            </a:r>
            <a:r>
              <a:rPr lang="en-US" sz="2800" b="1" dirty="0"/>
              <a:t> </a:t>
            </a:r>
            <a:r>
              <a:rPr lang="en-US" sz="2800" b="1" dirty="0" err="1"/>
              <a:t>chetiga</a:t>
            </a:r>
            <a:r>
              <a:rPr lang="en-US" sz="2800" b="1" dirty="0"/>
              <a:t> </a:t>
            </a:r>
            <a:r>
              <a:rPr lang="en-US" sz="2800" b="1" dirty="0" err="1"/>
              <a:t>chiqib</a:t>
            </a:r>
            <a:endParaRPr lang="ru-RU" sz="2800" b="1" dirty="0"/>
          </a:p>
          <a:p>
            <a:r>
              <a:rPr lang="en-US" sz="2800" b="1" dirty="0" err="1"/>
              <a:t>ketdi</a:t>
            </a:r>
            <a:r>
              <a:rPr lang="en-US" sz="2800" b="1" dirty="0"/>
              <a:t> </a:t>
            </a:r>
            <a:r>
              <a:rPr lang="en-US" sz="2800" b="1" dirty="0" err="1"/>
              <a:t>va</a:t>
            </a:r>
            <a:r>
              <a:rPr lang="en-US" sz="2800" b="1" dirty="0"/>
              <a:t> u </a:t>
            </a:r>
            <a:r>
              <a:rPr lang="en-US" sz="2800" b="1" dirty="0" err="1"/>
              <a:t>yerda</a:t>
            </a:r>
            <a:r>
              <a:rPr lang="en-US" sz="2800" b="1" dirty="0"/>
              <a:t> </a:t>
            </a:r>
            <a:r>
              <a:rPr lang="en-US" sz="2800" b="1" dirty="0" err="1"/>
              <a:t>turgan</a:t>
            </a:r>
            <a:r>
              <a:rPr lang="en-US" sz="2800" b="1" dirty="0"/>
              <a:t> </a:t>
            </a:r>
            <a:r>
              <a:rPr lang="en-US" sz="2800" b="1" dirty="0" err="1"/>
              <a:t>fuqaro</a:t>
            </a:r>
            <a:r>
              <a:rPr lang="en-US" sz="2800" b="1" dirty="0"/>
              <a:t> K. </a:t>
            </a:r>
            <a:r>
              <a:rPr lang="en-US" sz="2800" b="1" dirty="0" err="1"/>
              <a:t>ning</a:t>
            </a:r>
            <a:r>
              <a:rPr lang="en-US" sz="2800" b="1" dirty="0"/>
              <a:t> </a:t>
            </a:r>
            <a:r>
              <a:rPr lang="en-US" sz="2800" b="1" dirty="0" err="1"/>
              <a:t>avtomobiliga</a:t>
            </a:r>
            <a:r>
              <a:rPr lang="en-US" sz="2800" b="1" dirty="0"/>
              <a:t> </a:t>
            </a:r>
            <a:r>
              <a:rPr lang="en-US" sz="2800" b="1" dirty="0" err="1"/>
              <a:t>shikast</a:t>
            </a:r>
            <a:r>
              <a:rPr lang="en-US" sz="2800" b="1" dirty="0"/>
              <a:t> </a:t>
            </a:r>
            <a:r>
              <a:rPr lang="en-US" sz="2800" b="1" dirty="0" err="1"/>
              <a:t>yetkazdi</a:t>
            </a:r>
            <a:r>
              <a:rPr lang="en-US" sz="2800" b="1" dirty="0"/>
              <a:t>.</a:t>
            </a:r>
            <a:endParaRPr lang="ru-RU" sz="2800" b="1" dirty="0"/>
          </a:p>
          <a:p>
            <a:r>
              <a:rPr lang="en-US" sz="2800" b="1" dirty="0" err="1"/>
              <a:t>Sudya</a:t>
            </a:r>
            <a:r>
              <a:rPr lang="en-US" sz="2800" b="1" dirty="0"/>
              <a:t> </a:t>
            </a:r>
            <a:r>
              <a:rPr lang="en-US" sz="2800" b="1" dirty="0" err="1"/>
              <a:t>fuqaro</a:t>
            </a:r>
            <a:r>
              <a:rPr lang="en-US" sz="2800" b="1" dirty="0"/>
              <a:t> K. </a:t>
            </a:r>
            <a:r>
              <a:rPr lang="en-US" sz="2800" b="1" dirty="0" err="1"/>
              <a:t>ga</a:t>
            </a:r>
            <a:r>
              <a:rPr lang="en-US" sz="2800" b="1" dirty="0"/>
              <a:t> </a:t>
            </a:r>
            <a:r>
              <a:rPr lang="en-US" sz="2800" b="1" dirty="0" err="1"/>
              <a:t>o‘zi</a:t>
            </a:r>
            <a:r>
              <a:rPr lang="en-US" sz="2800" b="1" dirty="0"/>
              <a:t> </a:t>
            </a:r>
            <a:r>
              <a:rPr lang="en-US" sz="2800" b="1" dirty="0" err="1"/>
              <a:t>aybdor</a:t>
            </a:r>
            <a:r>
              <a:rPr lang="en-US" sz="2800" b="1" dirty="0"/>
              <a:t> </a:t>
            </a:r>
            <a:r>
              <a:rPr lang="en-US" sz="2800" b="1" dirty="0" err="1"/>
              <a:t>ekanligini</a:t>
            </a:r>
            <a:r>
              <a:rPr lang="en-US" sz="2800" b="1" dirty="0"/>
              <a:t>, </a:t>
            </a:r>
            <a:r>
              <a:rPr lang="en-US" sz="2800" b="1" dirty="0" err="1"/>
              <a:t>uning</a:t>
            </a:r>
            <a:r>
              <a:rPr lang="en-US" sz="2800" b="1" dirty="0"/>
              <a:t> </a:t>
            </a:r>
            <a:r>
              <a:rPr lang="en-US" sz="2800" b="1" dirty="0" err="1"/>
              <a:t>mashinasi</a:t>
            </a:r>
            <a:r>
              <a:rPr lang="en-US" sz="2800" b="1" dirty="0"/>
              <a:t> </a:t>
            </a:r>
            <a:r>
              <a:rPr lang="en-US" sz="2800" b="1" dirty="0" err="1"/>
              <a:t>taqiqlangan</a:t>
            </a:r>
            <a:endParaRPr lang="ru-RU" sz="2800" b="1" dirty="0"/>
          </a:p>
          <a:p>
            <a:r>
              <a:rPr lang="en-US" sz="2800" b="1" dirty="0" err="1"/>
              <a:t>joyda</a:t>
            </a:r>
            <a:r>
              <a:rPr lang="en-US" sz="2800" b="1" dirty="0"/>
              <a:t> </a:t>
            </a:r>
            <a:r>
              <a:rPr lang="en-US" sz="2800" b="1" dirty="0" err="1"/>
              <a:t>turganligini</a:t>
            </a:r>
            <a:r>
              <a:rPr lang="en-US" sz="2800" b="1" dirty="0"/>
              <a:t> </a:t>
            </a:r>
            <a:r>
              <a:rPr lang="en-US" sz="2800" b="1" dirty="0" err="1"/>
              <a:t>tushuntirib</a:t>
            </a:r>
            <a:r>
              <a:rPr lang="en-US" sz="2800" b="1" dirty="0"/>
              <a:t>, K. </a:t>
            </a:r>
            <a:r>
              <a:rPr lang="en-US" sz="2800" b="1" dirty="0" err="1"/>
              <a:t>dan</a:t>
            </a:r>
            <a:r>
              <a:rPr lang="en-US" sz="2800" b="1" dirty="0"/>
              <a:t> </a:t>
            </a:r>
            <a:r>
              <a:rPr lang="en-US" sz="2800" b="1" dirty="0" err="1"/>
              <a:t>arizasini</a:t>
            </a:r>
            <a:r>
              <a:rPr lang="en-US" sz="2800" b="1" dirty="0"/>
              <a:t> </a:t>
            </a:r>
            <a:r>
              <a:rPr lang="en-US" sz="2800" b="1" dirty="0" err="1"/>
              <a:t>qabul</a:t>
            </a:r>
            <a:r>
              <a:rPr lang="en-US" sz="2800" b="1" dirty="0"/>
              <a:t> </a:t>
            </a:r>
            <a:r>
              <a:rPr lang="en-US" sz="2800" b="1" dirty="0" err="1"/>
              <a:t>qilishni</a:t>
            </a:r>
            <a:r>
              <a:rPr lang="en-US" sz="2800" b="1" dirty="0"/>
              <a:t> rad </a:t>
            </a:r>
            <a:r>
              <a:rPr lang="en-US" sz="2800" b="1" dirty="0" err="1"/>
              <a:t>etdi</a:t>
            </a:r>
            <a:r>
              <a:rPr lang="en-US" sz="2800" b="1" dirty="0"/>
              <a:t>.</a:t>
            </a:r>
            <a:endParaRPr lang="ru-RU" sz="2800" b="1" dirty="0">
              <a:latin typeface="Cambria" panose="02040503050406030204" pitchFamily="18" charset="0"/>
            </a:endParaRPr>
          </a:p>
          <a:p>
            <a:endParaRPr lang="ru-RU" sz="2800" b="1" dirty="0">
              <a:latin typeface="Cambria" panose="02040503050406030204" pitchFamily="18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004552" y="334850"/>
            <a:ext cx="6800045" cy="74697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latin typeface="Cambria" panose="02040503050406030204" pitchFamily="18" charset="0"/>
              </a:rPr>
              <a:t>Huquqiy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</a:rPr>
              <a:t>vaziyat</a:t>
            </a:r>
            <a:endParaRPr lang="en-US" sz="2800" dirty="0" smtClean="0">
              <a:latin typeface="Cambria" panose="02040503050406030204" pitchFamily="18" charset="0"/>
            </a:endParaRPr>
          </a:p>
          <a:p>
            <a:pPr algn="ctr"/>
            <a:r>
              <a:rPr lang="en-US" sz="2800" dirty="0" smtClean="0">
                <a:latin typeface="Cambria" panose="02040503050406030204" pitchFamily="18" charset="0"/>
              </a:rPr>
              <a:t>9-sinf </a:t>
            </a:r>
            <a:r>
              <a:rPr lang="ru-RU" sz="2800" dirty="0" smtClean="0">
                <a:latin typeface="Cambria" panose="02040503050406030204" pitchFamily="18" charset="0"/>
              </a:rPr>
              <a:t>№</a:t>
            </a:r>
            <a:r>
              <a:rPr lang="en-US" sz="2800" dirty="0">
                <a:latin typeface="Cambria" panose="02040503050406030204" pitchFamily="18" charset="0"/>
              </a:rPr>
              <a:t>4</a:t>
            </a:r>
            <a:endParaRPr lang="ru-RU" sz="2800" dirty="0">
              <a:latin typeface="Cambria" panose="02040503050406030204" pitchFamily="18" charset="0"/>
            </a:endParaRPr>
          </a:p>
        </p:txBody>
      </p:sp>
      <p:sp>
        <p:nvSpPr>
          <p:cNvPr id="6" name="Овал 5">
            <a:hlinkClick r:id="rId2" action="ppaction://hlinksldjump"/>
          </p:cNvPr>
          <p:cNvSpPr/>
          <p:nvPr/>
        </p:nvSpPr>
        <p:spPr>
          <a:xfrm>
            <a:off x="9517487" y="334850"/>
            <a:ext cx="2292440" cy="1278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>
                <a:latin typeface="Cambria" panose="02040503050406030204" pitchFamily="18" charset="0"/>
              </a:rPr>
              <a:t>Ortga</a:t>
            </a:r>
            <a:endParaRPr lang="ru-RU" sz="4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497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04552" y="1613079"/>
            <a:ext cx="8534400" cy="4736206"/>
          </a:xfrm>
        </p:spPr>
        <p:txBody>
          <a:bodyPr>
            <a:normAutofit/>
          </a:bodyPr>
          <a:lstStyle/>
          <a:p>
            <a:r>
              <a:rPr lang="en-US" sz="3600" b="1" dirty="0" err="1"/>
              <a:t>Ayirboshlash</a:t>
            </a:r>
            <a:r>
              <a:rPr lang="en-US" sz="3600" b="1" dirty="0"/>
              <a:t> </a:t>
            </a:r>
            <a:r>
              <a:rPr lang="en-US" sz="3600" b="1" dirty="0" err="1"/>
              <a:t>shartnomasiga</a:t>
            </a:r>
            <a:r>
              <a:rPr lang="en-US" sz="3600" b="1" dirty="0"/>
              <a:t> </a:t>
            </a:r>
            <a:r>
              <a:rPr lang="en-US" sz="3600" b="1" dirty="0" err="1"/>
              <a:t>ko‘ra</a:t>
            </a:r>
            <a:r>
              <a:rPr lang="en-US" sz="3600" b="1" dirty="0"/>
              <a:t> </a:t>
            </a:r>
            <a:r>
              <a:rPr lang="en-US" sz="3600" b="1" dirty="0" err="1"/>
              <a:t>fuqaro</a:t>
            </a:r>
            <a:r>
              <a:rPr lang="en-US" sz="3600" b="1" dirty="0"/>
              <a:t> X. 3 </a:t>
            </a:r>
            <a:r>
              <a:rPr lang="en-US" sz="3600" b="1" dirty="0" err="1"/>
              <a:t>xonali</a:t>
            </a:r>
            <a:r>
              <a:rPr lang="en-US" sz="3600" b="1" dirty="0"/>
              <a:t> </a:t>
            </a:r>
            <a:r>
              <a:rPr lang="en-US" sz="3600" b="1" dirty="0" err="1"/>
              <a:t>kvartirasini</a:t>
            </a:r>
            <a:r>
              <a:rPr lang="en-US" sz="3600" b="1" dirty="0"/>
              <a:t> 4 </a:t>
            </a:r>
            <a:r>
              <a:rPr lang="en-US" sz="3600" b="1" dirty="0" err="1"/>
              <a:t>xonali</a:t>
            </a:r>
            <a:r>
              <a:rPr lang="en-US" sz="3600" b="1" dirty="0"/>
              <a:t> </a:t>
            </a:r>
            <a:r>
              <a:rPr lang="en-US" sz="3600" b="1" dirty="0" err="1"/>
              <a:t>kvartiraga</a:t>
            </a:r>
            <a:r>
              <a:rPr lang="en-US" sz="3600" b="1" dirty="0"/>
              <a:t> </a:t>
            </a:r>
            <a:r>
              <a:rPr lang="en-US" sz="3600" b="1" dirty="0" err="1"/>
              <a:t>almashtirdi</a:t>
            </a:r>
            <a:r>
              <a:rPr lang="en-US" sz="3600" b="1" dirty="0"/>
              <a:t>. </a:t>
            </a:r>
            <a:r>
              <a:rPr lang="en-US" sz="3600" b="1" dirty="0" err="1"/>
              <a:t>Almashtirilgandan</a:t>
            </a:r>
            <a:r>
              <a:rPr lang="en-US" sz="3600" b="1" dirty="0"/>
              <a:t> </a:t>
            </a:r>
            <a:r>
              <a:rPr lang="en-US" sz="3600" b="1" dirty="0" err="1"/>
              <a:t>so‘ng</a:t>
            </a:r>
            <a:r>
              <a:rPr lang="en-US" sz="3600" b="1" dirty="0"/>
              <a:t> 4 </a:t>
            </a:r>
            <a:r>
              <a:rPr lang="en-US" sz="3600" b="1" dirty="0" err="1"/>
              <a:t>xonali</a:t>
            </a:r>
            <a:r>
              <a:rPr lang="en-US" sz="3600" b="1" dirty="0"/>
              <a:t> </a:t>
            </a:r>
            <a:r>
              <a:rPr lang="en-US" sz="3600" b="1" dirty="0" err="1"/>
              <a:t>kvartira</a:t>
            </a:r>
            <a:r>
              <a:rPr lang="en-US" sz="3600" b="1" dirty="0"/>
              <a:t> </a:t>
            </a:r>
            <a:r>
              <a:rPr lang="en-US" sz="3600" b="1" dirty="0" err="1"/>
              <a:t>yashash</a:t>
            </a:r>
            <a:r>
              <a:rPr lang="en-US" sz="3600" b="1" dirty="0"/>
              <a:t> </a:t>
            </a:r>
            <a:r>
              <a:rPr lang="en-US" sz="3600" b="1" dirty="0" err="1"/>
              <a:t>uchun</a:t>
            </a:r>
            <a:r>
              <a:rPr lang="en-US" sz="3600" b="1" dirty="0"/>
              <a:t> </a:t>
            </a:r>
            <a:r>
              <a:rPr lang="en-US" sz="3600" b="1" dirty="0" err="1"/>
              <a:t>yaroqsiz</a:t>
            </a:r>
            <a:r>
              <a:rPr lang="en-US" sz="3600" b="1" dirty="0"/>
              <a:t> </a:t>
            </a:r>
            <a:r>
              <a:rPr lang="en-US" sz="3600" b="1" dirty="0" err="1"/>
              <a:t>ekanligi</a:t>
            </a:r>
            <a:r>
              <a:rPr lang="en-US" sz="3600" b="1" dirty="0"/>
              <a:t> </a:t>
            </a:r>
            <a:r>
              <a:rPr lang="en-US" sz="3600" b="1" dirty="0" err="1"/>
              <a:t>ma’lum</a:t>
            </a:r>
            <a:r>
              <a:rPr lang="en-US" sz="3600" b="1" dirty="0"/>
              <a:t> </a:t>
            </a:r>
            <a:r>
              <a:rPr lang="en-US" sz="3600" b="1" dirty="0" err="1"/>
              <a:t>bo‘ldi</a:t>
            </a:r>
            <a:r>
              <a:rPr lang="en-US" sz="3600" b="1" dirty="0"/>
              <a:t>. </a:t>
            </a:r>
            <a:endParaRPr lang="ru-RU" sz="3600" b="1" dirty="0">
              <a:latin typeface="Cambria" panose="02040503050406030204" pitchFamily="18" charset="0"/>
            </a:endParaRPr>
          </a:p>
          <a:p>
            <a:endParaRPr lang="ru-RU" sz="3600" b="1" dirty="0">
              <a:latin typeface="Cambria" panose="02040503050406030204" pitchFamily="18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004552" y="334850"/>
            <a:ext cx="6800045" cy="74697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latin typeface="Cambria" panose="02040503050406030204" pitchFamily="18" charset="0"/>
              </a:rPr>
              <a:t>Huquqiy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</a:rPr>
              <a:t>vaziyat</a:t>
            </a:r>
            <a:endParaRPr lang="en-US" sz="2800" dirty="0" smtClean="0">
              <a:latin typeface="Cambria" panose="02040503050406030204" pitchFamily="18" charset="0"/>
            </a:endParaRPr>
          </a:p>
          <a:p>
            <a:pPr algn="ctr"/>
            <a:r>
              <a:rPr lang="en-US" sz="2800" dirty="0" smtClean="0">
                <a:latin typeface="Cambria" panose="02040503050406030204" pitchFamily="18" charset="0"/>
              </a:rPr>
              <a:t>10-sinf </a:t>
            </a:r>
            <a:r>
              <a:rPr lang="ru-RU" sz="2800" dirty="0" smtClean="0">
                <a:latin typeface="Cambria" panose="02040503050406030204" pitchFamily="18" charset="0"/>
              </a:rPr>
              <a:t>№</a:t>
            </a:r>
            <a:r>
              <a:rPr lang="en-US" sz="2800" dirty="0" smtClean="0">
                <a:latin typeface="Cambria" panose="02040503050406030204" pitchFamily="18" charset="0"/>
              </a:rPr>
              <a:t>1</a:t>
            </a:r>
            <a:endParaRPr lang="ru-RU" sz="2800" dirty="0">
              <a:latin typeface="Cambria" panose="02040503050406030204" pitchFamily="18" charset="0"/>
            </a:endParaRPr>
          </a:p>
        </p:txBody>
      </p:sp>
      <p:sp>
        <p:nvSpPr>
          <p:cNvPr id="6" name="Овал 5">
            <a:hlinkClick r:id="rId2" action="ppaction://hlinksldjump"/>
          </p:cNvPr>
          <p:cNvSpPr/>
          <p:nvPr/>
        </p:nvSpPr>
        <p:spPr>
          <a:xfrm>
            <a:off x="9517487" y="334850"/>
            <a:ext cx="2292440" cy="1278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>
                <a:latin typeface="Cambria" panose="02040503050406030204" pitchFamily="18" charset="0"/>
              </a:rPr>
              <a:t>Ortga</a:t>
            </a:r>
            <a:endParaRPr lang="ru-RU" sz="4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667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04552" y="1613079"/>
            <a:ext cx="8534400" cy="4736206"/>
          </a:xfrm>
        </p:spPr>
        <p:txBody>
          <a:bodyPr>
            <a:normAutofit/>
          </a:bodyPr>
          <a:lstStyle/>
          <a:p>
            <a:r>
              <a:rPr lang="en-US" sz="4000" b="1" dirty="0" err="1"/>
              <a:t>Fuqaro</a:t>
            </a:r>
            <a:r>
              <a:rPr lang="en-US" sz="4000" b="1" dirty="0"/>
              <a:t> </a:t>
            </a:r>
            <a:r>
              <a:rPr lang="en-US" sz="4000" b="1" dirty="0" err="1"/>
              <a:t>planshet</a:t>
            </a:r>
            <a:r>
              <a:rPr lang="en-US" sz="4000" b="1" dirty="0"/>
              <a:t> </a:t>
            </a:r>
            <a:r>
              <a:rPr lang="en-US" sz="4000" b="1" dirty="0" err="1"/>
              <a:t>xarid</a:t>
            </a:r>
            <a:r>
              <a:rPr lang="en-US" sz="4000" b="1" dirty="0"/>
              <a:t> </a:t>
            </a:r>
            <a:r>
              <a:rPr lang="en-US" sz="4000" b="1" dirty="0" err="1"/>
              <a:t>qildi</a:t>
            </a:r>
            <a:r>
              <a:rPr lang="en-US" sz="4000" b="1" dirty="0"/>
              <a:t> </a:t>
            </a:r>
            <a:r>
              <a:rPr lang="en-US" sz="4000" b="1" dirty="0" err="1"/>
              <a:t>va</a:t>
            </a:r>
            <a:r>
              <a:rPr lang="en-US" sz="4000" b="1" dirty="0"/>
              <a:t> </a:t>
            </a:r>
            <a:r>
              <a:rPr lang="en-US" sz="4000" b="1" dirty="0" err="1"/>
              <a:t>o‘rovini</a:t>
            </a:r>
            <a:r>
              <a:rPr lang="en-US" sz="4000" b="1" dirty="0"/>
              <a:t> </a:t>
            </a:r>
            <a:r>
              <a:rPr lang="en-US" sz="4000" b="1" dirty="0" err="1"/>
              <a:t>ochmadi</a:t>
            </a:r>
            <a:r>
              <a:rPr lang="en-US" sz="4000" b="1" dirty="0"/>
              <a:t>. </a:t>
            </a:r>
            <a:r>
              <a:rPr lang="en-US" sz="4000" b="1" dirty="0" err="1"/>
              <a:t>Bir</a:t>
            </a:r>
            <a:r>
              <a:rPr lang="en-US" sz="4000" b="1" dirty="0"/>
              <a:t> </a:t>
            </a:r>
            <a:r>
              <a:rPr lang="en-US" sz="4000" b="1" dirty="0" err="1"/>
              <a:t>oydan</a:t>
            </a:r>
            <a:r>
              <a:rPr lang="en-US" sz="4000" b="1" dirty="0"/>
              <a:t> </a:t>
            </a:r>
            <a:r>
              <a:rPr lang="en-US" sz="4000" b="1" dirty="0" err="1"/>
              <a:t>keyin</a:t>
            </a:r>
            <a:r>
              <a:rPr lang="en-US" sz="4000" b="1" dirty="0"/>
              <a:t> </a:t>
            </a:r>
            <a:r>
              <a:rPr lang="en-US" sz="4000" b="1" dirty="0" err="1"/>
              <a:t>uni</a:t>
            </a:r>
            <a:r>
              <a:rPr lang="en-US" sz="4000" b="1" dirty="0"/>
              <a:t> </a:t>
            </a:r>
            <a:r>
              <a:rPr lang="en-US" sz="4000" b="1" dirty="0" err="1"/>
              <a:t>yanada</a:t>
            </a:r>
            <a:r>
              <a:rPr lang="en-US" sz="4000" b="1" dirty="0"/>
              <a:t> </a:t>
            </a:r>
            <a:r>
              <a:rPr lang="en-US" sz="4000" b="1" dirty="0" err="1"/>
              <a:t>qimmatiga</a:t>
            </a:r>
            <a:r>
              <a:rPr lang="en-US" sz="4000" b="1" dirty="0"/>
              <a:t> </a:t>
            </a:r>
            <a:r>
              <a:rPr lang="en-US" sz="4000" b="1" dirty="0" err="1"/>
              <a:t>almashtirib</a:t>
            </a:r>
            <a:r>
              <a:rPr lang="en-US" sz="4000" b="1" dirty="0"/>
              <a:t> </a:t>
            </a:r>
            <a:r>
              <a:rPr lang="en-US" sz="4000" b="1" dirty="0" err="1"/>
              <a:t>berishlarini</a:t>
            </a:r>
            <a:r>
              <a:rPr lang="en-US" sz="4000" b="1" dirty="0"/>
              <a:t> </a:t>
            </a:r>
            <a:r>
              <a:rPr lang="en-US" sz="4000" b="1" dirty="0" err="1"/>
              <a:t>so‘radi</a:t>
            </a:r>
            <a:r>
              <a:rPr lang="en-US" sz="4000" b="1" dirty="0"/>
              <a:t>.</a:t>
            </a:r>
            <a:endParaRPr lang="ru-RU" sz="4000" b="1" dirty="0"/>
          </a:p>
          <a:p>
            <a:endParaRPr lang="ru-RU" sz="4000" b="1" dirty="0">
              <a:latin typeface="Cambria" panose="02040503050406030204" pitchFamily="18" charset="0"/>
            </a:endParaRPr>
          </a:p>
          <a:p>
            <a:endParaRPr lang="ru-RU" sz="4000" b="1" dirty="0">
              <a:latin typeface="Cambria" panose="02040503050406030204" pitchFamily="18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004552" y="334850"/>
            <a:ext cx="6800045" cy="74697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latin typeface="Cambria" panose="02040503050406030204" pitchFamily="18" charset="0"/>
              </a:rPr>
              <a:t>Huquqiy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</a:rPr>
              <a:t>vaziyatlar</a:t>
            </a:r>
            <a:endParaRPr lang="en-US" sz="2800" dirty="0" smtClean="0">
              <a:latin typeface="Cambria" panose="02040503050406030204" pitchFamily="18" charset="0"/>
            </a:endParaRPr>
          </a:p>
          <a:p>
            <a:pPr algn="ctr"/>
            <a:r>
              <a:rPr lang="en-US" sz="2800" dirty="0" smtClean="0">
                <a:latin typeface="Cambria" panose="02040503050406030204" pitchFamily="18" charset="0"/>
              </a:rPr>
              <a:t>10-sinf </a:t>
            </a:r>
            <a:r>
              <a:rPr lang="ru-RU" sz="2800" dirty="0" smtClean="0">
                <a:latin typeface="Cambria" panose="02040503050406030204" pitchFamily="18" charset="0"/>
              </a:rPr>
              <a:t>№</a:t>
            </a:r>
            <a:r>
              <a:rPr lang="en-US" sz="2800" dirty="0">
                <a:latin typeface="Cambria" panose="02040503050406030204" pitchFamily="18" charset="0"/>
              </a:rPr>
              <a:t>2</a:t>
            </a:r>
            <a:endParaRPr lang="ru-RU" sz="2800" dirty="0">
              <a:latin typeface="Cambria" panose="02040503050406030204" pitchFamily="18" charset="0"/>
            </a:endParaRPr>
          </a:p>
        </p:txBody>
      </p:sp>
      <p:sp>
        <p:nvSpPr>
          <p:cNvPr id="6" name="Овал 5">
            <a:hlinkClick r:id="rId2" action="ppaction://hlinksldjump"/>
          </p:cNvPr>
          <p:cNvSpPr/>
          <p:nvPr/>
        </p:nvSpPr>
        <p:spPr>
          <a:xfrm>
            <a:off x="9517487" y="334850"/>
            <a:ext cx="2292440" cy="1278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>
                <a:latin typeface="Cambria" panose="02040503050406030204" pitchFamily="18" charset="0"/>
              </a:rPr>
              <a:t>Ortga</a:t>
            </a:r>
            <a:endParaRPr lang="ru-RU" sz="4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056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04552" y="1613079"/>
            <a:ext cx="8534400" cy="4736206"/>
          </a:xfrm>
        </p:spPr>
        <p:txBody>
          <a:bodyPr>
            <a:noAutofit/>
          </a:bodyPr>
          <a:lstStyle/>
          <a:p>
            <a:r>
              <a:rPr lang="en-US" sz="3600" b="1" dirty="0" err="1"/>
              <a:t>Televideniye</a:t>
            </a:r>
            <a:r>
              <a:rPr lang="en-US" sz="3600" b="1" dirty="0"/>
              <a:t> </a:t>
            </a:r>
            <a:r>
              <a:rPr lang="en-US" sz="3600" b="1" dirty="0" err="1"/>
              <a:t>sharhlovchilari</a:t>
            </a:r>
            <a:r>
              <a:rPr lang="en-US" sz="3600" b="1" dirty="0"/>
              <a:t> </a:t>
            </a:r>
            <a:r>
              <a:rPr lang="en-US" sz="3600" b="1" dirty="0" err="1"/>
              <a:t>xorijdagi</a:t>
            </a:r>
            <a:r>
              <a:rPr lang="en-US" sz="3600" b="1" dirty="0"/>
              <a:t> </a:t>
            </a:r>
            <a:r>
              <a:rPr lang="en-US" sz="3600" b="1" dirty="0" err="1"/>
              <a:t>hodisalar</a:t>
            </a:r>
            <a:r>
              <a:rPr lang="en-US" sz="3600" b="1" dirty="0"/>
              <a:t> </a:t>
            </a:r>
            <a:r>
              <a:rPr lang="en-US" sz="3600" b="1" dirty="0" err="1"/>
              <a:t>haqida</a:t>
            </a:r>
            <a:r>
              <a:rPr lang="en-US" sz="3600" b="1" dirty="0"/>
              <a:t> </a:t>
            </a:r>
            <a:r>
              <a:rPr lang="en-US" sz="3600" b="1" dirty="0" err="1"/>
              <a:t>ular</a:t>
            </a:r>
            <a:endParaRPr lang="ru-RU" sz="3600" b="1" dirty="0"/>
          </a:p>
          <a:p>
            <a:r>
              <a:rPr lang="en-US" sz="3600" b="1" dirty="0" err="1"/>
              <a:t>tayyorlagan</a:t>
            </a:r>
            <a:r>
              <a:rPr lang="en-US" sz="3600" b="1" dirty="0"/>
              <a:t> </a:t>
            </a:r>
            <a:r>
              <a:rPr lang="en-US" sz="3600" b="1" dirty="0" err="1"/>
              <a:t>axborotni</a:t>
            </a:r>
            <a:r>
              <a:rPr lang="en-US" sz="3600" b="1" dirty="0"/>
              <a:t> </a:t>
            </a:r>
            <a:r>
              <a:rPr lang="en-US" sz="3600" b="1" dirty="0" err="1"/>
              <a:t>efirga</a:t>
            </a:r>
            <a:r>
              <a:rPr lang="en-US" sz="3600" b="1" dirty="0"/>
              <a:t> </a:t>
            </a:r>
            <a:r>
              <a:rPr lang="en-US" sz="3600" b="1" dirty="0" err="1"/>
              <a:t>chiqarganligi</a:t>
            </a:r>
            <a:r>
              <a:rPr lang="en-US" sz="3600" b="1" dirty="0"/>
              <a:t> </a:t>
            </a:r>
            <a:r>
              <a:rPr lang="en-US" sz="3600" b="1" dirty="0" err="1"/>
              <a:t>uchun</a:t>
            </a:r>
            <a:r>
              <a:rPr lang="en-US" sz="3600" b="1" dirty="0"/>
              <a:t> </a:t>
            </a:r>
            <a:r>
              <a:rPr lang="en-US" sz="3600" b="1" dirty="0" err="1"/>
              <a:t>tijorat</a:t>
            </a:r>
            <a:r>
              <a:rPr lang="en-US" sz="3600" b="1" dirty="0"/>
              <a:t> </a:t>
            </a:r>
            <a:r>
              <a:rPr lang="en-US" sz="3600" b="1" dirty="0" err="1" smtClean="0"/>
              <a:t>telekanalini</a:t>
            </a:r>
            <a:r>
              <a:rPr lang="en-US" sz="3600" b="1" dirty="0" smtClean="0"/>
              <a:t> </a:t>
            </a:r>
            <a:r>
              <a:rPr lang="en-US" sz="3600" b="1" dirty="0" err="1"/>
              <a:t>muallifik</a:t>
            </a:r>
            <a:r>
              <a:rPr lang="en-US" sz="3600" b="1" dirty="0"/>
              <a:t> </a:t>
            </a:r>
            <a:r>
              <a:rPr lang="en-US" sz="3600" b="1" dirty="0" err="1"/>
              <a:t>huquqini</a:t>
            </a:r>
            <a:r>
              <a:rPr lang="en-US" sz="3600" b="1" dirty="0"/>
              <a:t> </a:t>
            </a:r>
            <a:r>
              <a:rPr lang="en-US" sz="3600" b="1" dirty="0" err="1"/>
              <a:t>buzganlikda</a:t>
            </a:r>
            <a:r>
              <a:rPr lang="en-US" sz="3600" b="1" dirty="0"/>
              <a:t> </a:t>
            </a:r>
            <a:r>
              <a:rPr lang="en-US" sz="3600" b="1" dirty="0" err="1"/>
              <a:t>ayblab</a:t>
            </a:r>
            <a:r>
              <a:rPr lang="en-US" sz="3600" b="1" dirty="0"/>
              <a:t> </a:t>
            </a:r>
            <a:r>
              <a:rPr lang="en-US" sz="3600" b="1" dirty="0" err="1"/>
              <a:t>sudga</a:t>
            </a:r>
            <a:r>
              <a:rPr lang="en-US" sz="3600" b="1" dirty="0"/>
              <a:t> </a:t>
            </a:r>
            <a:r>
              <a:rPr lang="en-US" sz="3600" b="1" dirty="0" err="1"/>
              <a:t>berishdi</a:t>
            </a:r>
            <a:r>
              <a:rPr lang="en-US" sz="3600" b="1" dirty="0"/>
              <a:t>.</a:t>
            </a:r>
            <a:endParaRPr lang="ru-RU" sz="3600" b="1" dirty="0"/>
          </a:p>
          <a:p>
            <a:pPr algn="just"/>
            <a:endParaRPr lang="ru-RU" sz="3600" b="1" dirty="0">
              <a:latin typeface="Cambria" panose="02040503050406030204" pitchFamily="18" charset="0"/>
            </a:endParaRPr>
          </a:p>
          <a:p>
            <a:pPr algn="just"/>
            <a:endParaRPr lang="ru-RU" sz="3600" b="1" dirty="0">
              <a:latin typeface="Cambria" panose="02040503050406030204" pitchFamily="18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004552" y="334850"/>
            <a:ext cx="6800045" cy="74697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latin typeface="Cambria" panose="02040503050406030204" pitchFamily="18" charset="0"/>
              </a:rPr>
              <a:t>Huquqiy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</a:rPr>
              <a:t>vaziyat</a:t>
            </a:r>
            <a:endParaRPr lang="en-US" sz="2800" dirty="0" smtClean="0">
              <a:latin typeface="Cambria" panose="02040503050406030204" pitchFamily="18" charset="0"/>
            </a:endParaRPr>
          </a:p>
          <a:p>
            <a:pPr algn="ctr"/>
            <a:r>
              <a:rPr lang="en-US" sz="2800" dirty="0" smtClean="0">
                <a:latin typeface="Cambria" panose="02040503050406030204" pitchFamily="18" charset="0"/>
              </a:rPr>
              <a:t>10-sinf </a:t>
            </a:r>
            <a:r>
              <a:rPr lang="ru-RU" sz="2800" dirty="0" smtClean="0">
                <a:latin typeface="Cambria" panose="02040503050406030204" pitchFamily="18" charset="0"/>
              </a:rPr>
              <a:t>№</a:t>
            </a:r>
            <a:r>
              <a:rPr lang="en-US" sz="2800" dirty="0">
                <a:latin typeface="Cambria" panose="02040503050406030204" pitchFamily="18" charset="0"/>
              </a:rPr>
              <a:t>3</a:t>
            </a:r>
            <a:endParaRPr lang="ru-RU" sz="2800" dirty="0">
              <a:latin typeface="Cambria" panose="02040503050406030204" pitchFamily="18" charset="0"/>
            </a:endParaRPr>
          </a:p>
        </p:txBody>
      </p:sp>
      <p:sp>
        <p:nvSpPr>
          <p:cNvPr id="6" name="Овал 5">
            <a:hlinkClick r:id="rId2" action="ppaction://hlinksldjump"/>
          </p:cNvPr>
          <p:cNvSpPr/>
          <p:nvPr/>
        </p:nvSpPr>
        <p:spPr>
          <a:xfrm>
            <a:off x="9517487" y="334850"/>
            <a:ext cx="2292440" cy="1278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>
                <a:latin typeface="Cambria" panose="02040503050406030204" pitchFamily="18" charset="0"/>
              </a:rPr>
              <a:t>Ortga</a:t>
            </a:r>
            <a:endParaRPr lang="ru-RU" sz="4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859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04552" y="1613079"/>
            <a:ext cx="8534400" cy="4736206"/>
          </a:xfrm>
        </p:spPr>
        <p:txBody>
          <a:bodyPr>
            <a:normAutofit/>
          </a:bodyPr>
          <a:lstStyle/>
          <a:p>
            <a:r>
              <a:rPr lang="en-US" sz="4000" b="1" dirty="0" err="1"/>
              <a:t>Bir</a:t>
            </a:r>
            <a:r>
              <a:rPr lang="en-US" sz="4000" b="1" dirty="0"/>
              <a:t> </a:t>
            </a:r>
            <a:r>
              <a:rPr lang="en-US" sz="4000" b="1" dirty="0" err="1"/>
              <a:t>yildan</a:t>
            </a:r>
            <a:r>
              <a:rPr lang="en-US" sz="4000" b="1" dirty="0"/>
              <a:t> </a:t>
            </a:r>
            <a:r>
              <a:rPr lang="en-US" sz="4000" b="1" dirty="0" err="1"/>
              <a:t>so‘ng</a:t>
            </a:r>
            <a:r>
              <a:rPr lang="en-US" sz="4000" b="1" dirty="0"/>
              <a:t> </a:t>
            </a:r>
            <a:r>
              <a:rPr lang="en-US" sz="4000" b="1" dirty="0" err="1"/>
              <a:t>ularning</a:t>
            </a:r>
            <a:r>
              <a:rPr lang="en-US" sz="4000" b="1" dirty="0"/>
              <a:t> </a:t>
            </a:r>
            <a:r>
              <a:rPr lang="en-US" sz="4000" b="1" dirty="0" err="1"/>
              <a:t>oilasida</a:t>
            </a:r>
            <a:r>
              <a:rPr lang="en-US" sz="4000" b="1" dirty="0"/>
              <a:t> </a:t>
            </a:r>
            <a:r>
              <a:rPr lang="en-US" sz="4000" b="1" dirty="0" err="1"/>
              <a:t>farzand</a:t>
            </a:r>
            <a:r>
              <a:rPr lang="en-US" sz="4000" b="1" dirty="0"/>
              <a:t> </a:t>
            </a:r>
            <a:r>
              <a:rPr lang="en-US" sz="4000" b="1" dirty="0" err="1"/>
              <a:t>dunyoga</a:t>
            </a:r>
            <a:r>
              <a:rPr lang="en-US" sz="4000" b="1" dirty="0"/>
              <a:t> </a:t>
            </a:r>
            <a:r>
              <a:rPr lang="en-US" sz="4000" b="1" dirty="0" err="1"/>
              <a:t>keldi</a:t>
            </a:r>
            <a:r>
              <a:rPr lang="en-US" sz="4000" b="1" dirty="0"/>
              <a:t>. </a:t>
            </a:r>
            <a:r>
              <a:rPr lang="en-US" sz="4000" b="1" dirty="0" err="1"/>
              <a:t>Ular</a:t>
            </a:r>
            <a:r>
              <a:rPr lang="en-US" sz="4000" b="1" dirty="0"/>
              <a:t> </a:t>
            </a:r>
            <a:r>
              <a:rPr lang="en-US" sz="4000" b="1" dirty="0" err="1"/>
              <a:t>farzandiga</a:t>
            </a:r>
            <a:r>
              <a:rPr lang="en-US" sz="4000" b="1" dirty="0"/>
              <a:t> </a:t>
            </a:r>
            <a:r>
              <a:rPr lang="en-US" sz="4000" b="1" dirty="0" err="1"/>
              <a:t>bobosining</a:t>
            </a:r>
            <a:r>
              <a:rPr lang="en-US" sz="4000" b="1" dirty="0"/>
              <a:t> </a:t>
            </a:r>
            <a:r>
              <a:rPr lang="en-US" sz="4000" b="1" dirty="0" err="1"/>
              <a:t>ismini</a:t>
            </a:r>
            <a:r>
              <a:rPr lang="en-US" sz="4000" b="1" dirty="0"/>
              <a:t> </a:t>
            </a:r>
            <a:r>
              <a:rPr lang="en-US" sz="4000" b="1" dirty="0" err="1"/>
              <a:t>familiya</a:t>
            </a:r>
            <a:r>
              <a:rPr lang="en-US" sz="4000" b="1" dirty="0"/>
              <a:t> </a:t>
            </a:r>
            <a:r>
              <a:rPr lang="en-US" sz="4000" b="1" dirty="0" err="1"/>
              <a:t>qilib</a:t>
            </a:r>
            <a:r>
              <a:rPr lang="en-US" sz="4000" b="1" dirty="0"/>
              <a:t> </a:t>
            </a:r>
            <a:r>
              <a:rPr lang="en-US" sz="4000" b="1" dirty="0" err="1"/>
              <a:t>berishga</a:t>
            </a:r>
            <a:r>
              <a:rPr lang="en-US" sz="4000" b="1" dirty="0"/>
              <a:t> </a:t>
            </a:r>
            <a:r>
              <a:rPr lang="en-US" sz="4000" b="1" dirty="0" err="1"/>
              <a:t>qaror</a:t>
            </a:r>
            <a:r>
              <a:rPr lang="en-US" sz="4000" b="1" dirty="0"/>
              <a:t> </a:t>
            </a:r>
            <a:r>
              <a:rPr lang="en-US" sz="4000" b="1" dirty="0" err="1"/>
              <a:t>qilishdi</a:t>
            </a:r>
            <a:r>
              <a:rPr lang="en-US" sz="4000" b="1" dirty="0"/>
              <a:t>. </a:t>
            </a:r>
            <a:r>
              <a:rPr lang="en-US" sz="4000" b="1" dirty="0" err="1"/>
              <a:t>Endi</a:t>
            </a:r>
            <a:r>
              <a:rPr lang="en-US" sz="4000" b="1" dirty="0"/>
              <a:t> </a:t>
            </a:r>
            <a:r>
              <a:rPr lang="en-US" sz="4000" b="1" dirty="0" err="1"/>
              <a:t>ularning</a:t>
            </a:r>
            <a:r>
              <a:rPr lang="en-US" sz="4000" b="1" dirty="0"/>
              <a:t> </a:t>
            </a:r>
            <a:r>
              <a:rPr lang="en-US" sz="4000" b="1" dirty="0" err="1"/>
              <a:t>oilasida</a:t>
            </a:r>
            <a:endParaRPr lang="ru-RU" sz="4000" b="1" dirty="0"/>
          </a:p>
          <a:p>
            <a:r>
              <a:rPr lang="en-US" sz="4000" b="1" dirty="0" err="1"/>
              <a:t>uch</a:t>
            </a:r>
            <a:r>
              <a:rPr lang="en-US" sz="4000" b="1" dirty="0"/>
              <a:t> </a:t>
            </a:r>
            <a:r>
              <a:rPr lang="en-US" sz="4000" b="1" dirty="0" err="1"/>
              <a:t>xil</a:t>
            </a:r>
            <a:r>
              <a:rPr lang="en-US" sz="4000" b="1" dirty="0"/>
              <a:t> </a:t>
            </a:r>
            <a:r>
              <a:rPr lang="en-US" sz="4000" b="1" dirty="0" err="1"/>
              <a:t>familiya</a:t>
            </a:r>
            <a:r>
              <a:rPr lang="en-US" sz="4000" b="1" dirty="0"/>
              <a:t>. </a:t>
            </a:r>
            <a:endParaRPr lang="ru-RU" sz="4000" b="1" dirty="0">
              <a:latin typeface="Cambria" panose="02040503050406030204" pitchFamily="18" charset="0"/>
            </a:endParaRPr>
          </a:p>
          <a:p>
            <a:endParaRPr lang="ru-RU" sz="4000" b="1" dirty="0">
              <a:latin typeface="Cambria" panose="02040503050406030204" pitchFamily="18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004552" y="334850"/>
            <a:ext cx="6800045" cy="74697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latin typeface="Cambria" panose="02040503050406030204" pitchFamily="18" charset="0"/>
              </a:rPr>
              <a:t>Huquqiy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</a:rPr>
              <a:t>vaziyat</a:t>
            </a:r>
            <a:endParaRPr lang="en-US" sz="2800" dirty="0" smtClean="0">
              <a:latin typeface="Cambria" panose="02040503050406030204" pitchFamily="18" charset="0"/>
            </a:endParaRPr>
          </a:p>
          <a:p>
            <a:pPr algn="ctr"/>
            <a:r>
              <a:rPr lang="en-US" sz="2800" dirty="0" smtClean="0">
                <a:latin typeface="Cambria" panose="02040503050406030204" pitchFamily="18" charset="0"/>
              </a:rPr>
              <a:t>10-sinf </a:t>
            </a:r>
            <a:r>
              <a:rPr lang="ru-RU" sz="2800" dirty="0" smtClean="0">
                <a:latin typeface="Cambria" panose="02040503050406030204" pitchFamily="18" charset="0"/>
              </a:rPr>
              <a:t>№</a:t>
            </a:r>
            <a:r>
              <a:rPr lang="en-US" sz="2800" dirty="0">
                <a:latin typeface="Cambria" panose="02040503050406030204" pitchFamily="18" charset="0"/>
              </a:rPr>
              <a:t>4</a:t>
            </a:r>
            <a:endParaRPr lang="ru-RU" sz="2800" dirty="0">
              <a:latin typeface="Cambria" panose="02040503050406030204" pitchFamily="18" charset="0"/>
            </a:endParaRPr>
          </a:p>
        </p:txBody>
      </p:sp>
      <p:sp>
        <p:nvSpPr>
          <p:cNvPr id="6" name="Овал 5">
            <a:hlinkClick r:id="rId2" action="ppaction://hlinksldjump"/>
          </p:cNvPr>
          <p:cNvSpPr/>
          <p:nvPr/>
        </p:nvSpPr>
        <p:spPr>
          <a:xfrm>
            <a:off x="9517487" y="334850"/>
            <a:ext cx="2292440" cy="1278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>
                <a:latin typeface="Cambria" panose="02040503050406030204" pitchFamily="18" charset="0"/>
              </a:rPr>
              <a:t>Ortga</a:t>
            </a:r>
            <a:endParaRPr lang="ru-RU" sz="4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4111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04552" y="1613079"/>
            <a:ext cx="8534400" cy="4736206"/>
          </a:xfrm>
        </p:spPr>
        <p:txBody>
          <a:bodyPr>
            <a:noAutofit/>
          </a:bodyPr>
          <a:lstStyle/>
          <a:p>
            <a:r>
              <a:rPr lang="en-US" sz="4000" b="1" i="1" dirty="0" err="1"/>
              <a:t>Bir</a:t>
            </a:r>
            <a:r>
              <a:rPr lang="en-US" sz="4000" b="1" i="1" dirty="0"/>
              <a:t> </a:t>
            </a:r>
            <a:r>
              <a:rPr lang="en-US" sz="4000" b="1" i="1" dirty="0" err="1"/>
              <a:t>qiz</a:t>
            </a:r>
            <a:r>
              <a:rPr lang="en-US" sz="4000" b="1" i="1" dirty="0"/>
              <a:t> </a:t>
            </a:r>
            <a:r>
              <a:rPr lang="en-US" sz="4000" b="1" i="1" dirty="0" err="1"/>
              <a:t>ishdan</a:t>
            </a:r>
            <a:r>
              <a:rPr lang="en-US" sz="4000" b="1" i="1" dirty="0"/>
              <a:t> </a:t>
            </a:r>
            <a:r>
              <a:rPr lang="en-US" sz="4000" b="1" i="1" dirty="0" err="1"/>
              <a:t>qaytayotgan</a:t>
            </a:r>
            <a:r>
              <a:rPr lang="en-US" sz="4000" b="1" i="1" dirty="0"/>
              <a:t> </a:t>
            </a:r>
            <a:r>
              <a:rPr lang="en-US" sz="4000" b="1" i="1" dirty="0" err="1"/>
              <a:t>paytda</a:t>
            </a:r>
            <a:r>
              <a:rPr lang="en-US" sz="4000" b="1" i="1" dirty="0"/>
              <a:t> </a:t>
            </a:r>
            <a:r>
              <a:rPr lang="en-US" sz="4000" b="1" i="1" dirty="0" err="1"/>
              <a:t>noma’lum</a:t>
            </a:r>
            <a:endParaRPr lang="ru-RU" sz="4000" b="1" dirty="0"/>
          </a:p>
          <a:p>
            <a:r>
              <a:rPr lang="en-US" sz="4000" b="1" i="1" dirty="0" err="1"/>
              <a:t>shaxs</a:t>
            </a:r>
            <a:r>
              <a:rPr lang="en-US" sz="4000" b="1" i="1" dirty="0"/>
              <a:t> </a:t>
            </a:r>
            <a:r>
              <a:rPr lang="en-US" sz="4000" b="1" i="1" dirty="0" err="1"/>
              <a:t>qo‘lidagi</a:t>
            </a:r>
            <a:r>
              <a:rPr lang="en-US" sz="4000" b="1" i="1" dirty="0"/>
              <a:t> </a:t>
            </a:r>
            <a:r>
              <a:rPr lang="en-US" sz="4000" b="1" i="1" dirty="0" err="1"/>
              <a:t>sumkani</a:t>
            </a:r>
            <a:r>
              <a:rPr lang="en-US" sz="4000" b="1" i="1" dirty="0"/>
              <a:t> </a:t>
            </a:r>
            <a:r>
              <a:rPr lang="en-US" sz="4000" b="1" i="1" dirty="0" err="1"/>
              <a:t>yulib</a:t>
            </a:r>
            <a:r>
              <a:rPr lang="en-US" sz="4000" b="1" i="1" dirty="0"/>
              <a:t> </a:t>
            </a:r>
            <a:r>
              <a:rPr lang="en-US" sz="4000" b="1" i="1" dirty="0" err="1"/>
              <a:t>olib</a:t>
            </a:r>
            <a:r>
              <a:rPr lang="en-US" sz="4000" b="1" i="1" dirty="0"/>
              <a:t> </a:t>
            </a:r>
            <a:r>
              <a:rPr lang="en-US" sz="4000" b="1" i="1" dirty="0" err="1"/>
              <a:t>qochgan</a:t>
            </a:r>
            <a:r>
              <a:rPr lang="en-US" sz="4000" b="1" i="1" dirty="0"/>
              <a:t>. </a:t>
            </a:r>
            <a:r>
              <a:rPr lang="en-US" sz="4000" b="1" i="1" dirty="0" err="1"/>
              <a:t>Sumka</a:t>
            </a:r>
            <a:r>
              <a:rPr lang="en-US" sz="4000" b="1" i="1" dirty="0"/>
              <a:t> </a:t>
            </a:r>
            <a:r>
              <a:rPr lang="en-US" sz="4000" b="1" i="1" dirty="0" err="1"/>
              <a:t>ichi</a:t>
            </a:r>
            <a:r>
              <a:rPr lang="en-US" sz="4000" b="1" i="1" dirty="0"/>
              <a:t>-</a:t>
            </a:r>
            <a:endParaRPr lang="ru-RU" sz="4000" b="1" dirty="0"/>
          </a:p>
          <a:p>
            <a:r>
              <a:rPr lang="en-US" sz="4000" b="1" i="1" dirty="0"/>
              <a:t>da </a:t>
            </a:r>
            <a:r>
              <a:rPr lang="en-US" sz="4000" b="1" i="1" dirty="0" err="1"/>
              <a:t>esa</a:t>
            </a:r>
            <a:r>
              <a:rPr lang="en-US" sz="4000" b="1" i="1" dirty="0"/>
              <a:t> </a:t>
            </a:r>
            <a:r>
              <a:rPr lang="en-US" sz="4000" b="1" i="1" dirty="0" err="1"/>
              <a:t>oziq-ovqatlar</a:t>
            </a:r>
            <a:r>
              <a:rPr lang="en-US" sz="4000" b="1" i="1" dirty="0"/>
              <a:t> </a:t>
            </a:r>
            <a:r>
              <a:rPr lang="en-US" sz="4000" b="1" i="1" dirty="0" err="1"/>
              <a:t>va</a:t>
            </a:r>
            <a:r>
              <a:rPr lang="en-US" sz="4000" b="1" i="1" dirty="0"/>
              <a:t> </a:t>
            </a:r>
            <a:r>
              <a:rPr lang="en-US" sz="4000" b="1" i="1" dirty="0" err="1"/>
              <a:t>uyali</a:t>
            </a:r>
            <a:r>
              <a:rPr lang="en-US" sz="4000" b="1" i="1" dirty="0"/>
              <a:t> </a:t>
            </a:r>
            <a:r>
              <a:rPr lang="en-US" sz="4000" b="1" i="1" dirty="0" err="1"/>
              <a:t>telefon</a:t>
            </a:r>
            <a:r>
              <a:rPr lang="en-US" sz="4000" b="1" i="1" dirty="0"/>
              <a:t> </a:t>
            </a:r>
            <a:r>
              <a:rPr lang="en-US" sz="4000" b="1" i="1" dirty="0" err="1"/>
              <a:t>bo‘lgan</a:t>
            </a:r>
            <a:r>
              <a:rPr lang="uz-Cyrl-UZ" sz="4000" b="1" dirty="0" smtClean="0">
                <a:latin typeface="Cambria" panose="02040503050406030204" pitchFamily="18" charset="0"/>
              </a:rPr>
              <a:t> </a:t>
            </a:r>
            <a:r>
              <a:rPr lang="en-US" sz="4000" b="1" dirty="0" smtClean="0">
                <a:latin typeface="Cambria" panose="02040503050406030204" pitchFamily="18" charset="0"/>
              </a:rPr>
              <a:t>.</a:t>
            </a:r>
            <a:endParaRPr lang="ru-RU" sz="4000" b="1" dirty="0">
              <a:latin typeface="Cambria" panose="02040503050406030204" pitchFamily="18" charset="0"/>
            </a:endParaRPr>
          </a:p>
          <a:p>
            <a:pPr>
              <a:lnSpc>
                <a:spcPct val="100000"/>
              </a:lnSpc>
            </a:pPr>
            <a:endParaRPr lang="ru-RU" sz="4000" b="1" dirty="0">
              <a:latin typeface="Cambria" panose="02040503050406030204" pitchFamily="18" charset="0"/>
            </a:endParaRPr>
          </a:p>
          <a:p>
            <a:pPr>
              <a:lnSpc>
                <a:spcPct val="100000"/>
              </a:lnSpc>
            </a:pPr>
            <a:endParaRPr lang="ru-RU" sz="4000" b="1" dirty="0">
              <a:latin typeface="Cambria" panose="02040503050406030204" pitchFamily="18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004552" y="334850"/>
            <a:ext cx="6800045" cy="74697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latin typeface="Cambria" panose="02040503050406030204" pitchFamily="18" charset="0"/>
              </a:rPr>
              <a:t>Huquqiy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</a:rPr>
              <a:t>vaziyat</a:t>
            </a:r>
            <a:endParaRPr lang="en-US" sz="2800" dirty="0" smtClean="0">
              <a:latin typeface="Cambria" panose="02040503050406030204" pitchFamily="18" charset="0"/>
            </a:endParaRPr>
          </a:p>
          <a:p>
            <a:pPr algn="ctr"/>
            <a:r>
              <a:rPr lang="en-US" sz="2800" dirty="0" smtClean="0">
                <a:latin typeface="Cambria" panose="02040503050406030204" pitchFamily="18" charset="0"/>
              </a:rPr>
              <a:t>11-sinf </a:t>
            </a:r>
            <a:r>
              <a:rPr lang="ru-RU" sz="2800" dirty="0" smtClean="0">
                <a:latin typeface="Cambria" panose="02040503050406030204" pitchFamily="18" charset="0"/>
              </a:rPr>
              <a:t>№</a:t>
            </a:r>
            <a:r>
              <a:rPr lang="en-US" sz="2800" dirty="0" smtClean="0">
                <a:latin typeface="Cambria" panose="02040503050406030204" pitchFamily="18" charset="0"/>
              </a:rPr>
              <a:t>1</a:t>
            </a:r>
            <a:endParaRPr lang="ru-RU" sz="2800" dirty="0">
              <a:latin typeface="Cambria" panose="02040503050406030204" pitchFamily="18" charset="0"/>
            </a:endParaRPr>
          </a:p>
        </p:txBody>
      </p:sp>
      <p:sp>
        <p:nvSpPr>
          <p:cNvPr id="6" name="Овал 5">
            <a:hlinkClick r:id="rId2" action="ppaction://hlinksldjump"/>
          </p:cNvPr>
          <p:cNvSpPr/>
          <p:nvPr/>
        </p:nvSpPr>
        <p:spPr>
          <a:xfrm>
            <a:off x="9517487" y="334850"/>
            <a:ext cx="2292440" cy="1278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>
                <a:latin typeface="Cambria" panose="02040503050406030204" pitchFamily="18" charset="0"/>
              </a:rPr>
              <a:t>Ortga</a:t>
            </a:r>
            <a:endParaRPr lang="ru-RU" sz="4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114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04552" y="1613079"/>
            <a:ext cx="8534400" cy="4736206"/>
          </a:xfrm>
        </p:spPr>
        <p:txBody>
          <a:bodyPr>
            <a:noAutofit/>
          </a:bodyPr>
          <a:lstStyle/>
          <a:p>
            <a:r>
              <a:rPr lang="en-US" sz="3200" b="1" i="1" dirty="0"/>
              <a:t>Namangan </a:t>
            </a:r>
            <a:r>
              <a:rPr lang="en-US" sz="3200" b="1" i="1" dirty="0" err="1"/>
              <a:t>viloyatining</a:t>
            </a:r>
            <a:r>
              <a:rPr lang="en-US" sz="3200" b="1" i="1" dirty="0"/>
              <a:t> Namangan </a:t>
            </a:r>
            <a:r>
              <a:rPr lang="en-US" sz="3200" b="1" i="1" dirty="0" err="1"/>
              <a:t>shahrida</a:t>
            </a:r>
            <a:r>
              <a:rPr lang="en-US" sz="3200" b="1" i="1" dirty="0"/>
              <a:t> </a:t>
            </a:r>
            <a:r>
              <a:rPr lang="en-US" sz="3200" b="1" i="1" dirty="0" err="1"/>
              <a:t>haydovchi</a:t>
            </a:r>
            <a:r>
              <a:rPr lang="en-US" sz="3200" b="1" i="1" dirty="0"/>
              <a:t> </a:t>
            </a:r>
            <a:r>
              <a:rPr lang="en-US" sz="3200" b="1" i="1" dirty="0" err="1"/>
              <a:t>Sh.Q</a:t>
            </a:r>
            <a:r>
              <a:rPr lang="en-US" sz="3200" b="1" i="1" dirty="0"/>
              <a:t>. </a:t>
            </a:r>
            <a:r>
              <a:rPr lang="en-US" sz="3200" b="1" i="1" dirty="0" err="1" smtClean="0"/>
              <a:t>boshqaruvida</a:t>
            </a:r>
            <a:r>
              <a:rPr lang="en-US" sz="3200" b="1" i="1" dirty="0" smtClean="0"/>
              <a:t> </a:t>
            </a:r>
            <a:r>
              <a:rPr lang="en-US" sz="3200" b="1" i="1" dirty="0" err="1"/>
              <a:t>bo‘lgan</a:t>
            </a:r>
            <a:r>
              <a:rPr lang="en-US" sz="3200" b="1" i="1" dirty="0"/>
              <a:t> GAZ-53 </a:t>
            </a:r>
            <a:r>
              <a:rPr lang="en-US" sz="3200" b="1" i="1" dirty="0" err="1"/>
              <a:t>rusumli</a:t>
            </a:r>
            <a:r>
              <a:rPr lang="en-US" sz="3200" b="1" i="1" dirty="0"/>
              <a:t> yuk </a:t>
            </a:r>
            <a:r>
              <a:rPr lang="en-US" sz="3200" b="1" i="1" dirty="0" err="1"/>
              <a:t>avtomobilining</a:t>
            </a:r>
            <a:r>
              <a:rPr lang="en-US" sz="3200" b="1" i="1" dirty="0"/>
              <a:t> </a:t>
            </a:r>
            <a:r>
              <a:rPr lang="en-US" sz="3200" b="1" i="1" dirty="0" err="1"/>
              <a:t>gaz</a:t>
            </a:r>
            <a:r>
              <a:rPr lang="en-US" sz="3200" b="1" i="1" dirty="0"/>
              <a:t> </a:t>
            </a:r>
            <a:r>
              <a:rPr lang="en-US" sz="3200" b="1" i="1" dirty="0" err="1"/>
              <a:t>jihozlari</a:t>
            </a:r>
            <a:r>
              <a:rPr lang="en-US" sz="3200" b="1" i="1" dirty="0"/>
              <a:t> </a:t>
            </a:r>
            <a:r>
              <a:rPr lang="en-US" sz="3200" b="1" i="1" dirty="0" err="1" smtClean="0"/>
              <a:t>nosozligi</a:t>
            </a:r>
            <a:r>
              <a:rPr lang="en-US" sz="3200" b="1" i="1" dirty="0" smtClean="0"/>
              <a:t> </a:t>
            </a:r>
            <a:r>
              <a:rPr lang="en-US" sz="3200" b="1" i="1" dirty="0" err="1"/>
              <a:t>natijasida</a:t>
            </a:r>
            <a:r>
              <a:rPr lang="en-US" sz="3200" b="1" i="1" dirty="0"/>
              <a:t> </a:t>
            </a:r>
            <a:r>
              <a:rPr lang="en-US" sz="3200" b="1" i="1" dirty="0" err="1"/>
              <a:t>yonin</a:t>
            </a:r>
            <a:r>
              <a:rPr lang="en-US" sz="3200" b="1" i="1" dirty="0"/>
              <a:t> </a:t>
            </a:r>
            <a:r>
              <a:rPr lang="en-US" sz="3200" b="1" i="1" dirty="0" err="1"/>
              <a:t>sodir</a:t>
            </a:r>
            <a:r>
              <a:rPr lang="en-US" sz="3200" b="1" i="1" dirty="0"/>
              <a:t> </a:t>
            </a:r>
            <a:r>
              <a:rPr lang="en-US" sz="3200" b="1" i="1" dirty="0" err="1"/>
              <a:t>bo‘lgan</a:t>
            </a:r>
            <a:r>
              <a:rPr lang="en-US" sz="3200" b="1" i="1" dirty="0"/>
              <a:t>. </a:t>
            </a:r>
            <a:r>
              <a:rPr lang="en-US" sz="3200" b="1" i="1" dirty="0" err="1"/>
              <a:t>Yonin</a:t>
            </a:r>
            <a:r>
              <a:rPr lang="en-US" sz="3200" b="1" i="1" dirty="0"/>
              <a:t> </a:t>
            </a:r>
            <a:r>
              <a:rPr lang="en-US" sz="3200" b="1" i="1" dirty="0" err="1"/>
              <a:t>oqibatida</a:t>
            </a:r>
            <a:r>
              <a:rPr lang="en-US" sz="3200" b="1" i="1" dirty="0"/>
              <a:t> </a:t>
            </a:r>
            <a:r>
              <a:rPr lang="en-US" sz="3200" b="1" i="1" dirty="0" err="1" smtClean="0"/>
              <a:t>haydovchi</a:t>
            </a:r>
            <a:r>
              <a:rPr lang="en-US" sz="3200" b="1" i="1" dirty="0" smtClean="0"/>
              <a:t> </a:t>
            </a:r>
            <a:r>
              <a:rPr lang="en-US" sz="3200" b="1" i="1" dirty="0" err="1" smtClean="0"/>
              <a:t>Sh.Q</a:t>
            </a:r>
            <a:r>
              <a:rPr lang="en-US" sz="3200" b="1" i="1" dirty="0"/>
              <a:t>. </a:t>
            </a:r>
            <a:r>
              <a:rPr lang="en-US" sz="3200" b="1" i="1" dirty="0" err="1"/>
              <a:t>va</a:t>
            </a:r>
            <a:r>
              <a:rPr lang="en-US" sz="3200" b="1" i="1" dirty="0"/>
              <a:t> </a:t>
            </a:r>
            <a:r>
              <a:rPr lang="en-US" sz="3200" b="1" i="1" dirty="0" err="1"/>
              <a:t>yo‘lovchi</a:t>
            </a:r>
            <a:r>
              <a:rPr lang="en-US" sz="3200" b="1" i="1" dirty="0"/>
              <a:t> B.Q. tan </a:t>
            </a:r>
            <a:r>
              <a:rPr lang="en-US" sz="3200" b="1" i="1" dirty="0" err="1"/>
              <a:t>jarohati</a:t>
            </a:r>
            <a:r>
              <a:rPr lang="en-US" sz="3200" b="1" i="1" dirty="0"/>
              <a:t> </a:t>
            </a:r>
            <a:r>
              <a:rPr lang="en-US" sz="3200" b="1" i="1" dirty="0" err="1"/>
              <a:t>olib</a:t>
            </a:r>
            <a:r>
              <a:rPr lang="en-US" sz="3200" b="1" i="1" dirty="0"/>
              <a:t>, </a:t>
            </a:r>
            <a:r>
              <a:rPr lang="en-US" sz="3200" b="1" i="1" dirty="0" err="1"/>
              <a:t>kasalxonaga</a:t>
            </a:r>
            <a:r>
              <a:rPr lang="en-US" sz="3200" b="1" i="1" dirty="0"/>
              <a:t> </a:t>
            </a:r>
            <a:r>
              <a:rPr lang="en-US" sz="3200" b="1" i="1" dirty="0" err="1"/>
              <a:t>joylashtirilgan</a:t>
            </a:r>
            <a:r>
              <a:rPr lang="uz-Cyrl-UZ" sz="3200" b="1" dirty="0" smtClean="0">
                <a:latin typeface="Cambria" panose="02040503050406030204" pitchFamily="18" charset="0"/>
              </a:rPr>
              <a:t> </a:t>
            </a:r>
            <a:endParaRPr lang="ru-RU" sz="3200" b="1" dirty="0">
              <a:latin typeface="Cambria" panose="02040503050406030204" pitchFamily="18" charset="0"/>
            </a:endParaRPr>
          </a:p>
          <a:p>
            <a:pPr>
              <a:lnSpc>
                <a:spcPct val="160000"/>
              </a:lnSpc>
            </a:pPr>
            <a:endParaRPr lang="ru-RU" sz="3200" b="1" dirty="0">
              <a:latin typeface="Cambria" panose="02040503050406030204" pitchFamily="18" charset="0"/>
            </a:endParaRPr>
          </a:p>
          <a:p>
            <a:pPr>
              <a:lnSpc>
                <a:spcPct val="160000"/>
              </a:lnSpc>
            </a:pPr>
            <a:endParaRPr lang="ru-RU" sz="3200" b="1" dirty="0">
              <a:latin typeface="Cambria" panose="02040503050406030204" pitchFamily="18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004552" y="334850"/>
            <a:ext cx="7643059" cy="114125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latin typeface="Cambria" panose="02040503050406030204" pitchFamily="18" charset="0"/>
              </a:rPr>
              <a:t>Huquqiy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</a:rPr>
              <a:t>vaziyatlar</a:t>
            </a:r>
            <a:endParaRPr lang="en-US" sz="2800" dirty="0" smtClean="0">
              <a:latin typeface="Cambria" panose="02040503050406030204" pitchFamily="18" charset="0"/>
            </a:endParaRPr>
          </a:p>
          <a:p>
            <a:pPr algn="ctr"/>
            <a:r>
              <a:rPr lang="en-US" sz="2800" dirty="0" smtClean="0">
                <a:latin typeface="Cambria" panose="02040503050406030204" pitchFamily="18" charset="0"/>
              </a:rPr>
              <a:t>11-sinf</a:t>
            </a:r>
            <a:r>
              <a:rPr lang="ru-RU" sz="2800" dirty="0" smtClean="0">
                <a:latin typeface="Cambria" panose="02040503050406030204" pitchFamily="18" charset="0"/>
              </a:rPr>
              <a:t> №</a:t>
            </a:r>
            <a:r>
              <a:rPr lang="en-US" sz="2800" dirty="0">
                <a:latin typeface="Cambria" panose="02040503050406030204" pitchFamily="18" charset="0"/>
              </a:rPr>
              <a:t>2</a:t>
            </a:r>
            <a:endParaRPr lang="ru-RU" sz="2800" dirty="0">
              <a:latin typeface="Cambria" panose="02040503050406030204" pitchFamily="18" charset="0"/>
            </a:endParaRPr>
          </a:p>
        </p:txBody>
      </p:sp>
      <p:sp>
        <p:nvSpPr>
          <p:cNvPr id="6" name="Овал 5">
            <a:hlinkClick r:id="rId2" action="ppaction://hlinksldjump"/>
          </p:cNvPr>
          <p:cNvSpPr/>
          <p:nvPr/>
        </p:nvSpPr>
        <p:spPr>
          <a:xfrm>
            <a:off x="9517487" y="334850"/>
            <a:ext cx="2292440" cy="1278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>
                <a:latin typeface="Cambria" panose="02040503050406030204" pitchFamily="18" charset="0"/>
              </a:rPr>
              <a:t>Ortga</a:t>
            </a:r>
            <a:endParaRPr lang="ru-RU" sz="4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648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04552" y="1303984"/>
            <a:ext cx="8534400" cy="4736206"/>
          </a:xfrm>
        </p:spPr>
        <p:txBody>
          <a:bodyPr>
            <a:noAutofit/>
          </a:bodyPr>
          <a:lstStyle/>
          <a:p>
            <a:r>
              <a:rPr lang="en-US" sz="3600" b="1" i="1" dirty="0"/>
              <a:t>Toshkent </a:t>
            </a:r>
            <a:r>
              <a:rPr lang="en-US" sz="3600" b="1" i="1" dirty="0" err="1"/>
              <a:t>shahrining</a:t>
            </a:r>
            <a:r>
              <a:rPr lang="en-US" sz="3600" b="1" i="1" dirty="0"/>
              <a:t> </a:t>
            </a:r>
            <a:r>
              <a:rPr lang="en-US" sz="3600" b="1" i="1" dirty="0" err="1"/>
              <a:t>Uchtepa</a:t>
            </a:r>
            <a:r>
              <a:rPr lang="en-US" sz="3600" b="1" i="1" dirty="0"/>
              <a:t> </a:t>
            </a:r>
            <a:r>
              <a:rPr lang="en-US" sz="3600" b="1" i="1" dirty="0" err="1"/>
              <a:t>tumanida</a:t>
            </a:r>
            <a:r>
              <a:rPr lang="en-US" sz="3600" b="1" i="1" dirty="0"/>
              <a:t> </a:t>
            </a:r>
            <a:r>
              <a:rPr lang="en-US" sz="3600" b="1" i="1" dirty="0" err="1"/>
              <a:t>yashovchi</a:t>
            </a:r>
            <a:r>
              <a:rPr lang="en-US" sz="3600" b="1" i="1" dirty="0"/>
              <a:t> </a:t>
            </a:r>
            <a:r>
              <a:rPr lang="en-US" sz="3600" b="1" i="1" dirty="0" err="1"/>
              <a:t>fuqaro</a:t>
            </a:r>
            <a:r>
              <a:rPr lang="en-US" sz="3600" b="1" i="1" dirty="0"/>
              <a:t> </a:t>
            </a:r>
            <a:r>
              <a:rPr lang="en-US" sz="3600" b="1" i="1" dirty="0" err="1"/>
              <a:t>S.T.ning</a:t>
            </a:r>
            <a:endParaRPr lang="ru-RU" sz="3600" b="1" dirty="0"/>
          </a:p>
          <a:p>
            <a:r>
              <a:rPr lang="en-US" sz="3600" b="1" i="1" dirty="0" err="1"/>
              <a:t>molxonasida</a:t>
            </a:r>
            <a:r>
              <a:rPr lang="en-US" sz="3600" b="1" i="1" dirty="0"/>
              <a:t> </a:t>
            </a:r>
            <a:r>
              <a:rPr lang="en-US" sz="3600" b="1" i="1" dirty="0" err="1"/>
              <a:t>elektr</a:t>
            </a:r>
            <a:r>
              <a:rPr lang="en-US" sz="3600" b="1" i="1" dirty="0"/>
              <a:t> </a:t>
            </a:r>
            <a:r>
              <a:rPr lang="en-US" sz="3600" b="1" i="1" dirty="0" err="1"/>
              <a:t>simlarining</a:t>
            </a:r>
            <a:r>
              <a:rPr lang="en-US" sz="3600" b="1" i="1" dirty="0"/>
              <a:t> </a:t>
            </a:r>
            <a:r>
              <a:rPr lang="en-US" sz="3600" b="1" i="1" dirty="0" err="1"/>
              <a:t>qisqa</a:t>
            </a:r>
            <a:r>
              <a:rPr lang="en-US" sz="3600" b="1" i="1" dirty="0"/>
              <a:t> </a:t>
            </a:r>
            <a:r>
              <a:rPr lang="en-US" sz="3600" b="1" i="1" dirty="0" err="1"/>
              <a:t>tutashuvi</a:t>
            </a:r>
            <a:r>
              <a:rPr lang="en-US" sz="3600" b="1" i="1" dirty="0"/>
              <a:t> </a:t>
            </a:r>
            <a:r>
              <a:rPr lang="en-US" sz="3600" b="1" i="1" dirty="0" err="1"/>
              <a:t>natijasida</a:t>
            </a:r>
            <a:r>
              <a:rPr lang="en-US" sz="3600" b="1" i="1" dirty="0"/>
              <a:t> </a:t>
            </a:r>
            <a:r>
              <a:rPr lang="en-US" sz="3600" b="1" i="1" dirty="0" err="1"/>
              <a:t>yonin</a:t>
            </a:r>
            <a:endParaRPr lang="ru-RU" sz="3600" b="1" dirty="0"/>
          </a:p>
          <a:p>
            <a:r>
              <a:rPr lang="en-US" sz="3600" b="1" i="1" dirty="0" err="1"/>
              <a:t>sodir</a:t>
            </a:r>
            <a:r>
              <a:rPr lang="en-US" sz="3600" b="1" i="1" dirty="0"/>
              <a:t> </a:t>
            </a:r>
            <a:r>
              <a:rPr lang="en-US" sz="3600" b="1" i="1" dirty="0" err="1"/>
              <a:t>bo‘lib</a:t>
            </a:r>
            <a:r>
              <a:rPr lang="en-US" sz="3600" b="1" i="1" dirty="0"/>
              <a:t>, </a:t>
            </a:r>
            <a:r>
              <a:rPr lang="en-US" sz="3600" b="1" i="1" dirty="0" err="1"/>
              <a:t>molxonaning</a:t>
            </a:r>
            <a:r>
              <a:rPr lang="en-US" sz="3600" b="1" i="1" dirty="0"/>
              <a:t> 30 </a:t>
            </a:r>
            <a:r>
              <a:rPr lang="en-US" sz="3600" b="1" i="1" dirty="0" err="1"/>
              <a:t>kv</a:t>
            </a:r>
            <a:r>
              <a:rPr lang="en-US" sz="3600" b="1" i="1" dirty="0"/>
              <a:t>. </a:t>
            </a:r>
            <a:r>
              <a:rPr lang="en-US" sz="3600" b="1" i="1" dirty="0" err="1"/>
              <a:t>metr</a:t>
            </a:r>
            <a:r>
              <a:rPr lang="en-US" sz="3600" b="1" i="1" dirty="0"/>
              <a:t> </a:t>
            </a:r>
            <a:r>
              <a:rPr lang="en-US" sz="3600" b="1" i="1" dirty="0" err="1"/>
              <a:t>hamda</a:t>
            </a:r>
            <a:r>
              <a:rPr lang="en-US" sz="3600" b="1" i="1" dirty="0"/>
              <a:t> </a:t>
            </a:r>
            <a:r>
              <a:rPr lang="en-US" sz="3600" b="1" i="1" dirty="0" err="1"/>
              <a:t>qo‘shni</a:t>
            </a:r>
            <a:r>
              <a:rPr lang="en-US" sz="3600" b="1" i="1" dirty="0"/>
              <a:t> </a:t>
            </a:r>
            <a:r>
              <a:rPr lang="en-US" sz="3600" b="1" i="1" dirty="0" err="1"/>
              <a:t>xonadonning</a:t>
            </a:r>
            <a:endParaRPr lang="ru-RU" sz="3600" b="1" dirty="0"/>
          </a:p>
          <a:p>
            <a:r>
              <a:rPr lang="en-US" sz="3600" b="1" i="1" dirty="0"/>
              <a:t>90 </a:t>
            </a:r>
            <a:r>
              <a:rPr lang="en-US" sz="3600" b="1" i="1" dirty="0" err="1"/>
              <a:t>kv</a:t>
            </a:r>
            <a:r>
              <a:rPr lang="en-US" sz="3600" b="1" i="1" dirty="0"/>
              <a:t>. </a:t>
            </a:r>
            <a:r>
              <a:rPr lang="en-US" sz="3600" b="1" i="1" dirty="0" err="1"/>
              <a:t>metr</a:t>
            </a:r>
            <a:r>
              <a:rPr lang="en-US" sz="3600" b="1" i="1" dirty="0"/>
              <a:t> </a:t>
            </a:r>
            <a:r>
              <a:rPr lang="en-US" sz="3600" b="1" i="1" dirty="0" err="1"/>
              <a:t>maydonida</a:t>
            </a:r>
            <a:r>
              <a:rPr lang="en-US" sz="3600" b="1" i="1" dirty="0"/>
              <a:t> tom </a:t>
            </a:r>
            <a:r>
              <a:rPr lang="en-US" sz="3600" b="1" i="1" dirty="0" err="1"/>
              <a:t>qismlari</a:t>
            </a:r>
            <a:r>
              <a:rPr lang="en-US" sz="3600" b="1" i="1" dirty="0"/>
              <a:t> </a:t>
            </a:r>
            <a:r>
              <a:rPr lang="en-US" sz="3600" b="1" i="1" dirty="0" err="1"/>
              <a:t>yonib</a:t>
            </a:r>
            <a:r>
              <a:rPr lang="en-US" sz="3600" b="1" i="1" dirty="0"/>
              <a:t> </a:t>
            </a:r>
            <a:r>
              <a:rPr lang="en-US" sz="3600" b="1" i="1" dirty="0" err="1"/>
              <a:t>zararlangan</a:t>
            </a:r>
            <a:endParaRPr lang="ru-RU" sz="3600" b="1" dirty="0"/>
          </a:p>
          <a:p>
            <a:pPr>
              <a:lnSpc>
                <a:spcPct val="160000"/>
              </a:lnSpc>
            </a:pPr>
            <a:r>
              <a:rPr lang="uz-Cyrl-UZ" sz="3600" b="1" dirty="0" smtClean="0">
                <a:latin typeface="Cambria" panose="02040503050406030204" pitchFamily="18" charset="0"/>
              </a:rPr>
              <a:t> </a:t>
            </a:r>
            <a:endParaRPr lang="ru-RU" sz="3600" b="1" dirty="0">
              <a:latin typeface="Cambria" panose="02040503050406030204" pitchFamily="18" charset="0"/>
            </a:endParaRPr>
          </a:p>
          <a:p>
            <a:pPr>
              <a:lnSpc>
                <a:spcPct val="160000"/>
              </a:lnSpc>
            </a:pPr>
            <a:endParaRPr lang="ru-RU" sz="3600" b="1" dirty="0">
              <a:latin typeface="Cambria" panose="02040503050406030204" pitchFamily="18" charset="0"/>
            </a:endParaRPr>
          </a:p>
          <a:p>
            <a:pPr>
              <a:lnSpc>
                <a:spcPct val="160000"/>
              </a:lnSpc>
            </a:pPr>
            <a:endParaRPr lang="ru-RU" sz="3600" b="1" dirty="0">
              <a:latin typeface="Cambria" panose="02040503050406030204" pitchFamily="18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004552" y="334850"/>
            <a:ext cx="6800045" cy="74697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latin typeface="Cambria" panose="02040503050406030204" pitchFamily="18" charset="0"/>
              </a:rPr>
              <a:t>Huquqiy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</a:rPr>
              <a:t>vaziyatlar</a:t>
            </a:r>
            <a:endParaRPr lang="en-US" sz="2800" dirty="0" smtClean="0">
              <a:latin typeface="Cambria" panose="02040503050406030204" pitchFamily="18" charset="0"/>
            </a:endParaRPr>
          </a:p>
          <a:p>
            <a:pPr algn="ctr"/>
            <a:r>
              <a:rPr lang="en-US" sz="2800" dirty="0" smtClean="0">
                <a:latin typeface="Cambria" panose="02040503050406030204" pitchFamily="18" charset="0"/>
              </a:rPr>
              <a:t>11-sinf </a:t>
            </a:r>
            <a:r>
              <a:rPr lang="ru-RU" sz="2800" dirty="0" smtClean="0">
                <a:latin typeface="Cambria" panose="02040503050406030204" pitchFamily="18" charset="0"/>
              </a:rPr>
              <a:t>№</a:t>
            </a:r>
            <a:r>
              <a:rPr lang="en-US" sz="2800" dirty="0">
                <a:latin typeface="Cambria" panose="02040503050406030204" pitchFamily="18" charset="0"/>
              </a:rPr>
              <a:t>3</a:t>
            </a:r>
            <a:endParaRPr lang="ru-RU" sz="2800" dirty="0">
              <a:latin typeface="Cambria" panose="02040503050406030204" pitchFamily="18" charset="0"/>
            </a:endParaRPr>
          </a:p>
        </p:txBody>
      </p:sp>
      <p:sp>
        <p:nvSpPr>
          <p:cNvPr id="6" name="Овал 5">
            <a:hlinkClick r:id="rId2" action="ppaction://hlinksldjump"/>
          </p:cNvPr>
          <p:cNvSpPr/>
          <p:nvPr/>
        </p:nvSpPr>
        <p:spPr>
          <a:xfrm>
            <a:off x="9517487" y="334850"/>
            <a:ext cx="2292440" cy="1278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>
                <a:latin typeface="Cambria" panose="02040503050406030204" pitchFamily="18" charset="0"/>
              </a:rPr>
              <a:t>Ortga</a:t>
            </a:r>
            <a:endParaRPr lang="ru-RU" sz="4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517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04552" y="1303984"/>
            <a:ext cx="8534400" cy="4736206"/>
          </a:xfrm>
        </p:spPr>
        <p:txBody>
          <a:bodyPr>
            <a:noAutofit/>
          </a:bodyPr>
          <a:lstStyle/>
          <a:p>
            <a:r>
              <a:rPr lang="en-US" sz="3200" b="1" i="1" dirty="0" err="1"/>
              <a:t>Tezkor</a:t>
            </a:r>
            <a:r>
              <a:rPr lang="en-US" sz="3200" b="1" i="1" dirty="0"/>
              <a:t> </a:t>
            </a:r>
            <a:r>
              <a:rPr lang="en-US" sz="3200" b="1" i="1" dirty="0" err="1"/>
              <a:t>ma’lumotni</a:t>
            </a:r>
            <a:r>
              <a:rPr lang="en-US" sz="3200" b="1" i="1" dirty="0"/>
              <a:t> </a:t>
            </a:r>
            <a:r>
              <a:rPr lang="en-US" sz="3200" b="1" i="1" dirty="0" err="1"/>
              <a:t>o‘rganish</a:t>
            </a:r>
            <a:r>
              <a:rPr lang="en-US" sz="3200" b="1" i="1" dirty="0"/>
              <a:t> </a:t>
            </a:r>
            <a:r>
              <a:rPr lang="en-US" sz="3200" b="1" i="1" dirty="0" err="1"/>
              <a:t>maqsadida</a:t>
            </a:r>
            <a:r>
              <a:rPr lang="en-US" sz="3200" b="1" i="1" dirty="0"/>
              <a:t> </a:t>
            </a:r>
            <a:r>
              <a:rPr lang="en-US" sz="3200" b="1" i="1" dirty="0" err="1"/>
              <a:t>Andijon</a:t>
            </a:r>
            <a:r>
              <a:rPr lang="en-US" sz="3200" b="1" i="1" dirty="0"/>
              <a:t> </a:t>
            </a:r>
            <a:r>
              <a:rPr lang="en-US" sz="3200" b="1" i="1" dirty="0" err="1" smtClean="0"/>
              <a:t>viloyatining</a:t>
            </a:r>
            <a:r>
              <a:rPr lang="en-US" sz="3200" b="1" i="1" dirty="0" smtClean="0"/>
              <a:t> </a:t>
            </a:r>
            <a:r>
              <a:rPr lang="en-US" sz="3200" b="1" i="1" dirty="0" err="1" smtClean="0"/>
              <a:t>Baliqchi</a:t>
            </a:r>
            <a:r>
              <a:rPr lang="en-US" sz="3200" b="1" i="1" dirty="0" smtClean="0"/>
              <a:t> </a:t>
            </a:r>
            <a:r>
              <a:rPr lang="en-US" sz="3200" b="1" i="1" dirty="0" err="1"/>
              <a:t>tumanida</a:t>
            </a:r>
            <a:r>
              <a:rPr lang="en-US" sz="3200" b="1" i="1" dirty="0"/>
              <a:t> </a:t>
            </a:r>
            <a:r>
              <a:rPr lang="en-US" sz="3200" b="1" i="1" dirty="0" err="1"/>
              <a:t>yashovchi</a:t>
            </a:r>
            <a:r>
              <a:rPr lang="en-US" sz="3200" b="1" i="1" dirty="0"/>
              <a:t>, 1979-yilda </a:t>
            </a:r>
            <a:r>
              <a:rPr lang="en-US" sz="3200" b="1" i="1" dirty="0" err="1"/>
              <a:t>tuilgan</a:t>
            </a:r>
            <a:r>
              <a:rPr lang="en-US" sz="3200" b="1" i="1" dirty="0"/>
              <a:t> </a:t>
            </a:r>
            <a:r>
              <a:rPr lang="en-US" sz="3200" b="1" i="1" dirty="0" err="1"/>
              <a:t>M.A.ning</a:t>
            </a:r>
            <a:r>
              <a:rPr lang="en-US" sz="3200" b="1" i="1" dirty="0"/>
              <a:t> </a:t>
            </a:r>
            <a:r>
              <a:rPr lang="en-US" sz="3200" b="1" i="1" dirty="0" err="1" smtClean="0"/>
              <a:t>yashash</a:t>
            </a:r>
            <a:r>
              <a:rPr lang="en-US" sz="3200" b="1" i="1" dirty="0" smtClean="0"/>
              <a:t> </a:t>
            </a:r>
            <a:r>
              <a:rPr lang="en-US" sz="3200" b="1" i="1" dirty="0" err="1" smtClean="0"/>
              <a:t>xonadoni</a:t>
            </a:r>
            <a:r>
              <a:rPr lang="en-US" sz="3200" b="1" i="1" dirty="0" smtClean="0"/>
              <a:t> </a:t>
            </a:r>
            <a:r>
              <a:rPr lang="en-US" sz="3200" b="1" i="1" dirty="0" err="1"/>
              <a:t>tekshirilganda</a:t>
            </a:r>
            <a:r>
              <a:rPr lang="en-US" sz="3200" b="1" i="1" dirty="0"/>
              <a:t> </a:t>
            </a:r>
            <a:r>
              <a:rPr lang="en-US" sz="3200" b="1" i="1" dirty="0" err="1"/>
              <a:t>qurilishi</a:t>
            </a:r>
            <a:r>
              <a:rPr lang="en-US" sz="3200" b="1" i="1" dirty="0"/>
              <a:t> </a:t>
            </a:r>
            <a:r>
              <a:rPr lang="en-US" sz="3200" b="1" i="1" dirty="0" err="1"/>
              <a:t>bitmagan</a:t>
            </a:r>
            <a:r>
              <a:rPr lang="en-US" sz="3200" b="1" i="1" dirty="0"/>
              <a:t> </a:t>
            </a:r>
            <a:r>
              <a:rPr lang="en-US" sz="3200" b="1" i="1" dirty="0" err="1"/>
              <a:t>uyidan</a:t>
            </a:r>
            <a:r>
              <a:rPr lang="en-US" sz="3200" b="1" i="1" dirty="0"/>
              <a:t> </a:t>
            </a:r>
            <a:r>
              <a:rPr lang="en-US" sz="3200" b="1" i="1" dirty="0" err="1"/>
              <a:t>qooz</a:t>
            </a:r>
            <a:r>
              <a:rPr lang="en-US" sz="3200" b="1" i="1" dirty="0"/>
              <a:t> </a:t>
            </a:r>
            <a:r>
              <a:rPr lang="en-US" sz="3200" b="1" i="1" dirty="0" err="1" smtClean="0"/>
              <a:t>parchasiga</a:t>
            </a:r>
            <a:r>
              <a:rPr lang="en-US" sz="3200" b="1" i="1" dirty="0" smtClean="0"/>
              <a:t> </a:t>
            </a:r>
            <a:r>
              <a:rPr lang="en-US" sz="3200" b="1" i="1" dirty="0" err="1" smtClean="0"/>
              <a:t>o‘ralgan</a:t>
            </a:r>
            <a:r>
              <a:rPr lang="en-US" sz="3200" b="1" i="1" dirty="0"/>
              <a:t>, </a:t>
            </a:r>
            <a:r>
              <a:rPr lang="en-US" sz="3200" b="1" i="1" dirty="0" err="1"/>
              <a:t>oirligi</a:t>
            </a:r>
            <a:r>
              <a:rPr lang="en-US" sz="3200" b="1" i="1" dirty="0"/>
              <a:t> 326,5 g </a:t>
            </a:r>
            <a:r>
              <a:rPr lang="en-US" sz="3200" b="1" i="1" dirty="0" err="1"/>
              <a:t>bo‘lgan</a:t>
            </a:r>
            <a:r>
              <a:rPr lang="en-US" sz="3200" b="1" i="1" dirty="0"/>
              <a:t> </a:t>
            </a:r>
            <a:r>
              <a:rPr lang="en-US" sz="3200" b="1" i="1" dirty="0" err="1"/>
              <a:t>giyohvandlik</a:t>
            </a:r>
            <a:r>
              <a:rPr lang="en-US" sz="3200" b="1" i="1" dirty="0"/>
              <a:t> </a:t>
            </a:r>
            <a:r>
              <a:rPr lang="en-US" sz="3200" b="1" i="1" dirty="0" err="1"/>
              <a:t>moddasi</a:t>
            </a:r>
            <a:r>
              <a:rPr lang="en-US" sz="3200" b="1" i="1" dirty="0"/>
              <a:t> </a:t>
            </a:r>
            <a:r>
              <a:rPr lang="en-US" sz="3200" b="1" i="1" dirty="0" err="1"/>
              <a:t>topilib</a:t>
            </a:r>
            <a:r>
              <a:rPr lang="en-US" sz="3200" b="1" i="1" dirty="0"/>
              <a:t>, </a:t>
            </a:r>
            <a:r>
              <a:rPr lang="en-US" sz="3200" b="1" i="1" dirty="0" err="1" smtClean="0"/>
              <a:t>daliliy</a:t>
            </a:r>
            <a:r>
              <a:rPr lang="en-US" sz="3200" b="1" i="1" dirty="0" smtClean="0"/>
              <a:t> </a:t>
            </a:r>
            <a:r>
              <a:rPr lang="en-US" sz="3200" b="1" i="1" dirty="0" err="1" smtClean="0"/>
              <a:t>ashyo</a:t>
            </a:r>
            <a:r>
              <a:rPr lang="en-US" sz="3200" b="1" i="1" dirty="0" smtClean="0"/>
              <a:t> </a:t>
            </a:r>
            <a:r>
              <a:rPr lang="en-US" sz="3200" b="1" i="1" dirty="0" err="1"/>
              <a:t>sifatida</a:t>
            </a:r>
            <a:r>
              <a:rPr lang="en-US" sz="3200" b="1" i="1" dirty="0"/>
              <a:t> </a:t>
            </a:r>
            <a:r>
              <a:rPr lang="en-US" sz="3200" b="1" i="1" dirty="0" err="1" smtClean="0"/>
              <a:t>olindi</a:t>
            </a:r>
            <a:r>
              <a:rPr lang="en-US" sz="3200" b="1" i="1" dirty="0" smtClean="0"/>
              <a:t>.</a:t>
            </a:r>
            <a:r>
              <a:rPr lang="uz-Cyrl-UZ" sz="3200" b="1" dirty="0" smtClean="0">
                <a:latin typeface="Cambria" panose="02040503050406030204" pitchFamily="18" charset="0"/>
              </a:rPr>
              <a:t> </a:t>
            </a:r>
            <a:endParaRPr lang="ru-RU" sz="3200" b="1" dirty="0">
              <a:latin typeface="Cambria" panose="02040503050406030204" pitchFamily="18" charset="0"/>
            </a:endParaRPr>
          </a:p>
          <a:p>
            <a:pPr>
              <a:lnSpc>
                <a:spcPct val="160000"/>
              </a:lnSpc>
            </a:pPr>
            <a:endParaRPr lang="ru-RU" sz="3200" b="1" dirty="0">
              <a:latin typeface="Cambria" panose="02040503050406030204" pitchFamily="18" charset="0"/>
            </a:endParaRPr>
          </a:p>
          <a:p>
            <a:pPr>
              <a:lnSpc>
                <a:spcPct val="160000"/>
              </a:lnSpc>
            </a:pPr>
            <a:endParaRPr lang="ru-RU" sz="3200" b="1" dirty="0">
              <a:latin typeface="Cambria" panose="02040503050406030204" pitchFamily="18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004552" y="334850"/>
            <a:ext cx="6800045" cy="74697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latin typeface="Cambria" panose="02040503050406030204" pitchFamily="18" charset="0"/>
              </a:rPr>
              <a:t>Huquqiy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</a:rPr>
              <a:t>vaziyatlar</a:t>
            </a:r>
            <a:endParaRPr lang="en-US" sz="2800" dirty="0" smtClean="0">
              <a:latin typeface="Cambria" panose="02040503050406030204" pitchFamily="18" charset="0"/>
            </a:endParaRPr>
          </a:p>
          <a:p>
            <a:pPr algn="ctr"/>
            <a:r>
              <a:rPr lang="en-US" sz="2800" dirty="0" smtClean="0">
                <a:latin typeface="Cambria" panose="02040503050406030204" pitchFamily="18" charset="0"/>
              </a:rPr>
              <a:t>11-sinf</a:t>
            </a:r>
            <a:r>
              <a:rPr lang="ru-RU" sz="2800" dirty="0" smtClean="0">
                <a:latin typeface="Cambria" panose="02040503050406030204" pitchFamily="18" charset="0"/>
              </a:rPr>
              <a:t> №</a:t>
            </a:r>
            <a:r>
              <a:rPr lang="en-US" sz="2800" dirty="0">
                <a:latin typeface="Cambria" panose="02040503050406030204" pitchFamily="18" charset="0"/>
              </a:rPr>
              <a:t>4</a:t>
            </a:r>
            <a:endParaRPr lang="ru-RU" sz="2800" dirty="0">
              <a:latin typeface="Cambria" panose="02040503050406030204" pitchFamily="18" charset="0"/>
            </a:endParaRPr>
          </a:p>
        </p:txBody>
      </p:sp>
      <p:sp>
        <p:nvSpPr>
          <p:cNvPr id="6" name="Овал 5">
            <a:hlinkClick r:id="rId2" action="ppaction://hlinksldjump"/>
          </p:cNvPr>
          <p:cNvSpPr/>
          <p:nvPr/>
        </p:nvSpPr>
        <p:spPr>
          <a:xfrm>
            <a:off x="9517487" y="334850"/>
            <a:ext cx="2292440" cy="1278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>
                <a:latin typeface="Cambria" panose="02040503050406030204" pitchFamily="18" charset="0"/>
              </a:rPr>
              <a:t>Ortga</a:t>
            </a:r>
            <a:endParaRPr lang="ru-RU" sz="4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5425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трелка: влево 3">
            <a:hlinkClick r:id="rId2" action="ppaction://hlinksldjump"/>
            <a:extLst>
              <a:ext uri="{FF2B5EF4-FFF2-40B4-BE49-F238E27FC236}">
                <a16:creationId xmlns:a16="http://schemas.microsoft.com/office/drawing/2014/main" xmlns="" id="{831328FF-058B-422A-A5E1-2546F8EDEF70}"/>
              </a:ext>
            </a:extLst>
          </p:cNvPr>
          <p:cNvSpPr/>
          <p:nvPr/>
        </p:nvSpPr>
        <p:spPr>
          <a:xfrm>
            <a:off x="10734261" y="6334539"/>
            <a:ext cx="1258956" cy="4108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521131" y="1541417"/>
            <a:ext cx="633548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dirty="0" err="1" smtClean="0">
                <a:latin typeface="Algerian" pitchFamily="82" charset="0"/>
              </a:rPr>
              <a:t>Testlar</a:t>
            </a:r>
            <a:endParaRPr lang="ru-RU" sz="8800" dirty="0"/>
          </a:p>
        </p:txBody>
      </p:sp>
    </p:spTree>
    <p:extLst>
      <p:ext uri="{BB962C8B-B14F-4D97-AF65-F5344CB8AC3E}">
        <p14:creationId xmlns:p14="http://schemas.microsoft.com/office/powerpoint/2010/main" xmlns="" val="386324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трелка: влево 3">
            <a:hlinkClick r:id="rId2" action="ppaction://hlinksldjump"/>
            <a:extLst>
              <a:ext uri="{FF2B5EF4-FFF2-40B4-BE49-F238E27FC236}">
                <a16:creationId xmlns:a16="http://schemas.microsoft.com/office/drawing/2014/main" xmlns="" id="{831328FF-058B-422A-A5E1-2546F8EDEF70}"/>
              </a:ext>
            </a:extLst>
          </p:cNvPr>
          <p:cNvSpPr/>
          <p:nvPr/>
        </p:nvSpPr>
        <p:spPr>
          <a:xfrm>
            <a:off x="10734261" y="6334539"/>
            <a:ext cx="1258956" cy="4108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xmlns="" id="{252424FD-54AF-407E-B85E-0D3B7EEB10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2503565940"/>
              </p:ext>
            </p:extLst>
          </p:nvPr>
        </p:nvGraphicFramePr>
        <p:xfrm>
          <a:off x="318052" y="437322"/>
          <a:ext cx="11542643" cy="4943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386324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трелка: влево 3">
            <a:hlinkClick r:id="rId2" action="ppaction://hlinksldjump"/>
            <a:extLst>
              <a:ext uri="{FF2B5EF4-FFF2-40B4-BE49-F238E27FC236}">
                <a16:creationId xmlns:a16="http://schemas.microsoft.com/office/drawing/2014/main" xmlns="" id="{831328FF-058B-422A-A5E1-2546F8EDEF70}"/>
              </a:ext>
            </a:extLst>
          </p:cNvPr>
          <p:cNvSpPr/>
          <p:nvPr/>
        </p:nvSpPr>
        <p:spPr>
          <a:xfrm>
            <a:off x="10734261" y="6334539"/>
            <a:ext cx="1258956" cy="4108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xmlns="" id="{252424FD-54AF-407E-B85E-0D3B7EEB10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4111239653"/>
              </p:ext>
            </p:extLst>
          </p:nvPr>
        </p:nvGraphicFramePr>
        <p:xfrm>
          <a:off x="318052" y="437322"/>
          <a:ext cx="11542643" cy="4943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423162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трелка: влево 3">
            <a:hlinkClick r:id="rId2" action="ppaction://hlinksldjump"/>
            <a:extLst>
              <a:ext uri="{FF2B5EF4-FFF2-40B4-BE49-F238E27FC236}">
                <a16:creationId xmlns:a16="http://schemas.microsoft.com/office/drawing/2014/main" xmlns="" id="{831328FF-058B-422A-A5E1-2546F8EDEF70}"/>
              </a:ext>
            </a:extLst>
          </p:cNvPr>
          <p:cNvSpPr/>
          <p:nvPr/>
        </p:nvSpPr>
        <p:spPr>
          <a:xfrm>
            <a:off x="10734261" y="6334539"/>
            <a:ext cx="1258956" cy="4108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xmlns="" id="{252424FD-54AF-407E-B85E-0D3B7EEB10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1481759616"/>
              </p:ext>
            </p:extLst>
          </p:nvPr>
        </p:nvGraphicFramePr>
        <p:xfrm>
          <a:off x="318052" y="437322"/>
          <a:ext cx="11542643" cy="4943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185556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трелка: влево 3">
            <a:hlinkClick r:id="rId2" action="ppaction://hlinksldjump"/>
            <a:extLst>
              <a:ext uri="{FF2B5EF4-FFF2-40B4-BE49-F238E27FC236}">
                <a16:creationId xmlns:a16="http://schemas.microsoft.com/office/drawing/2014/main" xmlns="" id="{831328FF-058B-422A-A5E1-2546F8EDEF70}"/>
              </a:ext>
            </a:extLst>
          </p:cNvPr>
          <p:cNvSpPr/>
          <p:nvPr/>
        </p:nvSpPr>
        <p:spPr>
          <a:xfrm>
            <a:off x="10734261" y="6334539"/>
            <a:ext cx="1258956" cy="4108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xmlns="" id="{252424FD-54AF-407E-B85E-0D3B7EEB10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4271508320"/>
              </p:ext>
            </p:extLst>
          </p:nvPr>
        </p:nvGraphicFramePr>
        <p:xfrm>
          <a:off x="318052" y="437322"/>
          <a:ext cx="11542643" cy="4943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327867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трелка: влево 3">
            <a:hlinkClick r:id="rId2" action="ppaction://hlinksldjump"/>
            <a:extLst>
              <a:ext uri="{FF2B5EF4-FFF2-40B4-BE49-F238E27FC236}">
                <a16:creationId xmlns:a16="http://schemas.microsoft.com/office/drawing/2014/main" xmlns="" id="{831328FF-058B-422A-A5E1-2546F8EDEF70}"/>
              </a:ext>
            </a:extLst>
          </p:cNvPr>
          <p:cNvSpPr/>
          <p:nvPr/>
        </p:nvSpPr>
        <p:spPr>
          <a:xfrm>
            <a:off x="10734261" y="6334539"/>
            <a:ext cx="1258956" cy="4108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xmlns="" id="{252424FD-54AF-407E-B85E-0D3B7EEB10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3844437337"/>
              </p:ext>
            </p:extLst>
          </p:nvPr>
        </p:nvGraphicFramePr>
        <p:xfrm>
          <a:off x="318052" y="437322"/>
          <a:ext cx="11542643" cy="4943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316044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716</TotalTime>
  <Words>1564</Words>
  <Application>Microsoft Office PowerPoint</Application>
  <PresentationFormat>Произвольный</PresentationFormat>
  <Paragraphs>349</Paragraphs>
  <Slides>38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39" baseType="lpstr">
      <vt:lpstr>Ион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  <vt:lpstr>Слайд 31</vt:lpstr>
      <vt:lpstr>Слайд 32</vt:lpstr>
      <vt:lpstr>Слайд 33</vt:lpstr>
      <vt:lpstr>Слайд 34</vt:lpstr>
      <vt:lpstr>Слайд 35</vt:lpstr>
      <vt:lpstr>Слайд 36</vt:lpstr>
      <vt:lpstr>Слайд 37</vt:lpstr>
      <vt:lpstr>Слайд 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iSSBukhara</dc:creator>
  <cp:lastModifiedBy>Пользователь</cp:lastModifiedBy>
  <cp:revision>61</cp:revision>
  <dcterms:created xsi:type="dcterms:W3CDTF">2020-12-23T06:53:03Z</dcterms:created>
  <dcterms:modified xsi:type="dcterms:W3CDTF">2021-02-23T06:04:12Z</dcterms:modified>
</cp:coreProperties>
</file>