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5.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6.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7.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8.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9.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0.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11.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2.xml" ContentType="application/vnd.openxmlformats-officedocument.theme+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theme/theme13.xml" ContentType="application/vnd.openxmlformats-officedocument.theme+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14.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5.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1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theme/theme17.xml" ContentType="application/vnd.openxmlformats-officedocument.theme+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18.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theme/theme19.xml" ContentType="application/vnd.openxmlformats-officedocument.theme+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theme/theme20.xml" ContentType="application/vnd.openxmlformats-officedocument.theme+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theme/theme21.xml" ContentType="application/vnd.openxmlformats-officedocument.theme+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theme/theme22.xml" ContentType="application/vnd.openxmlformats-officedocument.theme+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theme/theme23.xml" ContentType="application/vnd.openxmlformats-officedocument.theme+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2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theme/theme25.xml" ContentType="application/vnd.openxmlformats-officedocument.theme+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theme/theme26.xml" ContentType="application/vnd.openxmlformats-officedocument.theme+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theme/theme27.xml" ContentType="application/vnd.openxmlformats-officedocument.theme+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28.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29.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30.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31.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theme/theme32.xml" ContentType="application/vnd.openxmlformats-officedocument.theme+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143" r:id="rId2"/>
    <p:sldMasterId id="2147484177" r:id="rId3"/>
    <p:sldMasterId id="2147484192" r:id="rId4"/>
    <p:sldMasterId id="2147484207" r:id="rId5"/>
    <p:sldMasterId id="2147484240" r:id="rId6"/>
    <p:sldMasterId id="2147484256" r:id="rId7"/>
    <p:sldMasterId id="2147484268" r:id="rId8"/>
    <p:sldMasterId id="2147484284" r:id="rId9"/>
    <p:sldMasterId id="2147484296" r:id="rId10"/>
    <p:sldMasterId id="2147484311" r:id="rId11"/>
    <p:sldMasterId id="2147484324" r:id="rId12"/>
    <p:sldMasterId id="2147484336" r:id="rId13"/>
    <p:sldMasterId id="2147484370" r:id="rId14"/>
    <p:sldMasterId id="2147484385" r:id="rId15"/>
    <p:sldMasterId id="2147484400" r:id="rId16"/>
    <p:sldMasterId id="2147484433" r:id="rId17"/>
    <p:sldMasterId id="2147484449" r:id="rId18"/>
    <p:sldMasterId id="2147484461" r:id="rId19"/>
    <p:sldMasterId id="2147484477" r:id="rId20"/>
    <p:sldMasterId id="2147484489" r:id="rId21"/>
    <p:sldMasterId id="2147484502" r:id="rId22"/>
    <p:sldMasterId id="2147484514" r:id="rId23"/>
    <p:sldMasterId id="2147484548" r:id="rId24"/>
    <p:sldMasterId id="2147484563" r:id="rId25"/>
    <p:sldMasterId id="2147484578" r:id="rId26"/>
    <p:sldMasterId id="2147484611" r:id="rId27"/>
    <p:sldMasterId id="2147484627" r:id="rId28"/>
    <p:sldMasterId id="2147484639" r:id="rId29"/>
    <p:sldMasterId id="2147484655" r:id="rId30"/>
    <p:sldMasterId id="2147484667" r:id="rId31"/>
    <p:sldMasterId id="2147484701" r:id="rId32"/>
    <p:sldMasterId id="2147484717" r:id="rId33"/>
  </p:sldMasterIdLst>
  <p:notesMasterIdLst>
    <p:notesMasterId r:id="rId98"/>
  </p:notesMasterIdLst>
  <p:handoutMasterIdLst>
    <p:handoutMasterId r:id="rId99"/>
  </p:handoutMasterIdLst>
  <p:sldIdLst>
    <p:sldId id="469" r:id="rId34"/>
    <p:sldId id="257" r:id="rId35"/>
    <p:sldId id="357" r:id="rId36"/>
    <p:sldId id="358" r:id="rId37"/>
    <p:sldId id="473" r:id="rId38"/>
    <p:sldId id="476" r:id="rId39"/>
    <p:sldId id="477" r:id="rId40"/>
    <p:sldId id="359" r:id="rId41"/>
    <p:sldId id="363" r:id="rId42"/>
    <p:sldId id="364" r:id="rId43"/>
    <p:sldId id="365" r:id="rId44"/>
    <p:sldId id="368" r:id="rId45"/>
    <p:sldId id="478" r:id="rId46"/>
    <p:sldId id="479" r:id="rId47"/>
    <p:sldId id="480" r:id="rId48"/>
    <p:sldId id="481" r:id="rId49"/>
    <p:sldId id="482" r:id="rId50"/>
    <p:sldId id="483" r:id="rId51"/>
    <p:sldId id="484" r:id="rId52"/>
    <p:sldId id="485" r:id="rId53"/>
    <p:sldId id="486" r:id="rId54"/>
    <p:sldId id="487" r:id="rId55"/>
    <p:sldId id="488" r:id="rId56"/>
    <p:sldId id="489" r:id="rId57"/>
    <p:sldId id="491" r:id="rId58"/>
    <p:sldId id="490" r:id="rId59"/>
    <p:sldId id="493" r:id="rId60"/>
    <p:sldId id="372" r:id="rId61"/>
    <p:sldId id="374" r:id="rId62"/>
    <p:sldId id="492" r:id="rId63"/>
    <p:sldId id="377" r:id="rId64"/>
    <p:sldId id="459" r:id="rId65"/>
    <p:sldId id="460" r:id="rId66"/>
    <p:sldId id="420" r:id="rId67"/>
    <p:sldId id="421" r:id="rId68"/>
    <p:sldId id="422" r:id="rId69"/>
    <p:sldId id="423" r:id="rId70"/>
    <p:sldId id="424" r:id="rId71"/>
    <p:sldId id="425" r:id="rId72"/>
    <p:sldId id="426" r:id="rId73"/>
    <p:sldId id="494" r:id="rId74"/>
    <p:sldId id="495" r:id="rId75"/>
    <p:sldId id="464" r:id="rId76"/>
    <p:sldId id="496" r:id="rId77"/>
    <p:sldId id="497" r:id="rId78"/>
    <p:sldId id="381" r:id="rId79"/>
    <p:sldId id="382" r:id="rId80"/>
    <p:sldId id="383" r:id="rId81"/>
    <p:sldId id="384" r:id="rId82"/>
    <p:sldId id="385" r:id="rId83"/>
    <p:sldId id="386" r:id="rId84"/>
    <p:sldId id="498" r:id="rId85"/>
    <p:sldId id="463" r:id="rId86"/>
    <p:sldId id="472" r:id="rId87"/>
    <p:sldId id="387" r:id="rId88"/>
    <p:sldId id="499" r:id="rId89"/>
    <p:sldId id="500" r:id="rId90"/>
    <p:sldId id="501" r:id="rId91"/>
    <p:sldId id="502" r:id="rId92"/>
    <p:sldId id="503" r:id="rId93"/>
    <p:sldId id="440" r:id="rId94"/>
    <p:sldId id="461" r:id="rId95"/>
    <p:sldId id="504" r:id="rId96"/>
    <p:sldId id="467" r:id="rId97"/>
  </p:sldIdLst>
  <p:sldSz cx="9144000" cy="6858000" type="screen4x3"/>
  <p:notesSz cx="6784975" cy="9856788"/>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6" autoAdjust="0"/>
  </p:normalViewPr>
  <p:slideViewPr>
    <p:cSldViewPr>
      <p:cViewPr varScale="1">
        <p:scale>
          <a:sx n="60" d="100"/>
          <a:sy n="60" d="100"/>
        </p:scale>
        <p:origin x="-1644" y="-78"/>
      </p:cViewPr>
      <p:guideLst>
        <p:guide orient="horz"/>
        <p:guide pos="5759"/>
      </p:guideLst>
    </p:cSldViewPr>
  </p:slideViewPr>
  <p:notesTextViewPr>
    <p:cViewPr>
      <p:scale>
        <a:sx n="100" d="100"/>
        <a:sy n="100" d="100"/>
      </p:scale>
      <p:origin x="0" y="0"/>
    </p:cViewPr>
  </p:notesTextViewPr>
  <p:sorterViewPr>
    <p:cViewPr>
      <p:scale>
        <a:sx n="100" d="100"/>
        <a:sy n="100" d="100"/>
      </p:scale>
      <p:origin x="0" y="366"/>
    </p:cViewPr>
  </p:sorterViewPr>
  <p:notesViewPr>
    <p:cSldViewPr>
      <p:cViewPr varScale="1">
        <p:scale>
          <a:sx n="52" d="100"/>
          <a:sy n="52" d="100"/>
        </p:scale>
        <p:origin x="-2928" y="-90"/>
      </p:cViewPr>
      <p:guideLst>
        <p:guide orient="horz" pos="3104"/>
        <p:guide pos="21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9.xml"/><Relationship Id="rId47" Type="http://schemas.openxmlformats.org/officeDocument/2006/relationships/slide" Target="slides/slide14.xml"/><Relationship Id="rId63" Type="http://schemas.openxmlformats.org/officeDocument/2006/relationships/slide" Target="slides/slide30.xml"/><Relationship Id="rId68" Type="http://schemas.openxmlformats.org/officeDocument/2006/relationships/slide" Target="slides/slide35.xml"/><Relationship Id="rId84" Type="http://schemas.openxmlformats.org/officeDocument/2006/relationships/slide" Target="slides/slide51.xml"/><Relationship Id="rId89" Type="http://schemas.openxmlformats.org/officeDocument/2006/relationships/slide" Target="slides/slide56.xml"/><Relationship Id="rId7" Type="http://schemas.openxmlformats.org/officeDocument/2006/relationships/slideMaster" Target="slideMasters/slideMaster7.xml"/><Relationship Id="rId71" Type="http://schemas.openxmlformats.org/officeDocument/2006/relationships/slide" Target="slides/slide38.xml"/><Relationship Id="rId92" Type="http://schemas.openxmlformats.org/officeDocument/2006/relationships/slide" Target="slides/slide5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slide" Target="slides/slide25.xml"/><Relationship Id="rId66" Type="http://schemas.openxmlformats.org/officeDocument/2006/relationships/slide" Target="slides/slide33.xml"/><Relationship Id="rId74" Type="http://schemas.openxmlformats.org/officeDocument/2006/relationships/slide" Target="slides/slide41.xml"/><Relationship Id="rId79" Type="http://schemas.openxmlformats.org/officeDocument/2006/relationships/slide" Target="slides/slide46.xml"/><Relationship Id="rId87" Type="http://schemas.openxmlformats.org/officeDocument/2006/relationships/slide" Target="slides/slide54.xml"/><Relationship Id="rId102"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28.xml"/><Relationship Id="rId82" Type="http://schemas.openxmlformats.org/officeDocument/2006/relationships/slide" Target="slides/slide49.xml"/><Relationship Id="rId90" Type="http://schemas.openxmlformats.org/officeDocument/2006/relationships/slide" Target="slides/slide57.xml"/><Relationship Id="rId95" Type="http://schemas.openxmlformats.org/officeDocument/2006/relationships/slide" Target="slides/slide62.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64" Type="http://schemas.openxmlformats.org/officeDocument/2006/relationships/slide" Target="slides/slide31.xml"/><Relationship Id="rId69" Type="http://schemas.openxmlformats.org/officeDocument/2006/relationships/slide" Target="slides/slide36.xml"/><Relationship Id="rId77" Type="http://schemas.openxmlformats.org/officeDocument/2006/relationships/slide" Target="slides/slide44.xml"/><Relationship Id="rId100"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18.xml"/><Relationship Id="rId72" Type="http://schemas.openxmlformats.org/officeDocument/2006/relationships/slide" Target="slides/slide39.xml"/><Relationship Id="rId80" Type="http://schemas.openxmlformats.org/officeDocument/2006/relationships/slide" Target="slides/slide47.xml"/><Relationship Id="rId85" Type="http://schemas.openxmlformats.org/officeDocument/2006/relationships/slide" Target="slides/slide52.xml"/><Relationship Id="rId93" Type="http://schemas.openxmlformats.org/officeDocument/2006/relationships/slide" Target="slides/slide60.xml"/><Relationship Id="rId98"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slide" Target="slides/slide26.xml"/><Relationship Id="rId67" Type="http://schemas.openxmlformats.org/officeDocument/2006/relationships/slide" Target="slides/slide34.xml"/><Relationship Id="rId103"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 Target="slides/slide8.xml"/><Relationship Id="rId54" Type="http://schemas.openxmlformats.org/officeDocument/2006/relationships/slide" Target="slides/slide21.xml"/><Relationship Id="rId62" Type="http://schemas.openxmlformats.org/officeDocument/2006/relationships/slide" Target="slides/slide29.xml"/><Relationship Id="rId70" Type="http://schemas.openxmlformats.org/officeDocument/2006/relationships/slide" Target="slides/slide37.xml"/><Relationship Id="rId75" Type="http://schemas.openxmlformats.org/officeDocument/2006/relationships/slide" Target="slides/slide42.xml"/><Relationship Id="rId83" Type="http://schemas.openxmlformats.org/officeDocument/2006/relationships/slide" Target="slides/slide50.xml"/><Relationship Id="rId88" Type="http://schemas.openxmlformats.org/officeDocument/2006/relationships/slide" Target="slides/slide55.xml"/><Relationship Id="rId91" Type="http://schemas.openxmlformats.org/officeDocument/2006/relationships/slide" Target="slides/slide58.xml"/><Relationship Id="rId96" Type="http://schemas.openxmlformats.org/officeDocument/2006/relationships/slide" Target="slides/slide6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slide" Target="slides/slide27.xml"/><Relationship Id="rId65" Type="http://schemas.openxmlformats.org/officeDocument/2006/relationships/slide" Target="slides/slide32.xml"/><Relationship Id="rId73" Type="http://schemas.openxmlformats.org/officeDocument/2006/relationships/slide" Target="slides/slide40.xml"/><Relationship Id="rId78" Type="http://schemas.openxmlformats.org/officeDocument/2006/relationships/slide" Target="slides/slide45.xml"/><Relationship Id="rId81" Type="http://schemas.openxmlformats.org/officeDocument/2006/relationships/slide" Target="slides/slide48.xml"/><Relationship Id="rId86" Type="http://schemas.openxmlformats.org/officeDocument/2006/relationships/slide" Target="slides/slide53.xml"/><Relationship Id="rId94" Type="http://schemas.openxmlformats.org/officeDocument/2006/relationships/slide" Target="slides/slide61.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6.xml"/><Relationship Id="rId34" Type="http://schemas.openxmlformats.org/officeDocument/2006/relationships/slide" Target="slides/slide1.xml"/><Relationship Id="rId50" Type="http://schemas.openxmlformats.org/officeDocument/2006/relationships/slide" Target="slides/slide17.xml"/><Relationship Id="rId55" Type="http://schemas.openxmlformats.org/officeDocument/2006/relationships/slide" Target="slides/slide22.xml"/><Relationship Id="rId76" Type="http://schemas.openxmlformats.org/officeDocument/2006/relationships/slide" Target="slides/slide43.xml"/><Relationship Id="rId97"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0050" cy="492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3338" y="0"/>
            <a:ext cx="2940050" cy="492125"/>
          </a:xfrm>
          <a:prstGeom prst="rect">
            <a:avLst/>
          </a:prstGeom>
        </p:spPr>
        <p:txBody>
          <a:bodyPr vert="horz" lIns="91440" tIns="45720" rIns="91440" bIns="45720" rtlCol="0"/>
          <a:lstStyle>
            <a:lvl1pPr algn="r">
              <a:defRPr sz="1200"/>
            </a:lvl1pPr>
          </a:lstStyle>
          <a:p>
            <a:fld id="{CE2F2875-3C8A-43F5-9AD8-D42E8B788B92}" type="datetimeFigureOut">
              <a:rPr lang="en-US" smtClean="0"/>
              <a:t>5/26/2019</a:t>
            </a:fld>
            <a:endParaRPr lang="en-US"/>
          </a:p>
        </p:txBody>
      </p:sp>
      <p:sp>
        <p:nvSpPr>
          <p:cNvPr id="4" name="Footer Placeholder 3"/>
          <p:cNvSpPr>
            <a:spLocks noGrp="1"/>
          </p:cNvSpPr>
          <p:nvPr>
            <p:ph type="ftr" sz="quarter" idx="2"/>
          </p:nvPr>
        </p:nvSpPr>
        <p:spPr>
          <a:xfrm>
            <a:off x="0" y="9361488"/>
            <a:ext cx="2940050" cy="4937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3338" y="9361488"/>
            <a:ext cx="2940050" cy="493712"/>
          </a:xfrm>
          <a:prstGeom prst="rect">
            <a:avLst/>
          </a:prstGeom>
        </p:spPr>
        <p:txBody>
          <a:bodyPr vert="horz" lIns="91440" tIns="45720" rIns="91440" bIns="45720" rtlCol="0" anchor="b"/>
          <a:lstStyle>
            <a:lvl1pPr algn="r">
              <a:defRPr sz="1200"/>
            </a:lvl1pPr>
          </a:lstStyle>
          <a:p>
            <a:fld id="{53BA3B1D-82C8-4986-82A9-B695535DE292}" type="slidenum">
              <a:rPr lang="en-US" smtClean="0"/>
              <a:t>‹#›</a:t>
            </a:fld>
            <a:endParaRPr lang="en-US"/>
          </a:p>
        </p:txBody>
      </p:sp>
    </p:spTree>
    <p:extLst>
      <p:ext uri="{BB962C8B-B14F-4D97-AF65-F5344CB8AC3E}">
        <p14:creationId xmlns:p14="http://schemas.microsoft.com/office/powerpoint/2010/main" val="909501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0050"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3338" y="0"/>
            <a:ext cx="2940050" cy="492125"/>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BA703BF-7B0A-420E-8F28-00A3E113F290}" type="datetimeFigureOut">
              <a:rPr lang="en-US"/>
              <a:pPr>
                <a:defRPr/>
              </a:pPr>
              <a:t>5/26/2019</a:t>
            </a:fld>
            <a:endParaRPr lang="en-US"/>
          </a:p>
        </p:txBody>
      </p:sp>
      <p:sp>
        <p:nvSpPr>
          <p:cNvPr id="4" name="Slide Image Placeholder 3"/>
          <p:cNvSpPr>
            <a:spLocks noGrp="1" noRot="1" noChangeAspect="1"/>
          </p:cNvSpPr>
          <p:nvPr>
            <p:ph type="sldImg" idx="2"/>
          </p:nvPr>
        </p:nvSpPr>
        <p:spPr>
          <a:xfrm>
            <a:off x="928688" y="739775"/>
            <a:ext cx="4927600" cy="36957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7863" y="4681538"/>
            <a:ext cx="5429250" cy="443547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61488"/>
            <a:ext cx="2940050" cy="493712"/>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3338" y="9361488"/>
            <a:ext cx="2940050" cy="49371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54F9762-CEC0-4C9D-85F7-8A366DF2AEE3}" type="slidenum">
              <a:rPr lang="en-US" altLang="en-US"/>
              <a:pPr/>
              <a:t>‹#›</a:t>
            </a:fld>
            <a:endParaRPr lang="en-US" altLang="en-US"/>
          </a:p>
        </p:txBody>
      </p:sp>
    </p:spTree>
    <p:extLst>
      <p:ext uri="{BB962C8B-B14F-4D97-AF65-F5344CB8AC3E}">
        <p14:creationId xmlns:p14="http://schemas.microsoft.com/office/powerpoint/2010/main" val="2684741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en-US" smtClean="0">
              <a:latin typeface="Times New Roman" panose="02020603050405020304" pitchFamily="18"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22338">
              <a:defRPr sz="1600">
                <a:solidFill>
                  <a:schemeClr val="tx1"/>
                </a:solidFill>
                <a:latin typeface="Times New Roman" panose="02020603050405020304" pitchFamily="18" charset="0"/>
              </a:defRPr>
            </a:lvl1pPr>
            <a:lvl2pPr marL="742950" indent="-285750" algn="ctr" defTabSz="922338">
              <a:defRPr sz="1600">
                <a:solidFill>
                  <a:schemeClr val="tx1"/>
                </a:solidFill>
                <a:latin typeface="Times New Roman" panose="02020603050405020304" pitchFamily="18" charset="0"/>
              </a:defRPr>
            </a:lvl2pPr>
            <a:lvl3pPr marL="1143000" indent="-228600" algn="ctr" defTabSz="922338">
              <a:defRPr sz="1600">
                <a:solidFill>
                  <a:schemeClr val="tx1"/>
                </a:solidFill>
                <a:latin typeface="Times New Roman" panose="02020603050405020304" pitchFamily="18" charset="0"/>
              </a:defRPr>
            </a:lvl3pPr>
            <a:lvl4pPr marL="1600200" indent="-228600" algn="ctr" defTabSz="922338">
              <a:defRPr sz="1600">
                <a:solidFill>
                  <a:schemeClr val="tx1"/>
                </a:solidFill>
                <a:latin typeface="Times New Roman" panose="02020603050405020304" pitchFamily="18" charset="0"/>
              </a:defRPr>
            </a:lvl4pPr>
            <a:lvl5pPr marL="2057400" indent="-228600" algn="ctr" defTabSz="922338">
              <a:defRPr sz="1600">
                <a:solidFill>
                  <a:schemeClr val="tx1"/>
                </a:solidFill>
                <a:latin typeface="Times New Roman" panose="02020603050405020304" pitchFamily="18" charset="0"/>
              </a:defRPr>
            </a:lvl5pPr>
            <a:lvl6pPr marL="25146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9pPr>
          </a:lstStyle>
          <a:p>
            <a:pPr algn="r">
              <a:spcBef>
                <a:spcPct val="0"/>
              </a:spcBef>
            </a:pPr>
            <a:fld id="{93CDB44C-21B5-496E-BD2F-A8B01D687696}" type="slidenum">
              <a:rPr lang="en-US" altLang="en-US" sz="1000">
                <a:solidFill>
                  <a:srgbClr val="000000"/>
                </a:solidFill>
                <a:latin typeface="Arial" panose="020B0604020202020204" pitchFamily="34" charset="0"/>
              </a:rPr>
              <a:pPr algn="r">
                <a:spcBef>
                  <a:spcPct val="0"/>
                </a:spcBef>
              </a:pPr>
              <a:t>1</a:t>
            </a:fld>
            <a:endParaRPr lang="en-US" alt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3692706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smtClean="0"/>
              <a:t>D</a:t>
            </a:r>
            <a:endParaRPr lang="en-US"/>
          </a:p>
        </p:txBody>
      </p:sp>
      <p:sp>
        <p:nvSpPr>
          <p:cNvPr id="4" name="Slide Number Placeholder 3"/>
          <p:cNvSpPr>
            <a:spLocks noGrp="1"/>
          </p:cNvSpPr>
          <p:nvPr>
            <p:ph type="sldNum" sz="quarter" idx="10"/>
          </p:nvPr>
        </p:nvSpPr>
        <p:spPr/>
        <p:txBody>
          <a:bodyPr/>
          <a:lstStyle/>
          <a:p>
            <a:fld id="{754F9762-CEC0-4C9D-85F7-8A366DF2AEE3}" type="slidenum">
              <a:rPr lang="en-US" altLang="en-US" smtClean="0"/>
              <a:pPr/>
              <a:t>63</a:t>
            </a:fld>
            <a:endParaRPr lang="en-US" altLang="en-US"/>
          </a:p>
        </p:txBody>
      </p:sp>
    </p:spTree>
    <p:extLst>
      <p:ext uri="{BB962C8B-B14F-4D97-AF65-F5344CB8AC3E}">
        <p14:creationId xmlns:p14="http://schemas.microsoft.com/office/powerpoint/2010/main" val="1446113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en-US" smtClean="0">
              <a:latin typeface="Times New Roman" panose="02020603050405020304" pitchFamily="18" charset="0"/>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22338">
              <a:defRPr sz="1600">
                <a:solidFill>
                  <a:schemeClr val="tx1"/>
                </a:solidFill>
                <a:latin typeface="Times New Roman" panose="02020603050405020304" pitchFamily="18" charset="0"/>
              </a:defRPr>
            </a:lvl1pPr>
            <a:lvl2pPr marL="742950" indent="-285750" algn="ctr" defTabSz="922338">
              <a:defRPr sz="1600">
                <a:solidFill>
                  <a:schemeClr val="tx1"/>
                </a:solidFill>
                <a:latin typeface="Times New Roman" panose="02020603050405020304" pitchFamily="18" charset="0"/>
              </a:defRPr>
            </a:lvl2pPr>
            <a:lvl3pPr marL="1143000" indent="-228600" algn="ctr" defTabSz="922338">
              <a:defRPr sz="1600">
                <a:solidFill>
                  <a:schemeClr val="tx1"/>
                </a:solidFill>
                <a:latin typeface="Times New Roman" panose="02020603050405020304" pitchFamily="18" charset="0"/>
              </a:defRPr>
            </a:lvl3pPr>
            <a:lvl4pPr marL="1600200" indent="-228600" algn="ctr" defTabSz="922338">
              <a:defRPr sz="1600">
                <a:solidFill>
                  <a:schemeClr val="tx1"/>
                </a:solidFill>
                <a:latin typeface="Times New Roman" panose="02020603050405020304" pitchFamily="18" charset="0"/>
              </a:defRPr>
            </a:lvl4pPr>
            <a:lvl5pPr marL="2057400" indent="-228600" algn="ctr" defTabSz="922338">
              <a:defRPr sz="1600">
                <a:solidFill>
                  <a:schemeClr val="tx1"/>
                </a:solidFill>
                <a:latin typeface="Times New Roman" panose="02020603050405020304" pitchFamily="18" charset="0"/>
              </a:defRPr>
            </a:lvl5pPr>
            <a:lvl6pPr marL="25146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defTabSz="922338" eaLnBrk="0" fontAlgn="base" hangingPunct="0">
              <a:spcBef>
                <a:spcPct val="0"/>
              </a:spcBef>
              <a:spcAft>
                <a:spcPct val="0"/>
              </a:spcAft>
              <a:defRPr sz="1600">
                <a:solidFill>
                  <a:schemeClr val="tx1"/>
                </a:solidFill>
                <a:latin typeface="Times New Roman" panose="02020603050405020304" pitchFamily="18" charset="0"/>
              </a:defRPr>
            </a:lvl9pPr>
          </a:lstStyle>
          <a:p>
            <a:pPr algn="r">
              <a:spcBef>
                <a:spcPct val="0"/>
              </a:spcBef>
            </a:pPr>
            <a:fld id="{868F49EB-186A-45BA-9386-10463542371F}" type="slidenum">
              <a:rPr lang="en-US" altLang="en-US" sz="1000">
                <a:solidFill>
                  <a:srgbClr val="000000"/>
                </a:solidFill>
                <a:latin typeface="Arial" panose="020B0604020202020204" pitchFamily="34" charset="0"/>
              </a:rPr>
              <a:pPr algn="r">
                <a:spcBef>
                  <a:spcPct val="0"/>
                </a:spcBef>
              </a:pPr>
              <a:t>64</a:t>
            </a:fld>
            <a:endParaRPr lang="en-US" alt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75745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Ideas is a community of users who post, vote for, and comment on ideas. An Ideas community provides an online, transparent way for you to attract, manage, and showcase innovation.</a:t>
            </a:r>
          </a:p>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CBC4495-8E56-4218-B4F9-A9F12FE83CC6}"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2100876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4C65EF8-E65B-41DC-A9C3-ACC354CE182B}"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391180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There are many other permissions given to user, we are just listed few one</a:t>
            </a:r>
          </a:p>
        </p:txBody>
      </p:sp>
      <p:sp>
        <p:nvSpPr>
          <p:cNvPr id="11469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17F631E-B8A0-461D-9013-8601D7AD8C17}"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extLst>
      <p:ext uri="{BB962C8B-B14F-4D97-AF65-F5344CB8AC3E}">
        <p14:creationId xmlns:p14="http://schemas.microsoft.com/office/powerpoint/2010/main" val="440881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There are many other permissions given to user, we are just listed few one</a:t>
            </a:r>
          </a:p>
          <a:p>
            <a:pPr eaLnBrk="1" hangingPunct="1">
              <a:spcBef>
                <a:spcPct val="0"/>
              </a:spcBef>
            </a:pPr>
            <a:endParaRPr lang="en-US" altLang="en-US" smtClean="0"/>
          </a:p>
        </p:txBody>
      </p:sp>
      <p:sp>
        <p:nvSpPr>
          <p:cNvPr id="1157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863417F-FE60-44D3-99DE-5E27BA55CE06}"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3385353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There are many other permissions given to user, we are just listed few one</a:t>
            </a:r>
          </a:p>
          <a:p>
            <a:pPr eaLnBrk="1" hangingPunct="1">
              <a:spcBef>
                <a:spcPct val="0"/>
              </a:spcBef>
            </a:pPr>
            <a:endParaRPr lang="en-US" altLang="en-US" smtClean="0"/>
          </a:p>
        </p:txBody>
      </p:sp>
      <p:sp>
        <p:nvSpPr>
          <p:cNvPr id="1167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6C55FA5-A82A-4DCF-B651-3F61D2180CBF}"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extLst>
      <p:ext uri="{BB962C8B-B14F-4D97-AF65-F5344CB8AC3E}">
        <p14:creationId xmlns:p14="http://schemas.microsoft.com/office/powerpoint/2010/main" val="236933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smtClean="0"/>
              <a:t>In active user </a:t>
            </a:r>
          </a:p>
          <a:p>
            <a:pPr marL="228600" indent="-228600">
              <a:buFontTx/>
              <a:buAutoNum type="arabicPeriod"/>
              <a:defRPr/>
            </a:pPr>
            <a:r>
              <a:rPr lang="en-US" dirty="0" smtClean="0"/>
              <a:t>don’t count towards the user licenses</a:t>
            </a:r>
          </a:p>
          <a:p>
            <a:pPr marL="228600" indent="-228600">
              <a:buFontTx/>
              <a:buAutoNum type="arabicPeriod"/>
              <a:defRPr/>
            </a:pPr>
            <a:r>
              <a:rPr lang="en-US" dirty="0" smtClean="0"/>
              <a:t>Cannot login to </a:t>
            </a:r>
            <a:r>
              <a:rPr lang="en-US" dirty="0" err="1" smtClean="0"/>
              <a:t>salesforce</a:t>
            </a:r>
            <a:endParaRPr lang="en-US" dirty="0" smtClean="0"/>
          </a:p>
          <a:p>
            <a:pPr marL="228600" indent="-228600">
              <a:buFontTx/>
              <a:buAutoNum type="arabicPeriod"/>
              <a:defRPr/>
            </a:pPr>
            <a:r>
              <a:rPr lang="en-US" dirty="0" smtClean="0"/>
              <a:t>Still own all their data, admin can later change the ownership</a:t>
            </a:r>
          </a:p>
          <a:p>
            <a:pPr marL="228600" indent="-228600">
              <a:buFontTx/>
              <a:buAutoNum type="arabicPeriod"/>
              <a:defRPr/>
            </a:pP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B08CCA7-72CD-49CC-9BC0-D5B65E70B189}"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extLst>
      <p:ext uri="{BB962C8B-B14F-4D97-AF65-F5344CB8AC3E}">
        <p14:creationId xmlns:p14="http://schemas.microsoft.com/office/powerpoint/2010/main" val="379767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776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C2D4432-8B3B-4A7E-AF4F-0DEA7F8841D5}" type="slidenum">
              <a:rPr lang="en-US" altLang="en-US">
                <a:latin typeface="Calibri" panose="020F0502020204030204" pitchFamily="34" charset="0"/>
              </a:rPr>
              <a:pPr eaLnBrk="1" hangingPunct="1"/>
              <a:t>51</a:t>
            </a:fld>
            <a:endParaRPr lang="en-US" altLang="en-US">
              <a:latin typeface="Calibri" panose="020F0502020204030204" pitchFamily="34" charset="0"/>
            </a:endParaRPr>
          </a:p>
        </p:txBody>
      </p:sp>
    </p:spTree>
    <p:extLst>
      <p:ext uri="{BB962C8B-B14F-4D97-AF65-F5344CB8AC3E}">
        <p14:creationId xmlns:p14="http://schemas.microsoft.com/office/powerpoint/2010/main" val="3879572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7500" lnSpcReduction="20000"/>
          </a:bodyPr>
          <a:lstStyle/>
          <a:p>
            <a:pPr eaLnBrk="1" fontAlgn="auto" hangingPunct="1">
              <a:spcBef>
                <a:spcPts val="0"/>
              </a:spcBef>
              <a:spcAft>
                <a:spcPts val="0"/>
              </a:spcAft>
              <a:defRPr/>
            </a:pPr>
            <a:r>
              <a:rPr lang="en-US" b="1" dirty="0" smtClean="0"/>
              <a:t>Field Description</a:t>
            </a:r>
          </a:p>
          <a:p>
            <a:pPr eaLnBrk="1" fontAlgn="auto" hangingPunct="1">
              <a:spcBef>
                <a:spcPts val="0"/>
              </a:spcBef>
              <a:spcAft>
                <a:spcPts val="0"/>
              </a:spcAft>
              <a:defRPr/>
            </a:pPr>
            <a:r>
              <a:rPr lang="en-US" dirty="0" smtClean="0"/>
              <a:t>User passwords expire in</a:t>
            </a:r>
          </a:p>
          <a:p>
            <a:pPr eaLnBrk="1" fontAlgn="auto" hangingPunct="1">
              <a:spcBef>
                <a:spcPts val="0"/>
              </a:spcBef>
              <a:spcAft>
                <a:spcPts val="0"/>
              </a:spcAft>
              <a:defRPr/>
            </a:pPr>
            <a:r>
              <a:rPr lang="en-US" dirty="0" smtClean="0"/>
              <a:t>permission are not affected by this setting. The default is 90</a:t>
            </a:r>
          </a:p>
          <a:p>
            <a:pPr eaLnBrk="1" fontAlgn="auto" hangingPunct="1">
              <a:spcBef>
                <a:spcPts val="0"/>
              </a:spcBef>
              <a:spcAft>
                <a:spcPts val="0"/>
              </a:spcAft>
              <a:defRPr/>
            </a:pPr>
            <a:r>
              <a:rPr lang="en-US" dirty="0" smtClean="0"/>
              <a:t>days. This setting is not available for Self-Service portals.</a:t>
            </a:r>
          </a:p>
          <a:p>
            <a:pPr eaLnBrk="1" fontAlgn="auto" hangingPunct="1">
              <a:spcBef>
                <a:spcPts val="0"/>
              </a:spcBef>
              <a:spcAft>
                <a:spcPts val="0"/>
              </a:spcAft>
              <a:defRPr/>
            </a:pPr>
            <a:r>
              <a:rPr lang="en-US" dirty="0" smtClean="0"/>
              <a:t>Save users’ previous passwords so that they must always reset</a:t>
            </a:r>
          </a:p>
          <a:p>
            <a:pPr eaLnBrk="1" fontAlgn="auto" hangingPunct="1">
              <a:spcBef>
                <a:spcPts val="0"/>
              </a:spcBef>
              <a:spcAft>
                <a:spcPts val="0"/>
              </a:spcAft>
              <a:defRPr/>
            </a:pPr>
            <a:r>
              <a:rPr lang="en-US" dirty="0" smtClean="0"/>
              <a:t>their password to a new, unique password. Password history</a:t>
            </a:r>
          </a:p>
          <a:p>
            <a:pPr eaLnBrk="1" fontAlgn="auto" hangingPunct="1">
              <a:spcBef>
                <a:spcPts val="0"/>
              </a:spcBef>
              <a:spcAft>
                <a:spcPts val="0"/>
              </a:spcAft>
              <a:defRPr/>
            </a:pPr>
            <a:r>
              <a:rPr lang="en-US" dirty="0" smtClean="0"/>
              <a:t>Enforce password history</a:t>
            </a:r>
          </a:p>
          <a:p>
            <a:pPr eaLnBrk="1" fontAlgn="auto" hangingPunct="1">
              <a:spcBef>
                <a:spcPts val="0"/>
              </a:spcBef>
              <a:spcAft>
                <a:spcPts val="0"/>
              </a:spcAft>
              <a:defRPr/>
            </a:pPr>
            <a:r>
              <a:rPr lang="en-US" dirty="0" smtClean="0"/>
              <a:t>is not saved until you set this value. The default is 3</a:t>
            </a:r>
          </a:p>
          <a:p>
            <a:pPr eaLnBrk="1" fontAlgn="auto" hangingPunct="1">
              <a:spcBef>
                <a:spcPts val="0"/>
              </a:spcBef>
              <a:spcAft>
                <a:spcPts val="0"/>
              </a:spcAft>
              <a:defRPr/>
            </a:pPr>
            <a:r>
              <a:rPr lang="en-US" dirty="0" smtClean="0"/>
              <a:t>passwords remembered. You cannot select No</a:t>
            </a:r>
          </a:p>
          <a:p>
            <a:pPr eaLnBrk="1" fontAlgn="auto" hangingPunct="1">
              <a:spcBef>
                <a:spcPts val="0"/>
              </a:spcBef>
              <a:spcAft>
                <a:spcPts val="0"/>
              </a:spcAft>
              <a:defRPr/>
            </a:pPr>
            <a:r>
              <a:rPr lang="en-US" dirty="0" smtClean="0"/>
              <a:t>passwords remembered unless you select Never</a:t>
            </a:r>
          </a:p>
          <a:p>
            <a:pPr eaLnBrk="1" fontAlgn="auto" hangingPunct="1">
              <a:spcBef>
                <a:spcPts val="0"/>
              </a:spcBef>
              <a:spcAft>
                <a:spcPts val="0"/>
              </a:spcAft>
              <a:defRPr/>
            </a:pPr>
            <a:r>
              <a:rPr lang="en-US" dirty="0" smtClean="0"/>
              <a:t>expires for the User passwords expire in field.</a:t>
            </a:r>
          </a:p>
          <a:p>
            <a:pPr eaLnBrk="1" fontAlgn="auto" hangingPunct="1">
              <a:spcBef>
                <a:spcPts val="0"/>
              </a:spcBef>
              <a:spcAft>
                <a:spcPts val="0"/>
              </a:spcAft>
              <a:defRPr/>
            </a:pPr>
            <a:r>
              <a:rPr lang="en-US" dirty="0" smtClean="0"/>
              <a:t>This setting is not available for Self-Service portals.</a:t>
            </a:r>
          </a:p>
          <a:p>
            <a:pPr eaLnBrk="1" fontAlgn="auto" hangingPunct="1">
              <a:spcBef>
                <a:spcPts val="0"/>
              </a:spcBef>
              <a:spcAft>
                <a:spcPts val="0"/>
              </a:spcAft>
              <a:defRPr/>
            </a:pPr>
            <a:r>
              <a:rPr lang="en-US" dirty="0" smtClean="0"/>
              <a:t>The minimum number of characters required for a password.</a:t>
            </a:r>
          </a:p>
          <a:p>
            <a:pPr eaLnBrk="1" fontAlgn="auto" hangingPunct="1">
              <a:spcBef>
                <a:spcPts val="0"/>
              </a:spcBef>
              <a:spcAft>
                <a:spcPts val="0"/>
              </a:spcAft>
              <a:defRPr/>
            </a:pPr>
            <a:r>
              <a:rPr lang="en-US" dirty="0" smtClean="0"/>
              <a:t>When you set this value, existing users aren’t affected until</a:t>
            </a:r>
          </a:p>
          <a:p>
            <a:pPr eaLnBrk="1" fontAlgn="auto" hangingPunct="1">
              <a:spcBef>
                <a:spcPts val="0"/>
              </a:spcBef>
              <a:spcAft>
                <a:spcPts val="0"/>
              </a:spcAft>
              <a:defRPr/>
            </a:pPr>
            <a:r>
              <a:rPr lang="en-US" dirty="0" smtClean="0"/>
              <a:t>Minimum password length</a:t>
            </a:r>
          </a:p>
          <a:p>
            <a:pPr eaLnBrk="1" fontAlgn="auto" hangingPunct="1">
              <a:spcBef>
                <a:spcPts val="0"/>
              </a:spcBef>
              <a:spcAft>
                <a:spcPts val="0"/>
              </a:spcAft>
              <a:defRPr/>
            </a:pPr>
            <a:r>
              <a:rPr lang="en-US" dirty="0" smtClean="0"/>
              <a:t>the next time they change their passwords. The default is 8</a:t>
            </a:r>
          </a:p>
          <a:p>
            <a:pPr eaLnBrk="1" fontAlgn="auto" hangingPunct="1">
              <a:spcBef>
                <a:spcPts val="0"/>
              </a:spcBef>
              <a:spcAft>
                <a:spcPts val="0"/>
              </a:spcAft>
              <a:defRPr/>
            </a:pPr>
            <a:r>
              <a:rPr lang="en-US" dirty="0" smtClean="0"/>
              <a:t>characters.</a:t>
            </a:r>
          </a:p>
          <a:p>
            <a:pPr eaLnBrk="1" fontAlgn="auto" hangingPunct="1">
              <a:spcBef>
                <a:spcPts val="0"/>
              </a:spcBef>
              <a:spcAft>
                <a:spcPts val="0"/>
              </a:spcAft>
              <a:defRPr/>
            </a:pPr>
            <a:r>
              <a:rPr lang="en-US" dirty="0" smtClean="0"/>
              <a:t>The requirement for which types of characters must be used</a:t>
            </a:r>
          </a:p>
          <a:p>
            <a:pPr eaLnBrk="1" fontAlgn="auto" hangingPunct="1">
              <a:spcBef>
                <a:spcPts val="0"/>
              </a:spcBef>
              <a:spcAft>
                <a:spcPts val="0"/>
              </a:spcAft>
              <a:defRPr/>
            </a:pPr>
            <a:r>
              <a:rPr lang="en-US" dirty="0" smtClean="0"/>
              <a:t>in a user’s password.</a:t>
            </a:r>
          </a:p>
          <a:p>
            <a:pPr eaLnBrk="1" fontAlgn="auto" hangingPunct="1">
              <a:spcBef>
                <a:spcPts val="0"/>
              </a:spcBef>
              <a:spcAft>
                <a:spcPts val="0"/>
              </a:spcAft>
              <a:defRPr/>
            </a:pPr>
            <a:r>
              <a:rPr lang="en-US" b="1" dirty="0" smtClean="0"/>
              <a:t>Complexity levels</a:t>
            </a:r>
            <a:r>
              <a:rPr lang="en-US" dirty="0" smtClean="0"/>
              <a:t>:</a:t>
            </a:r>
          </a:p>
          <a:p>
            <a:pPr eaLnBrk="1" fontAlgn="auto" hangingPunct="1">
              <a:spcBef>
                <a:spcPts val="0"/>
              </a:spcBef>
              <a:spcAft>
                <a:spcPts val="0"/>
              </a:spcAft>
              <a:defRPr/>
            </a:pPr>
            <a:r>
              <a:rPr lang="en-US" dirty="0" smtClean="0"/>
              <a:t>Password complexity requirement</a:t>
            </a:r>
          </a:p>
          <a:p>
            <a:pPr eaLnBrk="1" fontAlgn="auto" hangingPunct="1">
              <a:spcBef>
                <a:spcPts val="0"/>
              </a:spcBef>
              <a:spcAft>
                <a:spcPts val="0"/>
              </a:spcAft>
              <a:defRPr/>
            </a:pPr>
            <a:r>
              <a:rPr lang="en-US" dirty="0" smtClean="0"/>
              <a:t>• No restriction—allows any password value and is</a:t>
            </a:r>
          </a:p>
          <a:p>
            <a:pPr eaLnBrk="1" fontAlgn="auto" hangingPunct="1">
              <a:spcBef>
                <a:spcPts val="0"/>
              </a:spcBef>
              <a:spcAft>
                <a:spcPts val="0"/>
              </a:spcAft>
              <a:defRPr/>
            </a:pPr>
            <a:r>
              <a:rPr lang="en-US" dirty="0" smtClean="0"/>
              <a:t>the least secure option.</a:t>
            </a:r>
          </a:p>
          <a:p>
            <a:pPr eaLnBrk="1" fontAlgn="auto" hangingPunct="1">
              <a:spcBef>
                <a:spcPts val="0"/>
              </a:spcBef>
              <a:spcAft>
                <a:spcPts val="0"/>
              </a:spcAft>
              <a:defRPr/>
            </a:pPr>
            <a:r>
              <a:rPr lang="en-US" dirty="0" smtClean="0"/>
              <a:t>• Must mix alpha and numeric—requires at least</a:t>
            </a:r>
          </a:p>
          <a:p>
            <a:pPr eaLnBrk="1" fontAlgn="auto" hangingPunct="1">
              <a:spcBef>
                <a:spcPts val="0"/>
              </a:spcBef>
              <a:spcAft>
                <a:spcPts val="0"/>
              </a:spcAft>
              <a:defRPr/>
            </a:pPr>
            <a:r>
              <a:rPr lang="en-US" dirty="0" smtClean="0"/>
              <a:t>one alphabetic character and one number. This is the</a:t>
            </a:r>
          </a:p>
          <a:p>
            <a:pPr eaLnBrk="1" fontAlgn="auto" hangingPunct="1">
              <a:spcBef>
                <a:spcPts val="0"/>
              </a:spcBef>
              <a:spcAft>
                <a:spcPts val="0"/>
              </a:spcAft>
              <a:defRPr/>
            </a:pPr>
            <a:r>
              <a:rPr lang="en-US" dirty="0" smtClean="0"/>
              <a:t>default.</a:t>
            </a:r>
          </a:p>
          <a:p>
            <a:pPr eaLnBrk="1" fontAlgn="auto" hangingPunct="1">
              <a:spcBef>
                <a:spcPts val="0"/>
              </a:spcBef>
              <a:spcAft>
                <a:spcPts val="0"/>
              </a:spcAft>
              <a:defRPr/>
            </a:pPr>
            <a:r>
              <a:rPr lang="en-US" dirty="0" smtClean="0"/>
              <a:t>• Must mix alpha, numeric, and special</a:t>
            </a:r>
          </a:p>
          <a:p>
            <a:pPr eaLnBrk="1" fontAlgn="auto" hangingPunct="1">
              <a:spcBef>
                <a:spcPts val="0"/>
              </a:spcBef>
              <a:spcAft>
                <a:spcPts val="0"/>
              </a:spcAft>
              <a:defRPr/>
            </a:pPr>
            <a:r>
              <a:rPr lang="en-US" dirty="0" smtClean="0"/>
              <a:t>characters—requires at least one alphabetic character,</a:t>
            </a:r>
          </a:p>
          <a:p>
            <a:pPr eaLnBrk="1" fontAlgn="auto" hangingPunct="1">
              <a:spcBef>
                <a:spcPts val="0"/>
              </a:spcBef>
              <a:spcAft>
                <a:spcPts val="0"/>
              </a:spcAft>
              <a:defRPr/>
            </a:pPr>
            <a:r>
              <a:rPr lang="en-US" dirty="0" smtClean="0"/>
              <a:t>one number, and one of the following characters: ! #</a:t>
            </a:r>
          </a:p>
          <a:p>
            <a:pPr eaLnBrk="1" fontAlgn="auto" hangingPunct="1">
              <a:spcBef>
                <a:spcPts val="0"/>
              </a:spcBef>
              <a:spcAft>
                <a:spcPts val="0"/>
              </a:spcAft>
              <a:defRPr/>
            </a:pPr>
            <a:r>
              <a:rPr lang="en-US" dirty="0" smtClean="0"/>
              <a:t>$ % - _ = + &lt; &gt;.</a:t>
            </a:r>
          </a:p>
          <a:p>
            <a:pPr eaLnBrk="1" fontAlgn="auto" hangingPunct="1">
              <a:spcBef>
                <a:spcPts val="0"/>
              </a:spcBef>
              <a:spcAft>
                <a:spcPts val="0"/>
              </a:spcAft>
              <a:defRPr/>
            </a:pPr>
            <a:r>
              <a:rPr lang="en-US" dirty="0" smtClean="0"/>
              <a:t>The values are Cannot contain password, meaning</a:t>
            </a:r>
          </a:p>
          <a:p>
            <a:pPr eaLnBrk="1" fontAlgn="auto" hangingPunct="1">
              <a:spcBef>
                <a:spcPts val="0"/>
              </a:spcBef>
              <a:spcAft>
                <a:spcPts val="0"/>
              </a:spcAft>
              <a:defRPr/>
            </a:pPr>
            <a:r>
              <a:rPr lang="en-US" dirty="0" smtClean="0"/>
              <a:t>that the answer to the password hint question cannot contain</a:t>
            </a:r>
          </a:p>
          <a:p>
            <a:pPr eaLnBrk="1" fontAlgn="auto" hangingPunct="1">
              <a:spcBef>
                <a:spcPts val="0"/>
              </a:spcBef>
              <a:spcAft>
                <a:spcPts val="0"/>
              </a:spcAft>
              <a:defRPr/>
            </a:pPr>
            <a:r>
              <a:rPr lang="en-US" dirty="0" smtClean="0"/>
              <a:t>Password question requirement</a:t>
            </a:r>
          </a:p>
          <a:p>
            <a:pPr eaLnBrk="1" fontAlgn="auto" hangingPunct="1">
              <a:spcBef>
                <a:spcPts val="0"/>
              </a:spcBef>
              <a:spcAft>
                <a:spcPts val="0"/>
              </a:spcAft>
              <a:defRPr/>
            </a:pPr>
            <a:r>
              <a:rPr lang="en-US" dirty="0" smtClean="0"/>
              <a:t>the password itself; or None, the default, for no restrictions</a:t>
            </a:r>
          </a:p>
          <a:p>
            <a:pPr eaLnBrk="1" fontAlgn="auto" hangingPunct="1">
              <a:spcBef>
                <a:spcPts val="0"/>
              </a:spcBef>
              <a:spcAft>
                <a:spcPts val="0"/>
              </a:spcAft>
              <a:defRPr/>
            </a:pPr>
            <a:r>
              <a:rPr lang="en-US" dirty="0" smtClean="0"/>
              <a:t>on the answer. The user’s answer to the password hint</a:t>
            </a:r>
          </a:p>
          <a:p>
            <a:pPr eaLnBrk="1" fontAlgn="auto" hangingPunct="1">
              <a:spcBef>
                <a:spcPts val="0"/>
              </a:spcBef>
              <a:spcAft>
                <a:spcPts val="0"/>
              </a:spcAft>
              <a:defRPr/>
            </a:pPr>
            <a:r>
              <a:rPr lang="en-US" dirty="0" smtClean="0"/>
              <a:t>question is required. This setting is not available for</a:t>
            </a:r>
          </a:p>
          <a:p>
            <a:pPr eaLnBrk="1" fontAlgn="auto" hangingPunct="1">
              <a:spcBef>
                <a:spcPts val="0"/>
              </a:spcBef>
              <a:spcAft>
                <a:spcPts val="0"/>
              </a:spcAft>
              <a:defRPr/>
            </a:pPr>
            <a:r>
              <a:rPr lang="en-US" dirty="0" smtClean="0"/>
              <a:t>Self-Service portals, Customer Portals, or partner portals.</a:t>
            </a:r>
          </a:p>
          <a:p>
            <a:pPr eaLnBrk="1" fontAlgn="auto" hangingPunct="1">
              <a:spcBef>
                <a:spcPts val="0"/>
              </a:spcBef>
              <a:spcAft>
                <a:spcPts val="0"/>
              </a:spcAft>
              <a:defRPr/>
            </a:pPr>
            <a:r>
              <a:rPr lang="en-US" dirty="0" smtClean="0"/>
              <a:t>The number of login failures allowed for a user before they</a:t>
            </a:r>
          </a:p>
          <a:p>
            <a:pPr eaLnBrk="1" fontAlgn="auto" hangingPunct="1">
              <a:spcBef>
                <a:spcPts val="0"/>
              </a:spcBef>
              <a:spcAft>
                <a:spcPts val="0"/>
              </a:spcAft>
              <a:defRPr/>
            </a:pPr>
            <a:r>
              <a:rPr lang="en-US" dirty="0" smtClean="0"/>
              <a:t>become locked out. This setting is not available for</a:t>
            </a:r>
          </a:p>
          <a:p>
            <a:pPr eaLnBrk="1" fontAlgn="auto" hangingPunct="1">
              <a:spcBef>
                <a:spcPts val="0"/>
              </a:spcBef>
              <a:spcAft>
                <a:spcPts val="0"/>
              </a:spcAft>
              <a:defRPr/>
            </a:pPr>
            <a:r>
              <a:rPr lang="en-US" dirty="0" smtClean="0"/>
              <a:t>Self-Service portals.</a:t>
            </a:r>
          </a:p>
          <a:p>
            <a:pPr eaLnBrk="1" fontAlgn="auto" hangingPunct="1">
              <a:spcBef>
                <a:spcPts val="0"/>
              </a:spcBef>
              <a:spcAft>
                <a:spcPts val="0"/>
              </a:spcAft>
              <a:defRPr/>
            </a:pPr>
            <a:r>
              <a:rPr lang="en-US" dirty="0" smtClean="0"/>
              <a:t>Maximum invalid login attempts</a:t>
            </a:r>
          </a:p>
          <a:p>
            <a:pPr eaLnBrk="1" fontAlgn="auto" hangingPunct="1">
              <a:spcBef>
                <a:spcPts val="0"/>
              </a:spcBef>
              <a:spcAft>
                <a:spcPts val="0"/>
              </a:spcAft>
              <a:defRPr/>
            </a:pPr>
            <a:r>
              <a:rPr lang="en-US" dirty="0" smtClean="0"/>
              <a:t>The duration of the login lockout. The default is 15 minutes.</a:t>
            </a:r>
          </a:p>
          <a:p>
            <a:pPr eaLnBrk="1" fontAlgn="auto" hangingPunct="1">
              <a:spcBef>
                <a:spcPts val="0"/>
              </a:spcBef>
              <a:spcAft>
                <a:spcPts val="0"/>
              </a:spcAft>
              <a:defRPr/>
            </a:pPr>
            <a:r>
              <a:rPr lang="en-US" dirty="0" smtClean="0"/>
              <a:t>This setting is not available for Self-Service portals.</a:t>
            </a:r>
          </a:p>
          <a:p>
            <a:pPr eaLnBrk="1" fontAlgn="auto" hangingPunct="1">
              <a:spcBef>
                <a:spcPts val="0"/>
              </a:spcBef>
              <a:spcAft>
                <a:spcPts val="0"/>
              </a:spcAft>
              <a:defRPr/>
            </a:pPr>
            <a:r>
              <a:rPr lang="en-US" dirty="0" smtClean="0"/>
              <a:t>Lockout effective period</a:t>
            </a:r>
          </a:p>
          <a:p>
            <a:pPr eaLnBrk="1" fontAlgn="auto" hangingPunct="1">
              <a:spcBef>
                <a:spcPts val="0"/>
              </a:spcBef>
              <a:spcAft>
                <a:spcPts val="0"/>
              </a:spcAft>
              <a:defRPr/>
            </a:pPr>
            <a:r>
              <a:rPr lang="en-US" b="1" dirty="0" smtClean="0"/>
              <a:t>Note: </a:t>
            </a:r>
            <a:r>
              <a:rPr lang="en-US" dirty="0" smtClean="0"/>
              <a:t>If users are locked out, they must wait until</a:t>
            </a:r>
          </a:p>
          <a:p>
            <a:pPr eaLnBrk="1" fontAlgn="auto" hangingPunct="1">
              <a:spcBef>
                <a:spcPts val="0"/>
              </a:spcBef>
              <a:spcAft>
                <a:spcPts val="0"/>
              </a:spcAft>
              <a:defRPr/>
            </a:pPr>
            <a:r>
              <a:rPr lang="en-US" dirty="0" smtClean="0"/>
              <a:t>the lockout period expires. Alternatively, a user with</a:t>
            </a:r>
          </a:p>
          <a:p>
            <a:pPr eaLnBrk="1" fontAlgn="auto" hangingPunct="1">
              <a:spcBef>
                <a:spcPts val="0"/>
              </a:spcBef>
              <a:spcAft>
                <a:spcPts val="0"/>
              </a:spcAft>
              <a:defRPr/>
            </a:pPr>
            <a:r>
              <a:rPr lang="en-US" dirty="0" smtClean="0"/>
              <a:t>the “Reset Passwords and Unlock Users” permission</a:t>
            </a:r>
          </a:p>
          <a:p>
            <a:pPr eaLnBrk="1" fontAlgn="auto" hangingPunct="1">
              <a:spcBef>
                <a:spcPts val="0"/>
              </a:spcBef>
              <a:spcAft>
                <a:spcPts val="0"/>
              </a:spcAft>
              <a:defRPr/>
            </a:pPr>
            <a:r>
              <a:rPr lang="en-US" dirty="0" smtClean="0"/>
              <a:t>can unlock them by clicking </a:t>
            </a:r>
            <a:r>
              <a:rPr lang="en-US" b="1" i="1" dirty="0" smtClean="0"/>
              <a:t>Your Name </a:t>
            </a:r>
            <a:r>
              <a:rPr lang="en-US" dirty="0" smtClean="0"/>
              <a:t>&gt; </a:t>
            </a:r>
            <a:r>
              <a:rPr lang="en-US" b="1" dirty="0" smtClean="0"/>
              <a:t>Setup</a:t>
            </a:r>
          </a:p>
          <a:p>
            <a:pPr eaLnBrk="1" fontAlgn="auto" hangingPunct="1">
              <a:spcBef>
                <a:spcPts val="0"/>
              </a:spcBef>
              <a:spcAft>
                <a:spcPts val="0"/>
              </a:spcAft>
              <a:defRPr/>
            </a:pPr>
            <a:r>
              <a:rPr lang="en-US" dirty="0" smtClean="0"/>
              <a:t>&gt; </a:t>
            </a:r>
            <a:r>
              <a:rPr lang="en-US" b="1" dirty="0" smtClean="0"/>
              <a:t>Manage Users </a:t>
            </a:r>
            <a:r>
              <a:rPr lang="en-US" dirty="0" smtClean="0"/>
              <a:t>&gt; </a:t>
            </a:r>
            <a:r>
              <a:rPr lang="en-US" b="1" dirty="0" smtClean="0"/>
              <a:t>Users</a:t>
            </a:r>
            <a:r>
              <a:rPr lang="en-US" dirty="0" smtClean="0"/>
              <a:t>, selecting the user, then</a:t>
            </a:r>
          </a:p>
          <a:p>
            <a:pPr eaLnBrk="1" fontAlgn="auto" hangingPunct="1">
              <a:spcBef>
                <a:spcPts val="0"/>
              </a:spcBef>
              <a:spcAft>
                <a:spcPts val="0"/>
              </a:spcAft>
              <a:defRPr/>
            </a:pPr>
            <a:r>
              <a:rPr lang="en-US" dirty="0" smtClean="0"/>
              <a:t>clicking </a:t>
            </a:r>
            <a:r>
              <a:rPr lang="en-US" b="1" dirty="0" smtClean="0"/>
              <a:t>Unlock</a:t>
            </a:r>
            <a:r>
              <a:rPr lang="en-US" dirty="0" smtClean="0"/>
              <a:t>. This button is only available when</a:t>
            </a:r>
          </a:p>
          <a:p>
            <a:pPr eaLnBrk="1" fontAlgn="auto" hangingPunct="1">
              <a:spcBef>
                <a:spcPts val="0"/>
              </a:spcBef>
              <a:spcAft>
                <a:spcPts val="0"/>
              </a:spcAft>
              <a:defRPr/>
            </a:pPr>
            <a:r>
              <a:rPr lang="en-US" dirty="0" smtClean="0"/>
              <a:t>a user is locked out.</a:t>
            </a:r>
            <a:endParaRPr lang="en-US" dirty="0"/>
          </a:p>
        </p:txBody>
      </p:sp>
      <p:sp>
        <p:nvSpPr>
          <p:cNvPr id="1187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8E25DFE-1B26-47CC-8079-579ADCD52526}" type="slidenum">
              <a:rPr lang="en-US" altLang="en-US">
                <a:latin typeface="Calibri" panose="020F0502020204030204" pitchFamily="34" charset="0"/>
              </a:rPr>
              <a:pPr eaLnBrk="1" hangingPunct="1"/>
              <a:t>55</a:t>
            </a:fld>
            <a:endParaRPr lang="en-US" altLang="en-US">
              <a:latin typeface="Calibri" panose="020F0502020204030204" pitchFamily="34" charset="0"/>
            </a:endParaRPr>
          </a:p>
        </p:txBody>
      </p:sp>
    </p:spTree>
    <p:extLst>
      <p:ext uri="{BB962C8B-B14F-4D97-AF65-F5344CB8AC3E}">
        <p14:creationId xmlns:p14="http://schemas.microsoft.com/office/powerpoint/2010/main" val="2539512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14.xml"/><Relationship Id="rId4" Type="http://schemas.openxmlformats.org/officeDocument/2006/relationships/image" Target="../media/image7.jpeg"/></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15.xml"/><Relationship Id="rId5" Type="http://schemas.openxmlformats.org/officeDocument/2006/relationships/image" Target="../media/image3.jpeg"/><Relationship Id="rId4" Type="http://schemas.openxmlformats.org/officeDocument/2006/relationships/image" Target="../media/image7.jpeg"/></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6.xml"/></Relationships>
</file>

<file path=ppt/slideLayouts/_rels/slideLayout2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6.xml"/></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6.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6.xml"/></Relationships>
</file>

<file path=ppt/slideLayouts/_rels/slideLayout2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17.xml"/><Relationship Id="rId5" Type="http://schemas.openxmlformats.org/officeDocument/2006/relationships/image" Target="../media/image3.jpeg"/><Relationship Id="rId4" Type="http://schemas.openxmlformats.org/officeDocument/2006/relationships/image" Target="../media/image7.jpeg"/></Relationships>
</file>

<file path=ppt/slideLayouts/_rels/slideLayout2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9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7.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19.xml"/><Relationship Id="rId5" Type="http://schemas.openxmlformats.org/officeDocument/2006/relationships/image" Target="../media/image3.jpeg"/><Relationship Id="rId4" Type="http://schemas.openxmlformats.org/officeDocument/2006/relationships/image" Target="../media/image7.jpeg"/></Relationships>
</file>

<file path=ppt/slideLayouts/_rels/slideLayout3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9.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21.xml"/><Relationship Id="rId5" Type="http://schemas.openxmlformats.org/officeDocument/2006/relationships/image" Target="../media/image3.jpeg"/><Relationship Id="rId4" Type="http://schemas.openxmlformats.org/officeDocument/2006/relationships/image" Target="../media/image7.jpe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3.xml"/></Relationships>
</file>

<file path=ppt/slideLayouts/_rels/slideLayout3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2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3.xml"/></Relationships>
</file>

<file path=ppt/slideLayouts/_rels/slideLayout3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Master" Target="../slideMasters/slideMaster2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3.xml"/></Relationships>
</file>

<file path=ppt/slideLayouts/_rels/slideLayout3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3.xml"/></Relationships>
</file>

<file path=ppt/slideLayouts/_rels/slideLayout3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3.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3.xml"/></Relationships>
</file>

<file path=ppt/slideLayouts/_rels/slideLayout3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3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24.xml"/><Relationship Id="rId4" Type="http://schemas.openxmlformats.org/officeDocument/2006/relationships/image" Target="../media/image7.jpeg"/></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25.xml"/><Relationship Id="rId5" Type="http://schemas.openxmlformats.org/officeDocument/2006/relationships/image" Target="../media/image3.jpeg"/><Relationship Id="rId4" Type="http://schemas.openxmlformats.org/officeDocument/2006/relationships/image" Target="../media/image7.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5.xml"/></Relationships>
</file>

<file path=ppt/slideLayouts/_rels/slideLayout4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6.xml"/></Relationships>
</file>

<file path=ppt/slideLayouts/_rels/slideLayout4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Master" Target="../slideMasters/slideMaster2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6.xml"/></Relationships>
</file>

<file path=ppt/slideLayouts/_rels/slideLayout4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6.xml"/></Relationships>
</file>

<file path=ppt/slideLayouts/_rels/slideLayout4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6.xml"/></Relationships>
</file>

<file path=ppt/slideLayouts/_rels/slideLayout4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6.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6.xml"/></Relationships>
</file>

<file path=ppt/slideLayouts/_rels/slideLayout4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6.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5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27.xml"/><Relationship Id="rId5" Type="http://schemas.openxmlformats.org/officeDocument/2006/relationships/image" Target="../media/image3.jpeg"/><Relationship Id="rId4" Type="http://schemas.openxmlformats.org/officeDocument/2006/relationships/image" Target="../media/image7.jpeg"/></Relationships>
</file>

<file path=ppt/slideLayouts/_rels/slideLayout4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8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29.xml"/><Relationship Id="rId5" Type="http://schemas.openxmlformats.org/officeDocument/2006/relationships/image" Target="../media/image3.jpeg"/><Relationship Id="rId4" Type="http://schemas.openxmlformats.org/officeDocument/2006/relationships/image" Target="../media/image7.jpeg"/></Relationships>
</file>

<file path=ppt/slideLayouts/_rels/slideLayout4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9.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15"/>
          <p:cNvSpPr>
            <a:spLocks noChangeShapeType="1"/>
          </p:cNvSpPr>
          <p:nvPr userDrawn="1"/>
        </p:nvSpPr>
        <p:spPr bwMode="auto">
          <a:xfrm>
            <a:off x="0" y="6629400"/>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 name="Rectangle 4"/>
          <p:cNvSpPr>
            <a:spLocks noGrp="1" noChangeArrowheads="1"/>
          </p:cNvSpPr>
          <p:nvPr>
            <p:ph type="ctrTitle"/>
          </p:nvPr>
        </p:nvSpPr>
        <p:spPr>
          <a:xfrm>
            <a:off x="990600" y="2667000"/>
            <a:ext cx="6324600" cy="533400"/>
          </a:xfrm>
          <a:ln algn="ctr"/>
        </p:spPr>
        <p:txBody>
          <a:bodyPr lIns="182880" anchor="ctr"/>
          <a:lstStyle>
            <a:lvl1pPr>
              <a:defRPr sz="3200">
                <a:solidFill>
                  <a:schemeClr val="tx1"/>
                </a:solidFill>
              </a:defRPr>
            </a:lvl1pPr>
          </a:lstStyle>
          <a:p>
            <a:r>
              <a:rPr lang="en-US"/>
              <a:t>Click to edit Master title style</a:t>
            </a:r>
          </a:p>
        </p:txBody>
      </p:sp>
      <p:sp>
        <p:nvSpPr>
          <p:cNvPr id="4101" name="Rectangle 5"/>
          <p:cNvSpPr>
            <a:spLocks noGrp="1" noChangeArrowheads="1"/>
          </p:cNvSpPr>
          <p:nvPr>
            <p:ph type="subTitle" idx="1"/>
          </p:nvPr>
        </p:nvSpPr>
        <p:spPr>
          <a:xfrm>
            <a:off x="1143000" y="5448300"/>
            <a:ext cx="6096000" cy="419100"/>
          </a:xfrm>
          <a:ln algn="ctr"/>
        </p:spPr>
        <p:txBody>
          <a:bodyPr lIns="182880" anchor="ctr"/>
          <a:lstStyle>
            <a:lvl1pPr marL="176213" indent="-176213">
              <a:defRPr sz="2400">
                <a:solidFill>
                  <a:schemeClr val="tx1"/>
                </a:solidFill>
              </a:defRPr>
            </a:lvl1pPr>
          </a:lstStyle>
          <a:p>
            <a:r>
              <a:rPr lang="en-US"/>
              <a:t>Click to edit Master subtitle style</a:t>
            </a:r>
          </a:p>
        </p:txBody>
      </p:sp>
      <p:sp>
        <p:nvSpPr>
          <p:cNvPr id="7" name="Rectangle 6"/>
          <p:cNvSpPr>
            <a:spLocks noGrp="1" noChangeArrowheads="1"/>
          </p:cNvSpPr>
          <p:nvPr>
            <p:ph type="ftr" sz="quarter" idx="10"/>
          </p:nvPr>
        </p:nvSpPr>
        <p:spPr>
          <a:xfrm>
            <a:off x="3124200" y="6637338"/>
            <a:ext cx="3962400" cy="228600"/>
          </a:xfrm>
        </p:spPr>
        <p:txBody>
          <a:bodyPr/>
          <a:lstStyle>
            <a:lvl1pPr algn="l">
              <a:defRPr sz="1400">
                <a:solidFill>
                  <a:schemeClr val="tx1"/>
                </a:solidFill>
              </a:defRPr>
            </a:lvl1pPr>
          </a:lstStyle>
          <a:p>
            <a:pPr>
              <a:defRPr/>
            </a:pPr>
            <a:endParaRPr lang="en-US"/>
          </a:p>
        </p:txBody>
      </p:sp>
      <p:sp>
        <p:nvSpPr>
          <p:cNvPr id="8" name="Rectangle 7"/>
          <p:cNvSpPr>
            <a:spLocks noGrp="1" noChangeArrowheads="1"/>
          </p:cNvSpPr>
          <p:nvPr>
            <p:ph type="sldNum" sz="quarter" idx="11"/>
          </p:nvPr>
        </p:nvSpPr>
        <p:spPr>
          <a:xfrm>
            <a:off x="8915400" y="6637338"/>
            <a:ext cx="228600" cy="228600"/>
          </a:xfrm>
        </p:spPr>
        <p:txBody>
          <a:bodyPr wrap="square"/>
          <a:lstStyle>
            <a:lvl1pPr>
              <a:defRPr>
                <a:solidFill>
                  <a:schemeClr val="tx1"/>
                </a:solidFill>
              </a:defRPr>
            </a:lvl1pPr>
          </a:lstStyle>
          <a:p>
            <a:fld id="{6E36510A-58C8-4558-80B1-E8D6E7DBAC6E}" type="slidenum">
              <a:rPr lang="en-US" altLang="en-US"/>
              <a:pPr/>
              <a:t>‹#›</a:t>
            </a:fld>
            <a:endParaRPr lang="en-US" altLang="en-US"/>
          </a:p>
        </p:txBody>
      </p:sp>
      <p:sp>
        <p:nvSpPr>
          <p:cNvPr id="9" name="Rectangle 8"/>
          <p:cNvSpPr>
            <a:spLocks noGrp="1" noChangeArrowheads="1"/>
          </p:cNvSpPr>
          <p:nvPr>
            <p:ph type="dt" sz="half" idx="12"/>
          </p:nvPr>
        </p:nvSpPr>
        <p:spPr>
          <a:xfrm>
            <a:off x="1219200" y="6604000"/>
            <a:ext cx="1905000" cy="300038"/>
          </a:xfrm>
        </p:spPr>
        <p:txBody>
          <a:bodyPr/>
          <a:lstStyle>
            <a:lvl1pPr>
              <a:defRPr>
                <a:solidFill>
                  <a:schemeClr val="tx1"/>
                </a:solidFill>
              </a:defRPr>
            </a:lvl1pPr>
          </a:lstStyle>
          <a:p>
            <a:pPr>
              <a:defRPr/>
            </a:pPr>
            <a:fld id="{23B6616A-0FF9-440C-A3A1-C60661D68625}" type="datetime1">
              <a:rPr lang="en-US"/>
              <a:pPr>
                <a:defRPr/>
              </a:pPr>
              <a:t>5/26/2019</a:t>
            </a:fld>
            <a:endParaRPr lang="en-US"/>
          </a:p>
        </p:txBody>
      </p:sp>
    </p:spTree>
    <p:extLst>
      <p:ext uri="{BB962C8B-B14F-4D97-AF65-F5344CB8AC3E}">
        <p14:creationId xmlns:p14="http://schemas.microsoft.com/office/powerpoint/2010/main" val="35696618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C8EBB05D-E574-44B5-AD57-C145B0EE585D}" type="datetime1">
              <a:rPr lang="en-US"/>
              <a:pPr>
                <a:defRPr/>
              </a:pPr>
              <a:t>5/26/2019</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6" name="Rectangle 8"/>
          <p:cNvSpPr>
            <a:spLocks noGrp="1" noChangeArrowheads="1"/>
          </p:cNvSpPr>
          <p:nvPr>
            <p:ph type="sldNum" sz="quarter" idx="12"/>
          </p:nvPr>
        </p:nvSpPr>
        <p:spPr>
          <a:ln/>
        </p:spPr>
        <p:txBody>
          <a:bodyPr/>
          <a:lstStyle>
            <a:lvl1pPr>
              <a:defRPr/>
            </a:lvl1pPr>
          </a:lstStyle>
          <a:p>
            <a:fld id="{59D8B217-876C-4530-99CE-AF8C56C5DCD8}" type="slidenum">
              <a:rPr lang="en-US" altLang="en-US"/>
              <a:pPr/>
              <a:t>‹#›</a:t>
            </a:fld>
            <a:endParaRPr lang="en-US" altLang="en-US"/>
          </a:p>
        </p:txBody>
      </p:sp>
    </p:spTree>
    <p:extLst>
      <p:ext uri="{BB962C8B-B14F-4D97-AF65-F5344CB8AC3E}">
        <p14:creationId xmlns:p14="http://schemas.microsoft.com/office/powerpoint/2010/main" val="137536345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49174416"/>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88893423"/>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3237980"/>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spTree>
    <p:extLst>
      <p:ext uri="{BB962C8B-B14F-4D97-AF65-F5344CB8AC3E}">
        <p14:creationId xmlns:p14="http://schemas.microsoft.com/office/powerpoint/2010/main" val="2360256126"/>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9645983"/>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718406"/>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1141091674"/>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2358933"/>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751611713"/>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0414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7150" y="152400"/>
            <a:ext cx="21272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400" y="152400"/>
            <a:ext cx="62293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1FECB4FA-B1D6-4961-AF2E-65525FC35825}" type="datetime1">
              <a:rPr lang="en-US"/>
              <a:pPr>
                <a:defRPr/>
              </a:pPr>
              <a:t>5/26/2019</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6" name="Rectangle 8"/>
          <p:cNvSpPr>
            <a:spLocks noGrp="1" noChangeArrowheads="1"/>
          </p:cNvSpPr>
          <p:nvPr>
            <p:ph type="sldNum" sz="quarter" idx="12"/>
          </p:nvPr>
        </p:nvSpPr>
        <p:spPr>
          <a:ln/>
        </p:spPr>
        <p:txBody>
          <a:bodyPr/>
          <a:lstStyle>
            <a:lvl1pPr>
              <a:defRPr/>
            </a:lvl1pPr>
          </a:lstStyle>
          <a:p>
            <a:fld id="{46A809F8-966C-4E33-99DB-124E7A60AB0A}" type="slidenum">
              <a:rPr lang="en-US" altLang="en-US"/>
              <a:pPr/>
              <a:t>‹#›</a:t>
            </a:fld>
            <a:endParaRPr lang="en-US" altLang="en-US"/>
          </a:p>
        </p:txBody>
      </p:sp>
    </p:spTree>
    <p:extLst>
      <p:ext uri="{BB962C8B-B14F-4D97-AF65-F5344CB8AC3E}">
        <p14:creationId xmlns:p14="http://schemas.microsoft.com/office/powerpoint/2010/main" val="4263058651"/>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7578354"/>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56882877"/>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84935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3882242767"/>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855421158"/>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4117074217"/>
      </p:ext>
    </p:extLst>
  </p:cSld>
  <p:clrMapOvr>
    <a:masterClrMapping/>
  </p:clrMapOvr>
  <p:transition>
    <p:fade thruBlk="1"/>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578089098"/>
      </p:ext>
    </p:extLst>
  </p:cSld>
  <p:clrMapOvr>
    <a:masterClrMapping/>
  </p:clrMapOvr>
  <p:transition>
    <p:fade thruBlk="1"/>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85198918"/>
      </p:ext>
    </p:extLst>
  </p:cSld>
  <p:clrMapOvr>
    <a:masterClrMapping/>
  </p:clrMapOvr>
  <p:transition>
    <p:fade thruBlk="1"/>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199800204"/>
      </p:ext>
    </p:extLst>
  </p:cSld>
  <p:clrMapOvr>
    <a:masterClrMapping/>
  </p:clrMapOvr>
  <p:transition spd="med">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23565023"/>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lvl2pPr>
              <a:buFont typeface="Wingdings" pitchFamily="2" charset="2"/>
              <a:buChar char="Ø"/>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1783F02-8958-4C66-A2EF-E7813E0B9395}"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933F46E-A816-4550-9557-777EA95316FA}" type="slidenum">
              <a:rPr lang="en-US" altLang="en-US"/>
              <a:pPr/>
              <a:t>‹#›</a:t>
            </a:fld>
            <a:endParaRPr lang="en-US" altLang="en-US"/>
          </a:p>
        </p:txBody>
      </p:sp>
    </p:spTree>
    <p:extLst>
      <p:ext uri="{BB962C8B-B14F-4D97-AF65-F5344CB8AC3E}">
        <p14:creationId xmlns:p14="http://schemas.microsoft.com/office/powerpoint/2010/main" val="3720707472"/>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7762321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A507A27-273F-4213-9A6D-88D97F5A02FB}"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EB9C14-6E9F-4D3E-946A-0C43D0A7FC16}" type="slidenum">
              <a:rPr lang="en-US" altLang="en-US"/>
              <a:pPr>
                <a:defRPr/>
              </a:pPr>
              <a:t>‹#›</a:t>
            </a:fld>
            <a:endParaRPr lang="en-US" altLang="en-US"/>
          </a:p>
        </p:txBody>
      </p:sp>
    </p:spTree>
    <p:extLst>
      <p:ext uri="{BB962C8B-B14F-4D97-AF65-F5344CB8AC3E}">
        <p14:creationId xmlns:p14="http://schemas.microsoft.com/office/powerpoint/2010/main" val="2483821117"/>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BFBB750-165D-4245-9B7A-E48F0B7FE750}"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CE2436-87C7-4E93-86A6-8D43F8EC39A1}" type="slidenum">
              <a:rPr lang="en-US" altLang="en-US"/>
              <a:pPr>
                <a:defRPr/>
              </a:pPr>
              <a:t>‹#›</a:t>
            </a:fld>
            <a:endParaRPr lang="en-US" altLang="en-US"/>
          </a:p>
        </p:txBody>
      </p:sp>
    </p:spTree>
    <p:extLst>
      <p:ext uri="{BB962C8B-B14F-4D97-AF65-F5344CB8AC3E}">
        <p14:creationId xmlns:p14="http://schemas.microsoft.com/office/powerpoint/2010/main" val="1747927103"/>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61AEC6A-0518-4C3D-B011-C395DBDAD02D}"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35E134-90F5-4728-A73C-A14F3BFA6BE4}" type="slidenum">
              <a:rPr lang="en-US" altLang="en-US"/>
              <a:pPr>
                <a:defRPr/>
              </a:pPr>
              <a:t>‹#›</a:t>
            </a:fld>
            <a:endParaRPr lang="en-US" altLang="en-US"/>
          </a:p>
        </p:txBody>
      </p:sp>
    </p:spTree>
    <p:extLst>
      <p:ext uri="{BB962C8B-B14F-4D97-AF65-F5344CB8AC3E}">
        <p14:creationId xmlns:p14="http://schemas.microsoft.com/office/powerpoint/2010/main" val="4023394345"/>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B6573B5-C9B3-4CC3-A021-BE079F1C10A4}"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2A29AC-5CE0-44A9-B210-71648A1D4B2E}" type="slidenum">
              <a:rPr lang="en-US" altLang="en-US"/>
              <a:pPr>
                <a:defRPr/>
              </a:pPr>
              <a:t>‹#›</a:t>
            </a:fld>
            <a:endParaRPr lang="en-US" altLang="en-US"/>
          </a:p>
        </p:txBody>
      </p:sp>
    </p:spTree>
    <p:extLst>
      <p:ext uri="{BB962C8B-B14F-4D97-AF65-F5344CB8AC3E}">
        <p14:creationId xmlns:p14="http://schemas.microsoft.com/office/powerpoint/2010/main" val="3682565919"/>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D34BBAC-B181-4F1D-9D60-E58A10CB53D6}" type="datetimeFigureOut">
              <a:rPr lang="en-US"/>
              <a:pPr>
                <a:defRPr/>
              </a:pPr>
              <a:t>5/26/2019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0060F3B-A09A-4878-BAC7-500B352419EE}" type="slidenum">
              <a:rPr lang="en-US" altLang="en-US"/>
              <a:pPr>
                <a:defRPr/>
              </a:pPr>
              <a:t>‹#›</a:t>
            </a:fld>
            <a:endParaRPr lang="en-US" altLang="en-US"/>
          </a:p>
        </p:txBody>
      </p:sp>
    </p:spTree>
    <p:extLst>
      <p:ext uri="{BB962C8B-B14F-4D97-AF65-F5344CB8AC3E}">
        <p14:creationId xmlns:p14="http://schemas.microsoft.com/office/powerpoint/2010/main" val="3288642618"/>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212477C-A76C-4143-8C6B-D5266EB23F9D}" type="datetimeFigureOut">
              <a:rPr lang="en-US"/>
              <a:pPr>
                <a:defRPr/>
              </a:pPr>
              <a:t>5/26/2019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D7C1D25-A624-4AF0-8604-0D201A786C89}" type="slidenum">
              <a:rPr lang="en-US" altLang="en-US"/>
              <a:pPr>
                <a:defRPr/>
              </a:pPr>
              <a:t>‹#›</a:t>
            </a:fld>
            <a:endParaRPr lang="en-US" altLang="en-US"/>
          </a:p>
        </p:txBody>
      </p:sp>
    </p:spTree>
    <p:extLst>
      <p:ext uri="{BB962C8B-B14F-4D97-AF65-F5344CB8AC3E}">
        <p14:creationId xmlns:p14="http://schemas.microsoft.com/office/powerpoint/2010/main" val="3787058500"/>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5365E8-FA6A-4C1E-AC23-8B38024E4041}" type="datetimeFigureOut">
              <a:rPr lang="en-US"/>
              <a:pPr>
                <a:defRPr/>
              </a:pPr>
              <a:t>5/26/2019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C353A39-9732-4913-ACCF-F25ACAEAB794}" type="slidenum">
              <a:rPr lang="en-US" altLang="en-US"/>
              <a:pPr>
                <a:defRPr/>
              </a:pPr>
              <a:t>‹#›</a:t>
            </a:fld>
            <a:endParaRPr lang="en-US" altLang="en-US"/>
          </a:p>
        </p:txBody>
      </p:sp>
    </p:spTree>
    <p:extLst>
      <p:ext uri="{BB962C8B-B14F-4D97-AF65-F5344CB8AC3E}">
        <p14:creationId xmlns:p14="http://schemas.microsoft.com/office/powerpoint/2010/main" val="2796271176"/>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4A509D-EE48-48DB-8221-3405A5BA9B59}"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72885D-EA40-41AD-993C-8D5114BD751A}" type="slidenum">
              <a:rPr lang="en-US" altLang="en-US"/>
              <a:pPr>
                <a:defRPr/>
              </a:pPr>
              <a:t>‹#›</a:t>
            </a:fld>
            <a:endParaRPr lang="en-US" altLang="en-US"/>
          </a:p>
        </p:txBody>
      </p:sp>
    </p:spTree>
    <p:extLst>
      <p:ext uri="{BB962C8B-B14F-4D97-AF65-F5344CB8AC3E}">
        <p14:creationId xmlns:p14="http://schemas.microsoft.com/office/powerpoint/2010/main" val="2486373012"/>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8A0C4D-C0CE-42EA-A68B-6D5496383E64}"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31F5464-C45B-4EEB-9F5F-FA9E117F9A32}" type="slidenum">
              <a:rPr lang="en-US" altLang="en-US"/>
              <a:pPr>
                <a:defRPr/>
              </a:pPr>
              <a:t>‹#›</a:t>
            </a:fld>
            <a:endParaRPr lang="en-US" altLang="en-US"/>
          </a:p>
        </p:txBody>
      </p:sp>
    </p:spTree>
    <p:extLst>
      <p:ext uri="{BB962C8B-B14F-4D97-AF65-F5344CB8AC3E}">
        <p14:creationId xmlns:p14="http://schemas.microsoft.com/office/powerpoint/2010/main" val="17079079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568457"/>
      </p:ext>
    </p:extLst>
  </p:cSld>
  <p:clrMapOvr>
    <a:masterClrMapping/>
  </p:clrMapOvr>
  <p:timing>
    <p:tnLst>
      <p:par>
        <p:cTn id="1" dur="indefinite" restart="never" nodeType="tmRoot"/>
      </p:par>
    </p:tnLst>
  </p:timing>
  <p:hf hdr="0"/>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EC2F481-8A08-410A-99B9-EE85683D4BA2}"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B9B39C7-7FB4-4F3E-A396-D860ED35F77F}" type="slidenum">
              <a:rPr lang="en-US" altLang="en-US"/>
              <a:pPr>
                <a:defRPr/>
              </a:pPr>
              <a:t>‹#›</a:t>
            </a:fld>
            <a:endParaRPr lang="en-US" altLang="en-US"/>
          </a:p>
        </p:txBody>
      </p:sp>
    </p:spTree>
    <p:extLst>
      <p:ext uri="{BB962C8B-B14F-4D97-AF65-F5344CB8AC3E}">
        <p14:creationId xmlns:p14="http://schemas.microsoft.com/office/powerpoint/2010/main" val="43234740"/>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75856C-AD6F-4D16-A7FC-090ACBEA59C5}"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0164CB-8596-49EB-95B4-23A2B3807427}" type="slidenum">
              <a:rPr lang="en-US" altLang="en-US"/>
              <a:pPr>
                <a:defRPr/>
              </a:pPr>
              <a:t>‹#›</a:t>
            </a:fld>
            <a:endParaRPr lang="en-US" altLang="en-US"/>
          </a:p>
        </p:txBody>
      </p:sp>
    </p:spTree>
    <p:extLst>
      <p:ext uri="{BB962C8B-B14F-4D97-AF65-F5344CB8AC3E}">
        <p14:creationId xmlns:p14="http://schemas.microsoft.com/office/powerpoint/2010/main" val="2225131675"/>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1676749952"/>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3911210"/>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279134910"/>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5375059"/>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1887637"/>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74203289"/>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213695"/>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8377398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3798871"/>
      </p:ext>
    </p:extLst>
  </p:cSld>
  <p:clrMapOvr>
    <a:masterClrMapping/>
  </p:clrMapOvr>
  <p:timing>
    <p:tnLst>
      <p:par>
        <p:cTn id="1" dur="indefinite" restart="never" nodeType="tmRoot"/>
      </p:par>
    </p:tnLst>
  </p:timing>
  <p:hf hdr="0"/>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818122604"/>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1305398284"/>
      </p:ext>
    </p:extLst>
  </p:cSld>
  <p:clrMapOvr>
    <a:masterClrMapping/>
  </p:clrMapOvr>
  <p:transition>
    <p:fade thruBlk="1"/>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06524637"/>
      </p:ext>
    </p:extLst>
  </p:cSld>
  <p:clrMapOvr>
    <a:masterClrMapping/>
  </p:clrMapOvr>
  <p:transition>
    <p:fade thruBlk="1"/>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34316675"/>
      </p:ext>
    </p:extLst>
  </p:cSld>
  <p:clrMapOvr>
    <a:masterClrMapping/>
  </p:clrMapOvr>
  <p:transition>
    <p:fade thruBlk="1"/>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46744531"/>
      </p:ext>
    </p:extLst>
  </p:cSld>
  <p:clrMapOvr>
    <a:masterClrMapping/>
  </p:clrMapOvr>
  <p:transition spd="med">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32400955"/>
      </p:ext>
    </p:extLst>
  </p:cSld>
  <p:clrMapOvr>
    <a:masterClrMapping/>
  </p:clrMapOvr>
  <p:transition spd="med">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24094437"/>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F824D53-C4ED-4621-89BB-BD489D0FC92B}"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AAC2DC-8A83-4D2F-9DAD-1328246B83C9}" type="slidenum">
              <a:rPr lang="en-US" altLang="en-US"/>
              <a:pPr>
                <a:defRPr/>
              </a:pPr>
              <a:t>‹#›</a:t>
            </a:fld>
            <a:endParaRPr lang="en-US" altLang="en-US"/>
          </a:p>
        </p:txBody>
      </p:sp>
    </p:spTree>
    <p:extLst>
      <p:ext uri="{BB962C8B-B14F-4D97-AF65-F5344CB8AC3E}">
        <p14:creationId xmlns:p14="http://schemas.microsoft.com/office/powerpoint/2010/main" val="393896177"/>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0F176F-99E7-4B26-8431-8BA4972B2A68}"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DE14B4-E386-4001-A3F9-98BA96825060}" type="slidenum">
              <a:rPr lang="en-US" altLang="en-US"/>
              <a:pPr>
                <a:defRPr/>
              </a:pPr>
              <a:t>‹#›</a:t>
            </a:fld>
            <a:endParaRPr lang="en-US" altLang="en-US"/>
          </a:p>
        </p:txBody>
      </p:sp>
    </p:spTree>
    <p:extLst>
      <p:ext uri="{BB962C8B-B14F-4D97-AF65-F5344CB8AC3E}">
        <p14:creationId xmlns:p14="http://schemas.microsoft.com/office/powerpoint/2010/main" val="1070563692"/>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F003F98-5FED-4A17-B0EA-AEF6A414A438}"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7A4694-9737-422E-BF15-8763B544A1C1}" type="slidenum">
              <a:rPr lang="en-US" altLang="en-US"/>
              <a:pPr>
                <a:defRPr/>
              </a:pPr>
              <a:t>‹#›</a:t>
            </a:fld>
            <a:endParaRPr lang="en-US" altLang="en-US"/>
          </a:p>
        </p:txBody>
      </p:sp>
    </p:spTree>
    <p:extLst>
      <p:ext uri="{BB962C8B-B14F-4D97-AF65-F5344CB8AC3E}">
        <p14:creationId xmlns:p14="http://schemas.microsoft.com/office/powerpoint/2010/main" val="8332033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31140235"/>
      </p:ext>
    </p:extLst>
  </p:cSld>
  <p:clrMapOvr>
    <a:masterClrMapping/>
  </p:clrMapOvr>
  <p:transition spd="med">
    <p:fade/>
  </p:transition>
  <p:timing>
    <p:tnLst>
      <p:par>
        <p:cTn id="1" dur="indefinite" restart="never" nodeType="tmRoot"/>
      </p:par>
    </p:tnLst>
  </p:timing>
  <p:hf hdr="0"/>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A9BA40B-4CC7-4B08-9461-B0E53A2572EF}"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A3DADB-676B-4DD8-9139-CCAEB149CA55}" type="slidenum">
              <a:rPr lang="en-US" altLang="en-US"/>
              <a:pPr>
                <a:defRPr/>
              </a:pPr>
              <a:t>‹#›</a:t>
            </a:fld>
            <a:endParaRPr lang="en-US" altLang="en-US"/>
          </a:p>
        </p:txBody>
      </p:sp>
    </p:spTree>
    <p:extLst>
      <p:ext uri="{BB962C8B-B14F-4D97-AF65-F5344CB8AC3E}">
        <p14:creationId xmlns:p14="http://schemas.microsoft.com/office/powerpoint/2010/main" val="2246659029"/>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1A3CE1F-33E7-4FBE-85E6-6FB9771BD6FE}" type="datetimeFigureOut">
              <a:rPr lang="en-US"/>
              <a:pPr>
                <a:defRPr/>
              </a:pPr>
              <a:t>5/26/2019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292B631-4E04-40A3-89B5-1493E08C29ED}" type="slidenum">
              <a:rPr lang="en-US" altLang="en-US"/>
              <a:pPr>
                <a:defRPr/>
              </a:pPr>
              <a:t>‹#›</a:t>
            </a:fld>
            <a:endParaRPr lang="en-US" altLang="en-US"/>
          </a:p>
        </p:txBody>
      </p:sp>
    </p:spTree>
    <p:extLst>
      <p:ext uri="{BB962C8B-B14F-4D97-AF65-F5344CB8AC3E}">
        <p14:creationId xmlns:p14="http://schemas.microsoft.com/office/powerpoint/2010/main" val="3673699973"/>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1F59EB9-E580-4E9B-8E18-3B1184C3A255}" type="datetimeFigureOut">
              <a:rPr lang="en-US"/>
              <a:pPr>
                <a:defRPr/>
              </a:pPr>
              <a:t>5/26/2019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FD81E3-2B45-45E9-BFC3-A444EF0196E3}" type="slidenum">
              <a:rPr lang="en-US" altLang="en-US"/>
              <a:pPr>
                <a:defRPr/>
              </a:pPr>
              <a:t>‹#›</a:t>
            </a:fld>
            <a:endParaRPr lang="en-US" altLang="en-US"/>
          </a:p>
        </p:txBody>
      </p:sp>
    </p:spTree>
    <p:extLst>
      <p:ext uri="{BB962C8B-B14F-4D97-AF65-F5344CB8AC3E}">
        <p14:creationId xmlns:p14="http://schemas.microsoft.com/office/powerpoint/2010/main" val="144356714"/>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DC9585F-2B9F-4931-8B22-392605F3ADF4}" type="datetimeFigureOut">
              <a:rPr lang="en-US"/>
              <a:pPr>
                <a:defRPr/>
              </a:pPr>
              <a:t>5/26/2019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83FBD17-EF25-4EB7-A8BE-BBCE4761CD10}" type="slidenum">
              <a:rPr lang="en-US" altLang="en-US"/>
              <a:pPr>
                <a:defRPr/>
              </a:pPr>
              <a:t>‹#›</a:t>
            </a:fld>
            <a:endParaRPr lang="en-US" altLang="en-US"/>
          </a:p>
        </p:txBody>
      </p:sp>
    </p:spTree>
    <p:extLst>
      <p:ext uri="{BB962C8B-B14F-4D97-AF65-F5344CB8AC3E}">
        <p14:creationId xmlns:p14="http://schemas.microsoft.com/office/powerpoint/2010/main" val="1313653901"/>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21155E8-97BE-4B92-AA41-947BBC7145A4}"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B35A69-9313-4B20-9F7B-E11FFE6882FF}" type="slidenum">
              <a:rPr lang="en-US" altLang="en-US"/>
              <a:pPr>
                <a:defRPr/>
              </a:pPr>
              <a:t>‹#›</a:t>
            </a:fld>
            <a:endParaRPr lang="en-US" altLang="en-US"/>
          </a:p>
        </p:txBody>
      </p:sp>
    </p:spTree>
    <p:extLst>
      <p:ext uri="{BB962C8B-B14F-4D97-AF65-F5344CB8AC3E}">
        <p14:creationId xmlns:p14="http://schemas.microsoft.com/office/powerpoint/2010/main" val="2422643748"/>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3150050-CF8B-4966-93CE-95DA59EFBE39}"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58F7484-F984-4177-997C-7838AF5DE01F}" type="slidenum">
              <a:rPr lang="en-US" altLang="en-US"/>
              <a:pPr>
                <a:defRPr/>
              </a:pPr>
              <a:t>‹#›</a:t>
            </a:fld>
            <a:endParaRPr lang="en-US" altLang="en-US"/>
          </a:p>
        </p:txBody>
      </p:sp>
    </p:spTree>
    <p:extLst>
      <p:ext uri="{BB962C8B-B14F-4D97-AF65-F5344CB8AC3E}">
        <p14:creationId xmlns:p14="http://schemas.microsoft.com/office/powerpoint/2010/main" val="1503386446"/>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D65571-8A67-4A08-91BE-B9B687D5C47B}"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7C802F-D4C4-4C7D-9C16-79A3A16E7880}" type="slidenum">
              <a:rPr lang="en-US" altLang="en-US"/>
              <a:pPr>
                <a:defRPr/>
              </a:pPr>
              <a:t>‹#›</a:t>
            </a:fld>
            <a:endParaRPr lang="en-US" altLang="en-US"/>
          </a:p>
        </p:txBody>
      </p:sp>
    </p:spTree>
    <p:extLst>
      <p:ext uri="{BB962C8B-B14F-4D97-AF65-F5344CB8AC3E}">
        <p14:creationId xmlns:p14="http://schemas.microsoft.com/office/powerpoint/2010/main" val="3546857365"/>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4703C5-019A-41CE-A527-D9ED22FF97B2}"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810795-C98B-49D4-95F4-506AD8D6CACC}" type="slidenum">
              <a:rPr lang="en-US" altLang="en-US"/>
              <a:pPr>
                <a:defRPr/>
              </a:pPr>
              <a:t>‹#›</a:t>
            </a:fld>
            <a:endParaRPr lang="en-US" altLang="en-US"/>
          </a:p>
        </p:txBody>
      </p:sp>
    </p:spTree>
    <p:extLst>
      <p:ext uri="{BB962C8B-B14F-4D97-AF65-F5344CB8AC3E}">
        <p14:creationId xmlns:p14="http://schemas.microsoft.com/office/powerpoint/2010/main" val="2610054663"/>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userDrawn="1"/>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timing>
    <p:tnLst>
      <p:par>
        <p:cTn id="1" dur="indefinite" restart="never" nodeType="tmRoot"/>
      </p:par>
    </p:tnLst>
  </p:timing>
  <p:hf hdr="0"/>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5/26/2019</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32334914"/>
      </p:ext>
    </p:extLst>
  </p:cSld>
  <p:clrMapOvr>
    <a:masterClrMapping/>
  </p:clrMapOvr>
  <p:timing>
    <p:tnLst>
      <p:par>
        <p:cTn id="1" dur="indefinite" restart="never" nodeType="tmRoot"/>
      </p:par>
    </p:tnLst>
  </p:timing>
  <p:hf hdr="0"/>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5/26/2019</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iming>
    <p:tnLst>
      <p:par>
        <p:cTn id="1" dur="indefinite" restart="never" nodeType="tmRoot"/>
      </p:par>
    </p:tnLst>
  </p:timing>
  <p:hf hdr="0"/>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5/26/2019</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5/26/2019</a:t>
            </a:fld>
            <a:endParaRPr lang="en-US"/>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hf hdr="0"/>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5/26/2019</a:t>
            </a:fld>
            <a:endParaRPr lang="en-US"/>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hf hdr="0"/>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5/26/2019</a:t>
            </a:fld>
            <a:endParaRPr lang="en-US"/>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hf hdr="0"/>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5/26/2019</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hf hdr="0"/>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5/26/2019</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iming>
    <p:tnLst>
      <p:par>
        <p:cTn id="1" dur="indefinite" restart="never" nodeType="tmRoot"/>
      </p:par>
    </p:tnLst>
  </p:timing>
  <p:hf hdr="0"/>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5/26/2019</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hf hdr="0"/>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5/26/2019</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hf hdr="0"/>
</p:sldLayout>
</file>

<file path=ppt/slideLayouts/slideLayout169.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556665"/>
      </p:ext>
    </p:extLst>
  </p:cSld>
  <p:clrMapOvr>
    <a:masterClrMapping/>
  </p:clrMapOvr>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53652263"/>
      </p:ext>
    </p:extLst>
  </p:cSld>
  <p:clrMapOvr>
    <a:masterClrMapping/>
  </p:clrMapOvr>
  <p:timing>
    <p:tnLst>
      <p:par>
        <p:cTn id="1" dur="indefinite" restart="never" nodeType="tmRoot"/>
      </p:par>
    </p:tnLst>
  </p:timing>
  <p:hf hdr="0"/>
</p:sldLayout>
</file>

<file path=ppt/slideLayouts/slideLayout170.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7708017"/>
      </p:ext>
    </p:extLst>
  </p:cSld>
  <p:clrMapOvr>
    <a:masterClrMapping/>
  </p:clrMapOvr>
  <p:timing>
    <p:tnLst>
      <p:par>
        <p:cTn id="1" dur="indefinite" restart="never" nodeType="tmRoot"/>
      </p:par>
    </p:tnLst>
  </p:timing>
  <p:hf hdr="0"/>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793814474"/>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6179898"/>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8905206"/>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9137340"/>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3934011"/>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61884528"/>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227895"/>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02656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16444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37854824"/>
      </p:ext>
    </p:extLst>
  </p:cSld>
  <p:clrMapOvr>
    <a:masterClrMapping/>
  </p:clrMapOvr>
  <p:timing>
    <p:tnLst>
      <p:par>
        <p:cTn id="1" dur="indefinite" restart="never" nodeType="tmRoot"/>
      </p:par>
    </p:tnLst>
  </p:timing>
  <p:hf hdr="0"/>
</p:sldLayout>
</file>

<file path=ppt/slideLayouts/slideLayout18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2827467128"/>
      </p:ext>
    </p:extLst>
  </p:cSld>
  <p:clrMapOvr>
    <a:masterClrMapping/>
  </p:clrMapOvr>
  <p:transition>
    <p:fade thruBlk="1"/>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17568124"/>
      </p:ext>
    </p:extLst>
  </p:cSld>
  <p:clrMapOvr>
    <a:masterClrMapping/>
  </p:clrMapOvr>
  <p:transition>
    <p:fade thruBlk="1"/>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4554284"/>
      </p:ext>
    </p:extLst>
  </p:cSld>
  <p:clrMapOvr>
    <a:masterClrMapping/>
  </p:clrMapOvr>
  <p:transition>
    <p:fade thruBlk="1"/>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37805C3-33FB-40D8-B70A-FD945D9F60E4}"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61A6044-FE03-461A-AE2F-1770814F7627}" type="slidenum">
              <a:rPr lang="en-US" altLang="en-US"/>
              <a:pPr/>
              <a:t>‹#›</a:t>
            </a:fld>
            <a:endParaRPr lang="en-US" altLang="en-US"/>
          </a:p>
        </p:txBody>
      </p:sp>
    </p:spTree>
    <p:extLst>
      <p:ext uri="{BB962C8B-B14F-4D97-AF65-F5344CB8AC3E}">
        <p14:creationId xmlns:p14="http://schemas.microsoft.com/office/powerpoint/2010/main" val="589423556"/>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F347A1-06C0-4F4E-B296-010DBE004AAB}"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A9FAD0D-4932-4D44-B251-50C7E2DCD555}" type="slidenum">
              <a:rPr lang="en-US" altLang="en-US"/>
              <a:pPr/>
              <a:t>‹#›</a:t>
            </a:fld>
            <a:endParaRPr lang="en-US" altLang="en-US"/>
          </a:p>
        </p:txBody>
      </p:sp>
    </p:spTree>
    <p:extLst>
      <p:ext uri="{BB962C8B-B14F-4D97-AF65-F5344CB8AC3E}">
        <p14:creationId xmlns:p14="http://schemas.microsoft.com/office/powerpoint/2010/main" val="11764967"/>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1EA82D8-999D-46FA-9134-2302EFBA6A3C}"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3F6401-7653-42B1-86A3-F2485091FED4}" type="slidenum">
              <a:rPr lang="en-US" altLang="en-US"/>
              <a:pPr/>
              <a:t>‹#›</a:t>
            </a:fld>
            <a:endParaRPr lang="en-US" altLang="en-US"/>
          </a:p>
        </p:txBody>
      </p:sp>
    </p:spTree>
    <p:extLst>
      <p:ext uri="{BB962C8B-B14F-4D97-AF65-F5344CB8AC3E}">
        <p14:creationId xmlns:p14="http://schemas.microsoft.com/office/powerpoint/2010/main" val="1532437664"/>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8E31CA0-3BEF-4F4A-A9D0-D930CEEC9408}"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350C86E-D92D-4F30-9F91-80B219A9884C}" type="slidenum">
              <a:rPr lang="en-US" altLang="en-US"/>
              <a:pPr/>
              <a:t>‹#›</a:t>
            </a:fld>
            <a:endParaRPr lang="en-US" altLang="en-US"/>
          </a:p>
        </p:txBody>
      </p:sp>
    </p:spTree>
    <p:extLst>
      <p:ext uri="{BB962C8B-B14F-4D97-AF65-F5344CB8AC3E}">
        <p14:creationId xmlns:p14="http://schemas.microsoft.com/office/powerpoint/2010/main" val="68420784"/>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3669A69-3333-4394-8D52-7143CEB449F6}" type="datetimeFigureOut">
              <a:rPr lang="en-US"/>
              <a:pPr>
                <a:defRPr/>
              </a:pPr>
              <a:t>5/26/2019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1745697F-1BDE-47A0-B0DB-50F04FAB0DDF}" type="slidenum">
              <a:rPr lang="en-US" altLang="en-US"/>
              <a:pPr/>
              <a:t>‹#›</a:t>
            </a:fld>
            <a:endParaRPr lang="en-US" altLang="en-US"/>
          </a:p>
        </p:txBody>
      </p:sp>
    </p:spTree>
    <p:extLst>
      <p:ext uri="{BB962C8B-B14F-4D97-AF65-F5344CB8AC3E}">
        <p14:creationId xmlns:p14="http://schemas.microsoft.com/office/powerpoint/2010/main" val="1696277345"/>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C6B0466-83E5-4E8A-9B59-A0CD3ADB5F14}" type="datetimeFigureOut">
              <a:rPr lang="en-US"/>
              <a:pPr>
                <a:defRPr/>
              </a:pPr>
              <a:t>5/26/2019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8509916-B86E-48B9-A739-FD4D90201260}" type="slidenum">
              <a:rPr lang="en-US" altLang="en-US"/>
              <a:pPr/>
              <a:t>‹#›</a:t>
            </a:fld>
            <a:endParaRPr lang="en-US" altLang="en-US"/>
          </a:p>
        </p:txBody>
      </p:sp>
    </p:spTree>
    <p:extLst>
      <p:ext uri="{BB962C8B-B14F-4D97-AF65-F5344CB8AC3E}">
        <p14:creationId xmlns:p14="http://schemas.microsoft.com/office/powerpoint/2010/main" val="3922008631"/>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AC0860-C74B-44B5-9780-BA185326F111}" type="datetimeFigureOut">
              <a:rPr lang="en-US"/>
              <a:pPr>
                <a:defRPr/>
              </a:pPr>
              <a:t>5/26/2019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E1456929-76AE-4758-962A-23406B7E0BCE}" type="slidenum">
              <a:rPr lang="en-US" altLang="en-US"/>
              <a:pPr/>
              <a:t>‹#›</a:t>
            </a:fld>
            <a:endParaRPr lang="en-US" altLang="en-US"/>
          </a:p>
        </p:txBody>
      </p:sp>
    </p:spTree>
    <p:extLst>
      <p:ext uri="{BB962C8B-B14F-4D97-AF65-F5344CB8AC3E}">
        <p14:creationId xmlns:p14="http://schemas.microsoft.com/office/powerpoint/2010/main" val="27443484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7372275"/>
      </p:ext>
    </p:extLst>
  </p:cSld>
  <p:clrMapOvr>
    <a:masterClrMapping/>
  </p:clrMapOvr>
  <p:timing>
    <p:tnLst>
      <p:par>
        <p:cTn id="1" dur="indefinite" restart="never" nodeType="tmRoot"/>
      </p:par>
    </p:tnLst>
  </p:timing>
  <p:hf hdr="0"/>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077E3A-D631-46C5-8D58-085148EC2E23}"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B2FD6ED-32CE-4997-8FF4-B5322165C743}" type="slidenum">
              <a:rPr lang="en-US" altLang="en-US"/>
              <a:pPr/>
              <a:t>‹#›</a:t>
            </a:fld>
            <a:endParaRPr lang="en-US" altLang="en-US"/>
          </a:p>
        </p:txBody>
      </p:sp>
    </p:spTree>
    <p:extLst>
      <p:ext uri="{BB962C8B-B14F-4D97-AF65-F5344CB8AC3E}">
        <p14:creationId xmlns:p14="http://schemas.microsoft.com/office/powerpoint/2010/main" val="2082276778"/>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34E9AD-4890-4379-93DF-4FB2B8B905B5}"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D1B1A7B-271E-40F9-90E6-8DA9106E64B2}" type="slidenum">
              <a:rPr lang="en-US" altLang="en-US"/>
              <a:pPr/>
              <a:t>‹#›</a:t>
            </a:fld>
            <a:endParaRPr lang="en-US" altLang="en-US"/>
          </a:p>
        </p:txBody>
      </p:sp>
    </p:spTree>
    <p:extLst>
      <p:ext uri="{BB962C8B-B14F-4D97-AF65-F5344CB8AC3E}">
        <p14:creationId xmlns:p14="http://schemas.microsoft.com/office/powerpoint/2010/main" val="2587261081"/>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39399E-50ED-41EB-9414-B1B9D4B7B439}"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AB656AD-69FD-481E-941C-E6950223DFBA}" type="slidenum">
              <a:rPr lang="en-US" altLang="en-US"/>
              <a:pPr/>
              <a:t>‹#›</a:t>
            </a:fld>
            <a:endParaRPr lang="en-US" altLang="en-US"/>
          </a:p>
        </p:txBody>
      </p:sp>
    </p:spTree>
    <p:extLst>
      <p:ext uri="{BB962C8B-B14F-4D97-AF65-F5344CB8AC3E}">
        <p14:creationId xmlns:p14="http://schemas.microsoft.com/office/powerpoint/2010/main" val="2027629130"/>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71A77C5-FF13-4C35-BA99-1F7B4A0C27F8}"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F109551-DE64-400F-8A7F-5F21ED827431}" type="slidenum">
              <a:rPr lang="en-US" altLang="en-US"/>
              <a:pPr/>
              <a:t>‹#›</a:t>
            </a:fld>
            <a:endParaRPr lang="en-US" altLang="en-US"/>
          </a:p>
        </p:txBody>
      </p:sp>
    </p:spTree>
    <p:extLst>
      <p:ext uri="{BB962C8B-B14F-4D97-AF65-F5344CB8AC3E}">
        <p14:creationId xmlns:p14="http://schemas.microsoft.com/office/powerpoint/2010/main" val="3050426878"/>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042645"/>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3157888"/>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428048992"/>
      </p:ext>
    </p:extLst>
  </p:cSld>
  <p:clrMapOvr>
    <a:masterClrMapping/>
  </p:clrMapOvr>
  <p:transition spd="med">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76162586"/>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69809881"/>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934747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C22F1FEE-268E-400D-B462-AF6BC95D6DF7}" type="datetime1">
              <a:rPr lang="en-US"/>
              <a:pPr>
                <a:defRPr/>
              </a:pPr>
              <a:t>5/26/2019</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6" name="Rectangle 8"/>
          <p:cNvSpPr>
            <a:spLocks noGrp="1" noChangeArrowheads="1"/>
          </p:cNvSpPr>
          <p:nvPr>
            <p:ph type="sldNum" sz="quarter" idx="12"/>
          </p:nvPr>
        </p:nvSpPr>
        <p:spPr>
          <a:ln/>
        </p:spPr>
        <p:txBody>
          <a:bodyPr/>
          <a:lstStyle>
            <a:lvl1pPr>
              <a:defRPr/>
            </a:lvl1pPr>
          </a:lstStyle>
          <a:p>
            <a:fld id="{09F64E11-925B-48CC-B644-EC83B51F0F40}" type="slidenum">
              <a:rPr lang="en-US" altLang="en-US"/>
              <a:pPr/>
              <a:t>‹#›</a:t>
            </a:fld>
            <a:endParaRPr lang="en-US" altLang="en-US"/>
          </a:p>
        </p:txBody>
      </p:sp>
    </p:spTree>
    <p:extLst>
      <p:ext uri="{BB962C8B-B14F-4D97-AF65-F5344CB8AC3E}">
        <p14:creationId xmlns:p14="http://schemas.microsoft.com/office/powerpoint/2010/main" val="28649441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32877545"/>
      </p:ext>
    </p:extLst>
  </p:cSld>
  <p:clrMapOvr>
    <a:masterClrMapping/>
  </p:clrMapOvr>
  <p:timing>
    <p:tnLst>
      <p:par>
        <p:cTn id="1" dur="indefinite" restart="never" nodeType="tmRoot"/>
      </p:par>
    </p:tnLst>
  </p:timing>
  <p:hf hdr="0"/>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5802658"/>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740313"/>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81195290"/>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2904479"/>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9863940"/>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4223026"/>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14109189"/>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8323936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spTree>
    <p:extLst>
      <p:ext uri="{BB962C8B-B14F-4D97-AF65-F5344CB8AC3E}">
        <p14:creationId xmlns:p14="http://schemas.microsoft.com/office/powerpoint/2010/main" val="3127171750"/>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Tree>
    <p:extLst>
      <p:ext uri="{BB962C8B-B14F-4D97-AF65-F5344CB8AC3E}">
        <p14:creationId xmlns:p14="http://schemas.microsoft.com/office/powerpoint/2010/main" val="39965608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85115384"/>
      </p:ext>
    </p:extLst>
  </p:cSld>
  <p:clrMapOvr>
    <a:masterClrMapping/>
  </p:clrMapOvr>
  <p:timing>
    <p:tnLst>
      <p:par>
        <p:cTn id="1" dur="indefinite" restart="never" nodeType="tmRoot"/>
      </p:par>
    </p:tnLst>
  </p:timing>
  <p:hf hdr="0"/>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20048186"/>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20942432"/>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7454509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0544298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02879523"/>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03052795"/>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95926933"/>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0918753"/>
      </p:ext>
    </p:extLst>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1894565"/>
      </p:ext>
    </p:extLst>
  </p:cSld>
  <p:clrMapOvr>
    <a:masterClrMapping/>
  </p:clrMapOvr>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9576941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69131304"/>
      </p:ext>
    </p:extLst>
  </p:cSld>
  <p:clrMapOvr>
    <a:masterClrMapping/>
  </p:clrMapOvr>
  <p:timing>
    <p:tnLst>
      <p:par>
        <p:cTn id="1" dur="indefinite" restart="never" nodeType="tmRoot"/>
      </p:par>
    </p:tnLst>
  </p:timing>
  <p:hf hdr="0"/>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013437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2679624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7934442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74973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552822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621849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198165715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406239610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135046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5201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12894359"/>
      </p:ext>
    </p:extLst>
  </p:cSld>
  <p:clrMapOvr>
    <a:masterClrMapping/>
  </p:clrMapOvr>
  <p:timing>
    <p:tnLst>
      <p:par>
        <p:cTn id="1" dur="indefinite" restart="never" nodeType="tmRoot"/>
      </p:par>
    </p:tnLst>
  </p:timing>
  <p:hf hdr="0"/>
</p:sldLayout>
</file>

<file path=ppt/slideLayouts/slideLayout2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682703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071557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2199786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170542"/>
      </p:ext>
    </p:extLst>
  </p:cSld>
  <p:clrMapOvr>
    <a:masterClrMapping/>
  </p:clrMapOvr>
  <p:hf hdr="0" ftr="0" dt="0"/>
</p:sldLayout>
</file>

<file path=ppt/slideLayouts/slideLayout2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766132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542010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2305830918"/>
      </p:ext>
    </p:extLst>
  </p:cSld>
  <p:clrMapOvr>
    <a:masterClrMapping/>
  </p:clrMapOvr>
  <p:transition>
    <p:fade thruBlk="1"/>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323193852"/>
      </p:ext>
    </p:extLst>
  </p:cSld>
  <p:clrMapOvr>
    <a:masterClrMapping/>
  </p:clrMapOvr>
  <p:transition>
    <p:fade thruBlk="1"/>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27002852"/>
      </p:ext>
    </p:extLst>
  </p:cSld>
  <p:clrMapOvr>
    <a:masterClrMapping/>
  </p:clrMapOvr>
  <p:transition>
    <p:fade thruBlk="1"/>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bwMode="auto">
          <a:xfrm>
            <a:off x="611188" y="2363788"/>
            <a:ext cx="6338887" cy="509587"/>
          </a:xfrm>
          <a:ln w="9525" algn="ctr"/>
        </p:spPr>
        <p:txBody>
          <a:bodyPr lIns="82314" tIns="41157" rIns="82314" bIns="41157" anchor="t">
            <a:spAutoFit/>
          </a:bodyPr>
          <a:lstStyle>
            <a:lvl1pPr defTabSz="823913">
              <a:spcBef>
                <a:spcPct val="50000"/>
              </a:spcBef>
              <a:defRPr sz="2800"/>
            </a:lvl1pPr>
          </a:lstStyle>
          <a:p>
            <a:r>
              <a:rPr lang="en-US" smtClean="0"/>
              <a:t>Click to edit Master title style</a:t>
            </a:r>
            <a:endParaRPr lang="en-US"/>
          </a:p>
        </p:txBody>
      </p:sp>
    </p:spTree>
    <p:extLst>
      <p:ext uri="{BB962C8B-B14F-4D97-AF65-F5344CB8AC3E}">
        <p14:creationId xmlns:p14="http://schemas.microsoft.com/office/powerpoint/2010/main" val="12373465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5229632"/>
      </p:ext>
    </p:extLst>
  </p:cSld>
  <p:clrMapOvr>
    <a:masterClrMapping/>
  </p:clrMapOvr>
  <p:timing>
    <p:tnLst>
      <p:par>
        <p:cTn id="1" dur="indefinite" restart="never" nodeType="tmRoot"/>
      </p:par>
    </p:tnLst>
  </p:timing>
  <p:hf hdr="0"/>
</p:sldLayout>
</file>

<file path=ppt/slideLayouts/slideLayout24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344488"/>
            <a:ext cx="7192963" cy="3667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6075"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87696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356091608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938113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015104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258794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765431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964433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6435945"/>
      </p:ext>
    </p:extLst>
  </p:cSld>
  <p:clrMapOvr>
    <a:masterClrMapping/>
  </p:clrMapOvr>
  <p:hf hdr="0" ftr="0" dt="0"/>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695903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14871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5179447"/>
      </p:ext>
    </p:extLst>
  </p:cSld>
  <p:clrMapOvr>
    <a:masterClrMapping/>
  </p:clrMapOvr>
  <p:timing>
    <p:tnLst>
      <p:par>
        <p:cTn id="1" dur="indefinite" restart="never" nodeType="tmRoot"/>
      </p:par>
    </p:tnLst>
  </p:timing>
  <p:hf hdr="0"/>
</p:sldLayout>
</file>

<file path=ppt/slideLayouts/slideLayout25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1634437925"/>
      </p:ext>
    </p:extLst>
  </p:cSld>
  <p:clrMapOvr>
    <a:masterClrMapping/>
  </p:clrMapOvr>
  <p:transition>
    <p:fade thruBlk="1"/>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389435043"/>
      </p:ext>
    </p:extLst>
  </p:cSld>
  <p:clrMapOvr>
    <a:masterClrMapping/>
  </p:clrMapOvr>
  <p:transition>
    <p:fade thruBlk="1"/>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7735661"/>
      </p:ext>
    </p:extLst>
  </p:cSld>
  <p:clrMapOvr>
    <a:masterClrMapping/>
  </p:clrMapOvr>
  <p:transition>
    <p:fade thruBlk="1"/>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6871477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11153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48581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521726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44257045"/>
      </p:ext>
    </p:extLst>
  </p:cSld>
  <p:clrMapOvr>
    <a:masterClrMapping/>
  </p:clrMapOvr>
  <p:transition spd="med">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0497240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332388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70621432"/>
      </p:ext>
    </p:extLst>
  </p:cSld>
  <p:clrMapOvr>
    <a:masterClrMapping/>
  </p:clrMapOvr>
  <p:timing>
    <p:tnLst>
      <p:par>
        <p:cTn id="1" dur="indefinite" restart="never" nodeType="tmRoot"/>
      </p:par>
    </p:tnLst>
  </p:timing>
  <p:hf hdr="0"/>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992154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543694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471147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075775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003104"/>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9544047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2620119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2768091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7588094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484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spTree>
    <p:extLst>
      <p:ext uri="{BB962C8B-B14F-4D97-AF65-F5344CB8AC3E}">
        <p14:creationId xmlns:p14="http://schemas.microsoft.com/office/powerpoint/2010/main" val="2789160758"/>
      </p:ext>
    </p:extLst>
  </p:cSld>
  <p:clrMapOvr>
    <a:masterClrMapping/>
  </p:clrMapOvr>
  <p:timing>
    <p:tnLst>
      <p:par>
        <p:cTn id="1" dur="indefinite" restart="never" nodeType="tmRoot"/>
      </p:par>
    </p:tnLst>
  </p:timing>
  <p:hf hdr="0"/>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64896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1909585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7647043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6348281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0992248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2506045"/>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05089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0656954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97836453"/>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83931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783733"/>
      </p:ext>
    </p:extLst>
  </p:cSld>
  <p:clrMapOvr>
    <a:masterClrMapping/>
  </p:clrMapOvr>
  <p:timing>
    <p:tnLst>
      <p:par>
        <p:cTn id="1" dur="indefinite" restart="never" nodeType="tmRoot"/>
      </p:par>
    </p:tnLst>
  </p:timing>
  <p:hf hdr="0"/>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7856188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20227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52020453"/>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8671633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57612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022408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844926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6525825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0042349"/>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9258696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33425172"/>
      </p:ext>
    </p:extLst>
  </p:cSld>
  <p:clrMapOvr>
    <a:masterClrMapping/>
  </p:clrMapOvr>
  <p:timing>
    <p:tnLst>
      <p:par>
        <p:cTn id="1" dur="indefinite" restart="never" nodeType="tmRoot"/>
      </p:par>
    </p:tnLst>
  </p:timing>
  <p:hf hdr="0"/>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908457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0747352"/>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9513009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057504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131191290"/>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88576607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415050107"/>
      </p:ext>
    </p:extLst>
  </p:cSld>
  <p:clrMapOvr>
    <a:masterClrMapping/>
  </p:clrMapOvr>
  <p:transition>
    <p:fade thruBlk="1"/>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602927481"/>
      </p:ext>
    </p:extLst>
  </p:cSld>
  <p:clrMapOvr>
    <a:masterClrMapping/>
  </p:clrMapOvr>
  <p:transition>
    <p:fade thruBlk="1"/>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53472539"/>
      </p:ext>
    </p:extLst>
  </p:cSld>
  <p:clrMapOvr>
    <a:masterClrMapping/>
  </p:clrMapOvr>
  <p:transition>
    <p:fade thruBlk="1"/>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88393952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46FF4768-4D5B-480F-8649-7FE798BB2E26}" type="datetime1">
              <a:rPr lang="en-US"/>
              <a:pPr>
                <a:defRPr/>
              </a:pPr>
              <a:t>5/26/2019</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6" name="Rectangle 8"/>
          <p:cNvSpPr>
            <a:spLocks noGrp="1" noChangeArrowheads="1"/>
          </p:cNvSpPr>
          <p:nvPr>
            <p:ph type="sldNum" sz="quarter" idx="12"/>
          </p:nvPr>
        </p:nvSpPr>
        <p:spPr>
          <a:ln/>
        </p:spPr>
        <p:txBody>
          <a:bodyPr/>
          <a:lstStyle>
            <a:lvl1pPr>
              <a:defRPr/>
            </a:lvl1pPr>
          </a:lstStyle>
          <a:p>
            <a:fld id="{8D4C80B6-5FE0-4385-91E0-414C5FFF28FC}" type="slidenum">
              <a:rPr lang="en-US" altLang="en-US"/>
              <a:pPr/>
              <a:t>‹#›</a:t>
            </a:fld>
            <a:endParaRPr lang="en-US" altLang="en-US"/>
          </a:p>
        </p:txBody>
      </p:sp>
    </p:spTree>
    <p:extLst>
      <p:ext uri="{BB962C8B-B14F-4D97-AF65-F5344CB8AC3E}">
        <p14:creationId xmlns:p14="http://schemas.microsoft.com/office/powerpoint/2010/main" val="38130730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167139098"/>
      </p:ext>
    </p:extLst>
  </p:cSld>
  <p:clrMapOvr>
    <a:masterClrMapping/>
  </p:clrMapOvr>
  <p:timing>
    <p:tnLst>
      <p:par>
        <p:cTn id="1" dur="indefinite" restart="never" nodeType="tmRoot"/>
      </p:par>
    </p:tnLst>
  </p:timing>
  <p:hf hdr="0"/>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43962645"/>
      </p:ext>
    </p:extLst>
  </p:cSld>
  <p:clrMapOvr>
    <a:masterClrMapping/>
  </p:clrMapOvr>
  <p:transition spd="med">
    <p:fade/>
  </p:transition>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13372409"/>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EB02922-E3A0-4942-A0E3-5DBD1B0D7D72}"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38634F-EC07-4EE4-BEFD-A2B81897BBD8}" type="slidenum">
              <a:rPr lang="en-US" altLang="en-US"/>
              <a:pPr>
                <a:defRPr/>
              </a:pPr>
              <a:t>‹#›</a:t>
            </a:fld>
            <a:endParaRPr lang="en-US" altLang="en-US"/>
          </a:p>
        </p:txBody>
      </p:sp>
    </p:spTree>
    <p:extLst>
      <p:ext uri="{BB962C8B-B14F-4D97-AF65-F5344CB8AC3E}">
        <p14:creationId xmlns:p14="http://schemas.microsoft.com/office/powerpoint/2010/main" val="151857352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8AB33D9-F065-4A8B-8511-30846A360591}"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81B136-18F7-44F7-8E9A-AB13697889E3}" type="slidenum">
              <a:rPr lang="en-US" altLang="en-US"/>
              <a:pPr>
                <a:defRPr/>
              </a:pPr>
              <a:t>‹#›</a:t>
            </a:fld>
            <a:endParaRPr lang="en-US" altLang="en-US"/>
          </a:p>
        </p:txBody>
      </p:sp>
    </p:spTree>
    <p:extLst>
      <p:ext uri="{BB962C8B-B14F-4D97-AF65-F5344CB8AC3E}">
        <p14:creationId xmlns:p14="http://schemas.microsoft.com/office/powerpoint/2010/main" val="494330761"/>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F563FEE-4EA7-4730-9847-6F70864CA501}"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1F507B-7AE3-4B9D-9AFA-FDC697254EE4}" type="slidenum">
              <a:rPr lang="en-US" altLang="en-US"/>
              <a:pPr>
                <a:defRPr/>
              </a:pPr>
              <a:t>‹#›</a:t>
            </a:fld>
            <a:endParaRPr lang="en-US" altLang="en-US"/>
          </a:p>
        </p:txBody>
      </p:sp>
    </p:spTree>
    <p:extLst>
      <p:ext uri="{BB962C8B-B14F-4D97-AF65-F5344CB8AC3E}">
        <p14:creationId xmlns:p14="http://schemas.microsoft.com/office/powerpoint/2010/main" val="2639030193"/>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92A0D4EC-BC1E-4AF6-AE81-4A9584EE60B4}"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F0E545-AAD5-4039-9005-51DF522C2109}" type="slidenum">
              <a:rPr lang="en-US" altLang="en-US"/>
              <a:pPr>
                <a:defRPr/>
              </a:pPr>
              <a:t>‹#›</a:t>
            </a:fld>
            <a:endParaRPr lang="en-US" altLang="en-US"/>
          </a:p>
        </p:txBody>
      </p:sp>
    </p:spTree>
    <p:extLst>
      <p:ext uri="{BB962C8B-B14F-4D97-AF65-F5344CB8AC3E}">
        <p14:creationId xmlns:p14="http://schemas.microsoft.com/office/powerpoint/2010/main" val="378154416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26C152A-5902-415F-8195-2FA68D41BE82}" type="datetimeFigureOut">
              <a:rPr lang="en-US"/>
              <a:pPr>
                <a:defRPr/>
              </a:pPr>
              <a:t>5/26/2019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142278C-4CAD-410C-A8C4-1E62F7DA4EDB}" type="slidenum">
              <a:rPr lang="en-US" altLang="en-US"/>
              <a:pPr>
                <a:defRPr/>
              </a:pPr>
              <a:t>‹#›</a:t>
            </a:fld>
            <a:endParaRPr lang="en-US" altLang="en-US"/>
          </a:p>
        </p:txBody>
      </p:sp>
    </p:spTree>
    <p:extLst>
      <p:ext uri="{BB962C8B-B14F-4D97-AF65-F5344CB8AC3E}">
        <p14:creationId xmlns:p14="http://schemas.microsoft.com/office/powerpoint/2010/main" val="104562898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5973FCA-6397-4AB3-842C-518D5277ADE0}" type="datetimeFigureOut">
              <a:rPr lang="en-US"/>
              <a:pPr>
                <a:defRPr/>
              </a:pPr>
              <a:t>5/26/2019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82D0057-C43C-4E5A-B2C9-2FFD1DBF4AC2}" type="slidenum">
              <a:rPr lang="en-US" altLang="en-US"/>
              <a:pPr>
                <a:defRPr/>
              </a:pPr>
              <a:t>‹#›</a:t>
            </a:fld>
            <a:endParaRPr lang="en-US" altLang="en-US"/>
          </a:p>
        </p:txBody>
      </p:sp>
    </p:spTree>
    <p:extLst>
      <p:ext uri="{BB962C8B-B14F-4D97-AF65-F5344CB8AC3E}">
        <p14:creationId xmlns:p14="http://schemas.microsoft.com/office/powerpoint/2010/main" val="188778202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3F7D5E8-6CDA-4946-A108-AE72FC3D103D}" type="datetimeFigureOut">
              <a:rPr lang="en-US"/>
              <a:pPr>
                <a:defRPr/>
              </a:pPr>
              <a:t>5/26/2019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68553BB-B0BD-477B-AF2B-B7E21BEF7D88}" type="slidenum">
              <a:rPr lang="en-US" altLang="en-US"/>
              <a:pPr>
                <a:defRPr/>
              </a:pPr>
              <a:t>‹#›</a:t>
            </a:fld>
            <a:endParaRPr lang="en-US" altLang="en-US"/>
          </a:p>
        </p:txBody>
      </p:sp>
    </p:spTree>
    <p:extLst>
      <p:ext uri="{BB962C8B-B14F-4D97-AF65-F5344CB8AC3E}">
        <p14:creationId xmlns:p14="http://schemas.microsoft.com/office/powerpoint/2010/main" val="426024945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436358-4D79-4E3D-8967-F5D71B4E5274}"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0B3834-1FE7-4BF2-AD04-3BF3DA9B0519}" type="slidenum">
              <a:rPr lang="en-US" altLang="en-US"/>
              <a:pPr>
                <a:defRPr/>
              </a:pPr>
              <a:t>‹#›</a:t>
            </a:fld>
            <a:endParaRPr lang="en-US" altLang="en-US"/>
          </a:p>
        </p:txBody>
      </p:sp>
    </p:spTree>
    <p:extLst>
      <p:ext uri="{BB962C8B-B14F-4D97-AF65-F5344CB8AC3E}">
        <p14:creationId xmlns:p14="http://schemas.microsoft.com/office/powerpoint/2010/main" val="23918335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23316491"/>
      </p:ext>
    </p:extLst>
  </p:cSld>
  <p:clrMapOvr>
    <a:masterClrMapping/>
  </p:clrMapOvr>
  <p:timing>
    <p:tnLst>
      <p:par>
        <p:cTn id="1" dur="indefinite" restart="never" nodeType="tmRoot"/>
      </p:par>
    </p:tnLst>
  </p:timing>
  <p:hf hdr="0"/>
</p:sldLayout>
</file>

<file path=ppt/slideLayouts/slideLayout3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B2593F-5DD2-401D-ABE7-1BC58A526E64}"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B2A97F-3B3F-41E9-ABFC-1E11CACB7C3D}" type="slidenum">
              <a:rPr lang="en-US" altLang="en-US"/>
              <a:pPr>
                <a:defRPr/>
              </a:pPr>
              <a:t>‹#›</a:t>
            </a:fld>
            <a:endParaRPr lang="en-US" altLang="en-US"/>
          </a:p>
        </p:txBody>
      </p:sp>
    </p:spTree>
    <p:extLst>
      <p:ext uri="{BB962C8B-B14F-4D97-AF65-F5344CB8AC3E}">
        <p14:creationId xmlns:p14="http://schemas.microsoft.com/office/powerpoint/2010/main" val="223134172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23D24D-4FF3-42F7-9D1F-8184B6341B85}"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C9BCB5-B824-4FED-83F3-9DB254574ADA}" type="slidenum">
              <a:rPr lang="en-US" altLang="en-US"/>
              <a:pPr>
                <a:defRPr/>
              </a:pPr>
              <a:t>‹#›</a:t>
            </a:fld>
            <a:endParaRPr lang="en-US" altLang="en-US"/>
          </a:p>
        </p:txBody>
      </p:sp>
    </p:spTree>
    <p:extLst>
      <p:ext uri="{BB962C8B-B14F-4D97-AF65-F5344CB8AC3E}">
        <p14:creationId xmlns:p14="http://schemas.microsoft.com/office/powerpoint/2010/main" val="291709733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FB7A62-4D24-4943-B8AE-F7EEE9B603B7}"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162FA0-E5FC-45C8-84E1-6F6C0FE0CE03}" type="slidenum">
              <a:rPr lang="en-US" altLang="en-US"/>
              <a:pPr>
                <a:defRPr/>
              </a:pPr>
              <a:t>‹#›</a:t>
            </a:fld>
            <a:endParaRPr lang="en-US" altLang="en-US"/>
          </a:p>
        </p:txBody>
      </p:sp>
    </p:spTree>
    <p:extLst>
      <p:ext uri="{BB962C8B-B14F-4D97-AF65-F5344CB8AC3E}">
        <p14:creationId xmlns:p14="http://schemas.microsoft.com/office/powerpoint/2010/main" val="428293644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87175390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7952370"/>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42971012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508803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463228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17544362"/>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4123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08932447"/>
      </p:ext>
    </p:extLst>
  </p:cSld>
  <p:clrMapOvr>
    <a:masterClrMapping/>
  </p:clrMapOvr>
  <p:timing>
    <p:tnLst>
      <p:par>
        <p:cTn id="1" dur="indefinite" restart="never" nodeType="tmRoot"/>
      </p:par>
    </p:tnLst>
  </p:timing>
  <p:hf hdr="0"/>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18953530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699556356"/>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804283510"/>
      </p:ext>
    </p:extLst>
  </p:cSld>
  <p:clrMapOvr>
    <a:masterClrMapping/>
  </p:clrMapOvr>
  <p:transition>
    <p:fade thruBlk="1"/>
  </p:transition>
</p:sldLayout>
</file>

<file path=ppt/slideLayouts/slideLayout3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7951259"/>
      </p:ext>
    </p:extLst>
  </p:cSld>
  <p:clrMapOvr>
    <a:masterClrMapping/>
  </p:clrMapOvr>
  <p:transition>
    <p:fade thruBlk="1"/>
  </p:transition>
</p:sldLayout>
</file>

<file path=ppt/slideLayouts/slideLayout3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26481963"/>
      </p:ext>
    </p:extLst>
  </p:cSld>
  <p:clrMapOvr>
    <a:masterClrMapping/>
  </p:clrMapOvr>
  <p:transition>
    <p:fade thruBlk="1"/>
  </p:transition>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87426568"/>
      </p:ext>
    </p:extLst>
  </p:cSld>
  <p:clrMapOvr>
    <a:masterClrMapping/>
  </p:clrMapOvr>
  <p:transition spd="med">
    <p:fade/>
  </p:transition>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472035565"/>
      </p:ext>
    </p:extLst>
  </p:cSld>
  <p:clrMapOvr>
    <a:masterClrMapping/>
  </p:clrMapOvr>
  <p:transition spd="med">
    <p:fade/>
  </p:transition>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6370007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3280F9C-20B7-4F0A-9940-3559DE528E90}"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7C6035-CE43-46EA-841D-D18A0B194BC0}" type="slidenum">
              <a:rPr lang="en-US" altLang="en-US"/>
              <a:pPr>
                <a:defRPr/>
              </a:pPr>
              <a:t>‹#›</a:t>
            </a:fld>
            <a:endParaRPr lang="en-US" altLang="en-US"/>
          </a:p>
        </p:txBody>
      </p:sp>
    </p:spTree>
    <p:extLst>
      <p:ext uri="{BB962C8B-B14F-4D97-AF65-F5344CB8AC3E}">
        <p14:creationId xmlns:p14="http://schemas.microsoft.com/office/powerpoint/2010/main" val="93202747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DA2ED95-A73E-4CEC-BA3D-5387AC6610A6}"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C81B07-D051-4EE0-A6E6-4867D0C76A35}" type="slidenum">
              <a:rPr lang="en-US" altLang="en-US"/>
              <a:pPr>
                <a:defRPr/>
              </a:pPr>
              <a:t>‹#›</a:t>
            </a:fld>
            <a:endParaRPr lang="en-US" altLang="en-US"/>
          </a:p>
        </p:txBody>
      </p:sp>
    </p:spTree>
    <p:extLst>
      <p:ext uri="{BB962C8B-B14F-4D97-AF65-F5344CB8AC3E}">
        <p14:creationId xmlns:p14="http://schemas.microsoft.com/office/powerpoint/2010/main" val="499100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15356301"/>
      </p:ext>
    </p:extLst>
  </p:cSld>
  <p:clrMapOvr>
    <a:masterClrMapping/>
  </p:clrMapOvr>
  <p:timing>
    <p:tnLst>
      <p:par>
        <p:cTn id="1" dur="indefinite" restart="never" nodeType="tmRoot"/>
      </p:par>
    </p:tnLst>
  </p:timing>
  <p:hf hdr="0"/>
</p:sldLayout>
</file>

<file path=ppt/slideLayouts/slideLayout3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53E21D-EF57-4535-9E2E-81406100AD0C}"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66CA36-A63D-423E-9596-EAA11413A14D}" type="slidenum">
              <a:rPr lang="en-US" altLang="en-US"/>
              <a:pPr>
                <a:defRPr/>
              </a:pPr>
              <a:t>‹#›</a:t>
            </a:fld>
            <a:endParaRPr lang="en-US" altLang="en-US"/>
          </a:p>
        </p:txBody>
      </p:sp>
    </p:spTree>
    <p:extLst>
      <p:ext uri="{BB962C8B-B14F-4D97-AF65-F5344CB8AC3E}">
        <p14:creationId xmlns:p14="http://schemas.microsoft.com/office/powerpoint/2010/main" val="102707911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97632E68-C442-4A31-8E4B-4AF3C823B2BF}"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35A6D6-BB11-4CE2-9565-47F8D268ADCF}" type="slidenum">
              <a:rPr lang="en-US" altLang="en-US"/>
              <a:pPr>
                <a:defRPr/>
              </a:pPr>
              <a:t>‹#›</a:t>
            </a:fld>
            <a:endParaRPr lang="en-US" altLang="en-US"/>
          </a:p>
        </p:txBody>
      </p:sp>
    </p:spTree>
    <p:extLst>
      <p:ext uri="{BB962C8B-B14F-4D97-AF65-F5344CB8AC3E}">
        <p14:creationId xmlns:p14="http://schemas.microsoft.com/office/powerpoint/2010/main" val="1968780330"/>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9F0C9DC-96D0-4C4D-B09F-B6B877550C43}" type="datetimeFigureOut">
              <a:rPr lang="en-US"/>
              <a:pPr>
                <a:defRPr/>
              </a:pPr>
              <a:t>5/26/2019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48C6312-1B5D-48AE-99C6-3CF60A5F9E18}" type="slidenum">
              <a:rPr lang="en-US" altLang="en-US"/>
              <a:pPr>
                <a:defRPr/>
              </a:pPr>
              <a:t>‹#›</a:t>
            </a:fld>
            <a:endParaRPr lang="en-US" altLang="en-US"/>
          </a:p>
        </p:txBody>
      </p:sp>
    </p:spTree>
    <p:extLst>
      <p:ext uri="{BB962C8B-B14F-4D97-AF65-F5344CB8AC3E}">
        <p14:creationId xmlns:p14="http://schemas.microsoft.com/office/powerpoint/2010/main" val="2795446337"/>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489CB81-CB29-4D53-BB84-E9262A99D579}" type="datetimeFigureOut">
              <a:rPr lang="en-US"/>
              <a:pPr>
                <a:defRPr/>
              </a:pPr>
              <a:t>5/26/2019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DC5441C-B78F-4AC5-A4C6-9123B0C84022}" type="slidenum">
              <a:rPr lang="en-US" altLang="en-US"/>
              <a:pPr>
                <a:defRPr/>
              </a:pPr>
              <a:t>‹#›</a:t>
            </a:fld>
            <a:endParaRPr lang="en-US" altLang="en-US"/>
          </a:p>
        </p:txBody>
      </p:sp>
    </p:spTree>
    <p:extLst>
      <p:ext uri="{BB962C8B-B14F-4D97-AF65-F5344CB8AC3E}">
        <p14:creationId xmlns:p14="http://schemas.microsoft.com/office/powerpoint/2010/main" val="158615347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3B06A98-C34F-4D52-A641-0ADDA6294F3E}" type="datetimeFigureOut">
              <a:rPr lang="en-US"/>
              <a:pPr>
                <a:defRPr/>
              </a:pPr>
              <a:t>5/26/2019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1ADA368-55ED-44A8-88A0-C2187D704F43}" type="slidenum">
              <a:rPr lang="en-US" altLang="en-US"/>
              <a:pPr>
                <a:defRPr/>
              </a:pPr>
              <a:t>‹#›</a:t>
            </a:fld>
            <a:endParaRPr lang="en-US" altLang="en-US"/>
          </a:p>
        </p:txBody>
      </p:sp>
    </p:spTree>
    <p:extLst>
      <p:ext uri="{BB962C8B-B14F-4D97-AF65-F5344CB8AC3E}">
        <p14:creationId xmlns:p14="http://schemas.microsoft.com/office/powerpoint/2010/main" val="59975343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134CE84-F29A-4E37-8825-C2AC47265DC1}"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4158AD-391C-4C9C-B9FC-38856075A8E8}" type="slidenum">
              <a:rPr lang="en-US" altLang="en-US"/>
              <a:pPr>
                <a:defRPr/>
              </a:pPr>
              <a:t>‹#›</a:t>
            </a:fld>
            <a:endParaRPr lang="en-US" altLang="en-US"/>
          </a:p>
        </p:txBody>
      </p:sp>
    </p:spTree>
    <p:extLst>
      <p:ext uri="{BB962C8B-B14F-4D97-AF65-F5344CB8AC3E}">
        <p14:creationId xmlns:p14="http://schemas.microsoft.com/office/powerpoint/2010/main" val="319133791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6FBFBA-C08E-46F2-B9BC-DACCA216074C}"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6EFFCB-87EB-48B4-8D3B-2C7B3EA261AC}" type="slidenum">
              <a:rPr lang="en-US" altLang="en-US"/>
              <a:pPr>
                <a:defRPr/>
              </a:pPr>
              <a:t>‹#›</a:t>
            </a:fld>
            <a:endParaRPr lang="en-US" altLang="en-US"/>
          </a:p>
        </p:txBody>
      </p:sp>
    </p:spTree>
    <p:extLst>
      <p:ext uri="{BB962C8B-B14F-4D97-AF65-F5344CB8AC3E}">
        <p14:creationId xmlns:p14="http://schemas.microsoft.com/office/powerpoint/2010/main" val="2484563411"/>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83E963-F933-4F33-9330-563083CBB903}"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569E8B-4F60-4154-8C5F-531EB5B9D271}" type="slidenum">
              <a:rPr lang="en-US" altLang="en-US"/>
              <a:pPr>
                <a:defRPr/>
              </a:pPr>
              <a:t>‹#›</a:t>
            </a:fld>
            <a:endParaRPr lang="en-US" altLang="en-US"/>
          </a:p>
        </p:txBody>
      </p:sp>
    </p:spTree>
    <p:extLst>
      <p:ext uri="{BB962C8B-B14F-4D97-AF65-F5344CB8AC3E}">
        <p14:creationId xmlns:p14="http://schemas.microsoft.com/office/powerpoint/2010/main" val="665966638"/>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1295A14-A0FC-41E9-A213-87B263C115A6}"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A37BAB-328E-4339-8729-216DAE7EDF80}" type="slidenum">
              <a:rPr lang="en-US" altLang="en-US"/>
              <a:pPr>
                <a:defRPr/>
              </a:pPr>
              <a:t>‹#›</a:t>
            </a:fld>
            <a:endParaRPr lang="en-US" altLang="en-US"/>
          </a:p>
        </p:txBody>
      </p:sp>
    </p:spTree>
    <p:extLst>
      <p:ext uri="{BB962C8B-B14F-4D97-AF65-F5344CB8AC3E}">
        <p14:creationId xmlns:p14="http://schemas.microsoft.com/office/powerpoint/2010/main" val="171575309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6848227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30532266"/>
      </p:ext>
    </p:extLst>
  </p:cSld>
  <p:clrMapOvr>
    <a:masterClrMapping/>
  </p:clrMapOvr>
  <p:timing>
    <p:tnLst>
      <p:par>
        <p:cTn id="1" dur="indefinite" restart="never" nodeType="tmRoot"/>
      </p:par>
    </p:tnLst>
  </p:timing>
  <p:hf hdr="0"/>
</p:sldLayout>
</file>

<file path=ppt/slideLayouts/slideLayout3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0846682"/>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0621122"/>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5098915"/>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5339133"/>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70535001"/>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7281425"/>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5515647"/>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0293948"/>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998986355"/>
      </p:ext>
    </p:extLst>
  </p:cSld>
  <p:clrMapOvr>
    <a:masterClrMapping/>
  </p:clrMapOvr>
  <p:transition>
    <p:fade thruBlk="1"/>
  </p:transition>
</p:sldLayout>
</file>

<file path=ppt/slideLayouts/slideLayout34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31121658"/>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00797468"/>
      </p:ext>
    </p:extLst>
  </p:cSld>
  <p:clrMapOvr>
    <a:masterClrMapping/>
  </p:clrMapOvr>
  <p:timing>
    <p:tnLst>
      <p:par>
        <p:cTn id="1" dur="indefinite" restart="never" nodeType="tmRoot"/>
      </p:par>
    </p:tnLst>
  </p:timing>
  <p:hf hdr="0"/>
</p:sldLayout>
</file>

<file path=ppt/slideLayouts/slideLayout35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77480363"/>
      </p:ext>
    </p:extLst>
  </p:cSld>
  <p:clrMapOvr>
    <a:masterClrMapping/>
  </p:clrMapOvr>
  <p:transition>
    <p:fade thruBlk="1"/>
  </p:transition>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AE840E0-4A36-46D0-8435-E821901AE95B}"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9ABB8D6-00B4-497D-8825-307F53D3A11C}" type="slidenum">
              <a:rPr lang="en-US" altLang="en-US"/>
              <a:pPr/>
              <a:t>‹#›</a:t>
            </a:fld>
            <a:endParaRPr lang="en-US" altLang="en-US"/>
          </a:p>
        </p:txBody>
      </p:sp>
    </p:spTree>
    <p:extLst>
      <p:ext uri="{BB962C8B-B14F-4D97-AF65-F5344CB8AC3E}">
        <p14:creationId xmlns:p14="http://schemas.microsoft.com/office/powerpoint/2010/main" val="20490815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EAE85F2-4039-4DA2-BD1B-D515BDB89C66}"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9BF6EFC-1760-443E-ABF6-209E23B2DA4B}" type="slidenum">
              <a:rPr lang="en-US" altLang="en-US"/>
              <a:pPr/>
              <a:t>‹#›</a:t>
            </a:fld>
            <a:endParaRPr lang="en-US" altLang="en-US"/>
          </a:p>
        </p:txBody>
      </p:sp>
    </p:spTree>
    <p:extLst>
      <p:ext uri="{BB962C8B-B14F-4D97-AF65-F5344CB8AC3E}">
        <p14:creationId xmlns:p14="http://schemas.microsoft.com/office/powerpoint/2010/main" val="3577249875"/>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56EE4B9-3541-4445-AB22-75CCA0CA6D68}"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209B4-CA57-4F55-89EA-FFEFA6EC6A3E}" type="slidenum">
              <a:rPr lang="en-US" altLang="en-US"/>
              <a:pPr/>
              <a:t>‹#›</a:t>
            </a:fld>
            <a:endParaRPr lang="en-US" altLang="en-US"/>
          </a:p>
        </p:txBody>
      </p:sp>
    </p:spTree>
    <p:extLst>
      <p:ext uri="{BB962C8B-B14F-4D97-AF65-F5344CB8AC3E}">
        <p14:creationId xmlns:p14="http://schemas.microsoft.com/office/powerpoint/2010/main" val="2732044602"/>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AA69EED-C93D-46DE-BAC7-C363AF01FC5B}"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5A7A60-366E-455B-A354-4EA761A1598C}" type="slidenum">
              <a:rPr lang="en-US" altLang="en-US"/>
              <a:pPr/>
              <a:t>‹#›</a:t>
            </a:fld>
            <a:endParaRPr lang="en-US" altLang="en-US"/>
          </a:p>
        </p:txBody>
      </p:sp>
    </p:spTree>
    <p:extLst>
      <p:ext uri="{BB962C8B-B14F-4D97-AF65-F5344CB8AC3E}">
        <p14:creationId xmlns:p14="http://schemas.microsoft.com/office/powerpoint/2010/main" val="158791130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80C3FB-FE5D-4B83-8EC6-A85C07D53374}" type="datetimeFigureOut">
              <a:rPr lang="en-US"/>
              <a:pPr>
                <a:defRPr/>
              </a:pPr>
              <a:t>5/26/2019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8026DF3-9B06-4E68-B3A6-93D15B1CC03B}" type="slidenum">
              <a:rPr lang="en-US" altLang="en-US"/>
              <a:pPr/>
              <a:t>‹#›</a:t>
            </a:fld>
            <a:endParaRPr lang="en-US" altLang="en-US"/>
          </a:p>
        </p:txBody>
      </p:sp>
    </p:spTree>
    <p:extLst>
      <p:ext uri="{BB962C8B-B14F-4D97-AF65-F5344CB8AC3E}">
        <p14:creationId xmlns:p14="http://schemas.microsoft.com/office/powerpoint/2010/main" val="3096110483"/>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4A7597E-76B8-404F-8951-04ABE9D0342A}" type="datetimeFigureOut">
              <a:rPr lang="en-US"/>
              <a:pPr>
                <a:defRPr/>
              </a:pPr>
              <a:t>5/26/2019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332EF3D-AF88-4525-AEF2-1174B025DEB7}" type="slidenum">
              <a:rPr lang="en-US" altLang="en-US"/>
              <a:pPr/>
              <a:t>‹#›</a:t>
            </a:fld>
            <a:endParaRPr lang="en-US" altLang="en-US"/>
          </a:p>
        </p:txBody>
      </p:sp>
    </p:spTree>
    <p:extLst>
      <p:ext uri="{BB962C8B-B14F-4D97-AF65-F5344CB8AC3E}">
        <p14:creationId xmlns:p14="http://schemas.microsoft.com/office/powerpoint/2010/main" val="3361502321"/>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C6EEA66-D83E-4A1A-AB16-9CDB75E9C64B}" type="datetimeFigureOut">
              <a:rPr lang="en-US"/>
              <a:pPr>
                <a:defRPr/>
              </a:pPr>
              <a:t>5/26/2019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EF6935C-BBDA-4BC4-A36D-8B6348CAB876}" type="slidenum">
              <a:rPr lang="en-US" altLang="en-US"/>
              <a:pPr/>
              <a:t>‹#›</a:t>
            </a:fld>
            <a:endParaRPr lang="en-US" altLang="en-US"/>
          </a:p>
        </p:txBody>
      </p:sp>
    </p:spTree>
    <p:extLst>
      <p:ext uri="{BB962C8B-B14F-4D97-AF65-F5344CB8AC3E}">
        <p14:creationId xmlns:p14="http://schemas.microsoft.com/office/powerpoint/2010/main" val="4108416521"/>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C89313-60E8-4F1E-BCDC-14C65D0DB356}"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82FFBA5-FDF6-4251-8DC7-ED2A401E954C}" type="slidenum">
              <a:rPr lang="en-US" altLang="en-US"/>
              <a:pPr/>
              <a:t>‹#›</a:t>
            </a:fld>
            <a:endParaRPr lang="en-US" altLang="en-US"/>
          </a:p>
        </p:txBody>
      </p:sp>
    </p:spTree>
    <p:extLst>
      <p:ext uri="{BB962C8B-B14F-4D97-AF65-F5344CB8AC3E}">
        <p14:creationId xmlns:p14="http://schemas.microsoft.com/office/powerpoint/2010/main" val="1896833323"/>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0F487A2-0C0E-4DE6-BEE9-DF6C5BEC5A60}"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1BD09F3-1945-40CF-827C-F8B019935DFE}" type="slidenum">
              <a:rPr lang="en-US" altLang="en-US"/>
              <a:pPr/>
              <a:t>‹#›</a:t>
            </a:fld>
            <a:endParaRPr lang="en-US" altLang="en-US"/>
          </a:p>
        </p:txBody>
      </p:sp>
    </p:spTree>
    <p:extLst>
      <p:ext uri="{BB962C8B-B14F-4D97-AF65-F5344CB8AC3E}">
        <p14:creationId xmlns:p14="http://schemas.microsoft.com/office/powerpoint/2010/main" val="23420934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11886382"/>
      </p:ext>
    </p:extLst>
  </p:cSld>
  <p:clrMapOvr>
    <a:masterClrMapping/>
  </p:clrMapOvr>
  <p:timing>
    <p:tnLst>
      <p:par>
        <p:cTn id="1" dur="indefinite" restart="never" nodeType="tmRoot"/>
      </p:par>
    </p:tnLst>
  </p:timing>
  <p:hf hdr="0"/>
</p:sldLayout>
</file>

<file path=ppt/slideLayouts/slideLayout3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CB53E7-845B-47A8-B26A-4425A5CD014D}"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A18C25F-5112-4F8D-A58E-6B1183D1338A}" type="slidenum">
              <a:rPr lang="en-US" altLang="en-US"/>
              <a:pPr/>
              <a:t>‹#›</a:t>
            </a:fld>
            <a:endParaRPr lang="en-US" altLang="en-US"/>
          </a:p>
        </p:txBody>
      </p:sp>
    </p:spTree>
    <p:extLst>
      <p:ext uri="{BB962C8B-B14F-4D97-AF65-F5344CB8AC3E}">
        <p14:creationId xmlns:p14="http://schemas.microsoft.com/office/powerpoint/2010/main" val="3353525866"/>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4B026C-0457-4803-9F41-54328E521778}"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220A5B6-F1A8-4BA0-A805-A114F4195067}" type="slidenum">
              <a:rPr lang="en-US" altLang="en-US"/>
              <a:pPr/>
              <a:t>‹#›</a:t>
            </a:fld>
            <a:endParaRPr lang="en-US" altLang="en-US"/>
          </a:p>
        </p:txBody>
      </p:sp>
    </p:spTree>
    <p:extLst>
      <p:ext uri="{BB962C8B-B14F-4D97-AF65-F5344CB8AC3E}">
        <p14:creationId xmlns:p14="http://schemas.microsoft.com/office/powerpoint/2010/main" val="2496831329"/>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965209"/>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6419637"/>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60325199"/>
      </p:ext>
    </p:extLst>
  </p:cSld>
  <p:clrMapOvr>
    <a:masterClrMapping/>
  </p:clrMapOvr>
  <p:transition spd="med">
    <p:fade/>
  </p:transition>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1063670"/>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258562684"/>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345563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98261794"/>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15327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13288006"/>
      </p:ext>
    </p:extLst>
  </p:cSld>
  <p:clrMapOvr>
    <a:masterClrMapping/>
  </p:clrMapOvr>
  <p:timing>
    <p:tnLst>
      <p:par>
        <p:cTn id="1" dur="indefinite" restart="never" nodeType="tmRoot"/>
      </p:par>
    </p:tnLst>
  </p:timing>
  <p:hf hdr="0"/>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02409024"/>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64912045"/>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68651266"/>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05241062"/>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6613841"/>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77180150"/>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4938281"/>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141890"/>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71253703"/>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499896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55920825"/>
      </p:ext>
    </p:extLst>
  </p:cSld>
  <p:clrMapOvr>
    <a:masterClrMapping/>
  </p:clrMapOvr>
  <p:timing>
    <p:tnLst>
      <p:par>
        <p:cTn id="1" dur="indefinite" restart="never" nodeType="tmRoot"/>
      </p:par>
    </p:tnLst>
  </p:timing>
  <p:hf hdr="0"/>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761056"/>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29621426"/>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34681308"/>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9466374"/>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548390"/>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1045766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8227977"/>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6439163"/>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98710566"/>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25196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0571683"/>
      </p:ext>
    </p:extLst>
  </p:cSld>
  <p:clrMapOvr>
    <a:masterClrMapping/>
  </p:clrMapOvr>
  <p:timing>
    <p:tnLst>
      <p:par>
        <p:cTn id="1" dur="indefinite" restart="never" nodeType="tmRoot"/>
      </p:par>
    </p:tnLst>
  </p:timing>
  <p:hf hdr="0"/>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18122944"/>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49150"/>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977266"/>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6532053"/>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3965684101"/>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1253555221"/>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1992094"/>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89837479"/>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02720"/>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03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fld id="{5A3411CA-7D20-4140-B06F-17BC450D4735}" type="datetime1">
              <a:rPr lang="en-US"/>
              <a:pPr>
                <a:defRPr/>
              </a:pPr>
              <a:t>5/26/2019</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7" name="Rectangle 8"/>
          <p:cNvSpPr>
            <a:spLocks noGrp="1" noChangeArrowheads="1"/>
          </p:cNvSpPr>
          <p:nvPr>
            <p:ph type="sldNum" sz="quarter" idx="12"/>
          </p:nvPr>
        </p:nvSpPr>
        <p:spPr>
          <a:ln/>
        </p:spPr>
        <p:txBody>
          <a:bodyPr/>
          <a:lstStyle>
            <a:lvl1pPr>
              <a:defRPr/>
            </a:lvl1pPr>
          </a:lstStyle>
          <a:p>
            <a:fld id="{D681C58B-5B8B-4266-ACEE-63C1F3D5C707}" type="slidenum">
              <a:rPr lang="en-US" altLang="en-US"/>
              <a:pPr/>
              <a:t>‹#›</a:t>
            </a:fld>
            <a:endParaRPr lang="en-US" altLang="en-US"/>
          </a:p>
        </p:txBody>
      </p:sp>
    </p:spTree>
    <p:extLst>
      <p:ext uri="{BB962C8B-B14F-4D97-AF65-F5344CB8AC3E}">
        <p14:creationId xmlns:p14="http://schemas.microsoft.com/office/powerpoint/2010/main" val="373920111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74738788"/>
      </p:ext>
    </p:extLst>
  </p:cSld>
  <p:clrMapOvr>
    <a:masterClrMapping/>
  </p:clrMapOvr>
  <p:timing>
    <p:tnLst>
      <p:par>
        <p:cTn id="1" dur="indefinite" restart="never" nodeType="tmRoot"/>
      </p:par>
    </p:tnLst>
  </p:timing>
  <p:hf hdr="0"/>
</p:sldLayout>
</file>

<file path=ppt/slideLayouts/slideLayout4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33075524"/>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490457"/>
      </p:ext>
    </p:extLst>
  </p:cSld>
  <p:clrMapOvr>
    <a:masterClrMapping/>
  </p:clrMapOvr>
  <p:hf hdr="0" ftr="0" dt="0"/>
</p:sldLayout>
</file>

<file path=ppt/slideLayouts/slideLayout4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2277929"/>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7390959"/>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193833965"/>
      </p:ext>
    </p:extLst>
  </p:cSld>
  <p:clrMapOvr>
    <a:masterClrMapping/>
  </p:clrMapOvr>
  <p:transition>
    <p:fade thruBlk="1"/>
  </p:transition>
</p:sldLayout>
</file>

<file path=ppt/slideLayouts/slideLayout40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10020352"/>
      </p:ext>
    </p:extLst>
  </p:cSld>
  <p:clrMapOvr>
    <a:masterClrMapping/>
  </p:clrMapOvr>
  <p:transition>
    <p:fade thruBlk="1"/>
  </p:transition>
</p:sldLayout>
</file>

<file path=ppt/slideLayouts/slideLayout40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06238743"/>
      </p:ext>
    </p:extLst>
  </p:cSld>
  <p:clrMapOvr>
    <a:masterClrMapping/>
  </p:clrMapOvr>
  <p:transition>
    <p:fade thruBlk="1"/>
  </p:transition>
</p:sldLayout>
</file>

<file path=ppt/slideLayouts/slideLayout40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bwMode="auto">
          <a:xfrm>
            <a:off x="611188" y="2363788"/>
            <a:ext cx="6338887" cy="509587"/>
          </a:xfrm>
          <a:ln w="9525" algn="ctr"/>
        </p:spPr>
        <p:txBody>
          <a:bodyPr lIns="82314" tIns="41157" rIns="82314" bIns="41157" anchor="t">
            <a:spAutoFit/>
          </a:bodyPr>
          <a:lstStyle>
            <a:lvl1pPr defTabSz="823913">
              <a:spcBef>
                <a:spcPct val="50000"/>
              </a:spcBef>
              <a:defRPr sz="2800"/>
            </a:lvl1pPr>
          </a:lstStyle>
          <a:p>
            <a:r>
              <a:rPr lang="en-US" smtClean="0"/>
              <a:t>Click to edit Master title style</a:t>
            </a:r>
            <a:endParaRPr lang="en-US"/>
          </a:p>
        </p:txBody>
      </p:sp>
    </p:spTree>
    <p:extLst>
      <p:ext uri="{BB962C8B-B14F-4D97-AF65-F5344CB8AC3E}">
        <p14:creationId xmlns:p14="http://schemas.microsoft.com/office/powerpoint/2010/main" val="3289649611"/>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344488"/>
            <a:ext cx="7192963" cy="3667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6075"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7485126"/>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6958069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07810515"/>
      </p:ext>
    </p:extLst>
  </p:cSld>
  <p:clrMapOvr>
    <a:masterClrMapping/>
  </p:clrMapOvr>
  <p:timing>
    <p:tnLst>
      <p:par>
        <p:cTn id="1" dur="indefinite" restart="never" nodeType="tmRoot"/>
      </p:par>
    </p:tnLst>
  </p:timing>
  <p:hf hdr="0"/>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8623745"/>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00139195"/>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2612394"/>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5058869"/>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66159200"/>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974038"/>
      </p:ext>
    </p:extLst>
  </p:cSld>
  <p:clrMapOvr>
    <a:masterClrMapping/>
  </p:clrMapOvr>
  <p:hf hdr="0" ftr="0" dt="0"/>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8860295"/>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873107"/>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76091624"/>
      </p:ext>
    </p:extLst>
  </p:cSld>
  <p:clrMapOvr>
    <a:masterClrMapping/>
  </p:clrMapOvr>
  <p:transition>
    <p:fade thruBlk="1"/>
  </p:transition>
</p:sldLayout>
</file>

<file path=ppt/slideLayouts/slideLayout4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49432426"/>
      </p:ext>
    </p:extLst>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spTree>
    <p:extLst>
      <p:ext uri="{BB962C8B-B14F-4D97-AF65-F5344CB8AC3E}">
        <p14:creationId xmlns:p14="http://schemas.microsoft.com/office/powerpoint/2010/main" val="4127409460"/>
      </p:ext>
    </p:extLst>
  </p:cSld>
  <p:clrMapOvr>
    <a:masterClrMapping/>
  </p:clrMapOvr>
  <p:timing>
    <p:tnLst>
      <p:par>
        <p:cTn id="1" dur="indefinite" restart="never" nodeType="tmRoot"/>
      </p:par>
    </p:tnLst>
  </p:timing>
  <p:hf hdr="0"/>
</p:sldLayout>
</file>

<file path=ppt/slideLayouts/slideLayout42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0327998"/>
      </p:ext>
    </p:extLst>
  </p:cSld>
  <p:clrMapOvr>
    <a:masterClrMapping/>
  </p:clrMapOvr>
  <p:transition>
    <p:fade thruBlk="1"/>
  </p:transition>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56463223"/>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35730"/>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679679"/>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04469602"/>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652855930"/>
      </p:ext>
    </p:extLst>
  </p:cSld>
  <p:clrMapOvr>
    <a:masterClrMapping/>
  </p:clrMapOvr>
  <p:transition spd="med">
    <p:fade/>
  </p:transition>
</p:sldLayout>
</file>

<file path=ppt/slideLayouts/slideLayout42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99558812"/>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208264892"/>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4421781"/>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46913" y="466725"/>
            <a:ext cx="1470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410427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892189"/>
      </p:ext>
    </p:extLst>
  </p:cSld>
  <p:clrMapOvr>
    <a:masterClrMapping/>
  </p:clrMapOvr>
  <p:timing>
    <p:tnLst>
      <p:par>
        <p:cTn id="1" dur="indefinite" restart="never" nodeType="tmRoot"/>
      </p:par>
    </p:tnLst>
  </p:timing>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9700227"/>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2874320"/>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77371403"/>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58608066"/>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0066973"/>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9815719"/>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322387"/>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chemeClr val="tx2"/>
                </a:solidFill>
                <a:latin typeface="Arial" pitchFamily="34" charset="0"/>
                <a:cs typeface="Arial" pitchFamily="34" charset="0"/>
              </a:rPr>
              <a:t>Disclaimer </a:t>
            </a:r>
          </a:p>
          <a:p>
            <a:pPr algn="just" fontAlgn="auto">
              <a:spcBef>
                <a:spcPts val="450"/>
              </a:spcBef>
              <a:spcAft>
                <a:spcPts val="0"/>
              </a:spcAft>
              <a:defRPr/>
            </a:pPr>
            <a:r>
              <a:rPr lang="en-US" sz="675" dirty="0">
                <a:solidFill>
                  <a:schemeClr val="tx2"/>
                </a:solidFill>
                <a:latin typeface="Arial" pitchFamily="34" charset="0"/>
                <a:cs typeface="Arial" pitchFamily="34" charset="0"/>
              </a:rPr>
              <a:t>Tech Mahindra Limited, herein referred to as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Information contained in a presentation hosted or promoted by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chemeClr val="tx2"/>
                </a:solidFill>
                <a:latin typeface="Arial" pitchFamily="34" charset="0"/>
                <a:cs typeface="Arial" pitchFamily="34" charset="0"/>
              </a:rPr>
              <a:t>TechM</a:t>
            </a:r>
            <a:r>
              <a:rPr lang="en-US" sz="675"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7339102"/>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399570"/>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4"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3985997"/>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pic>
        <p:nvPicPr>
          <p:cNvPr id="5" name="Picture 7"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0772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5343609"/>
      </p:ext>
    </p:extLst>
  </p:cSld>
  <p:clrMapOvr>
    <a:masterClrMapping/>
  </p:clrMapOvr>
  <p:timing>
    <p:tnLst>
      <p:par>
        <p:cTn id="1" dur="indefinite" restart="never" nodeType="tmRoot"/>
      </p:par>
    </p:tnLst>
  </p:timing>
</p:sldLayout>
</file>

<file path=ppt/slideLayouts/slideLayout440.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434230545"/>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82667190"/>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35956112"/>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72831891"/>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pic>
        <p:nvPicPr>
          <p:cNvPr id="4"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02757156"/>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57814969"/>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64959726"/>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226706"/>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55578851"/>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853121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590800"/>
            <a:ext cx="7772400" cy="762000"/>
          </a:xfrm>
        </p:spPr>
        <p:txBody>
          <a:bodyPr/>
          <a:lstStyle>
            <a:lvl1pPr algn="r">
              <a:defRPr sz="2800">
                <a:solidFill>
                  <a:srgbClr val="BF1313"/>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3886200" y="3429000"/>
            <a:ext cx="4800600" cy="609600"/>
          </a:xfrm>
        </p:spPr>
        <p:txBody>
          <a:bodyPr/>
          <a:lstStyle>
            <a:lvl1pPr marL="0" indent="0" algn="r">
              <a:buFont typeface="Wingdings 3" pitchFamily="18" charset="2"/>
              <a:buNone/>
              <a:defRPr sz="2000">
                <a:latin typeface="Arial Narrow"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3070078590"/>
      </p:ext>
    </p:extLst>
  </p:cSld>
  <p:clrMapOvr>
    <a:masterClrMapping/>
  </p:clrMapOvr>
  <p:transition spd="slow"/>
  <p:timing>
    <p:tnLst>
      <p:par>
        <p:cTn id="1" dur="indefinite" restart="never" nodeType="tmRoot"/>
      </p:par>
    </p:tnLst>
  </p:timing>
</p:sldLayout>
</file>

<file path=ppt/slideLayouts/slideLayout450.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2206875"/>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1425575"/>
          </a:xfrm>
          <a:prstGeom prst="rect">
            <a:avLst/>
          </a:prstGeom>
          <a:noFill/>
          <a:ln w="9525">
            <a:noFill/>
            <a:miter lim="800000"/>
            <a:headEnd/>
            <a:tailEnd/>
          </a:ln>
        </p:spPr>
        <p:txBody>
          <a:bodyPr lIns="0" tIns="0" rIns="0" bIns="0">
            <a:spAutoFit/>
          </a:bodyPr>
          <a:lstStyle/>
          <a:p>
            <a:pPr algn="just" fontAlgn="auto">
              <a:spcBef>
                <a:spcPts val="450"/>
              </a:spcBef>
              <a:spcAft>
                <a:spcPts val="0"/>
              </a:spcAft>
              <a:defRPr/>
            </a:pPr>
            <a:r>
              <a:rPr lang="en-US" sz="750" b="1" dirty="0">
                <a:solidFill>
                  <a:srgbClr val="6D6E71"/>
                </a:solidFill>
                <a:latin typeface="Arial" pitchFamily="34" charset="0"/>
                <a:cs typeface="Arial" pitchFamily="34" charset="0"/>
              </a:rPr>
              <a:t>Disclaimer </a:t>
            </a:r>
          </a:p>
          <a:p>
            <a:pPr algn="just" fontAlgn="auto">
              <a:spcBef>
                <a:spcPts val="450"/>
              </a:spcBef>
              <a:spcAft>
                <a:spcPts val="0"/>
              </a:spcAft>
              <a:defRPr/>
            </a:pPr>
            <a:r>
              <a:rPr lang="en-US" sz="675" dirty="0">
                <a:solidFill>
                  <a:srgbClr val="6D6E71"/>
                </a:solidFill>
                <a:latin typeface="Arial" pitchFamily="34" charset="0"/>
                <a:cs typeface="Arial" pitchFamily="34" charset="0"/>
              </a:rPr>
              <a:t>Tech Mahindra, herein referred to as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Information contained in a presentation hosted or promoted by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675" dirty="0" err="1">
                <a:solidFill>
                  <a:srgbClr val="6D6E71"/>
                </a:solidFill>
                <a:latin typeface="Arial" pitchFamily="34" charset="0"/>
                <a:cs typeface="Arial" pitchFamily="34" charset="0"/>
              </a:rPr>
              <a:t>TechM</a:t>
            </a:r>
            <a:r>
              <a:rPr lang="en-US" sz="675"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rgbClr val="6D6E71"/>
                </a:solidFill>
                <a:latin typeface="Arial" panose="020B0604020202020204" pitchFamily="34" charset="0"/>
                <a:cs typeface="Arial" panose="020B0604020202020204" pitchFamily="34" charset="0"/>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72890218"/>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solidFill>
                <a:prstClr val="black"/>
              </a:solidFill>
            </a:endParaRPr>
          </a:p>
        </p:txBody>
      </p:sp>
      <p:pic>
        <p:nvPicPr>
          <p:cNvPr id="3" name="Picture 7"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033541"/>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0364625"/>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0314861"/>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313644997"/>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3422381"/>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149875128"/>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8137680"/>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12332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55568498"/>
      </p:ext>
    </p:extLst>
  </p:cSld>
  <p:clrMapOvr>
    <a:masterClrMapping/>
  </p:clrMapOvr>
  <p:timing>
    <p:tnLst>
      <p:par>
        <p:cTn id="1" dur="indefinite" restart="never" nodeType="tmRoot"/>
      </p:par>
    </p:tnLst>
  </p:timing>
</p:sldLayout>
</file>

<file path=ppt/slideLayouts/slideLayout4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71476294"/>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1746649"/>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656792249"/>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296711535"/>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411277974"/>
      </p:ext>
    </p:extLst>
  </p:cSld>
  <p:clrMapOvr>
    <a:masterClrMapping/>
  </p:clrMapOvr>
  <p:transition>
    <p:fade thruBlk="1"/>
  </p:transition>
</p:sldLayout>
</file>

<file path=ppt/slideLayouts/slideLayout46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88578580"/>
      </p:ext>
    </p:extLst>
  </p:cSld>
  <p:clrMapOvr>
    <a:masterClrMapping/>
  </p:clrMapOvr>
  <p:transition>
    <p:fade thruBlk="1"/>
  </p:transition>
</p:sldLayout>
</file>

<file path=ppt/slideLayouts/slideLayout46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61947819"/>
      </p:ext>
    </p:extLst>
  </p:cSld>
  <p:clrMapOvr>
    <a:masterClrMapping/>
  </p:clrMapOvr>
  <p:transition>
    <p:fade thruBlk="1"/>
  </p:transition>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061647592"/>
      </p:ext>
    </p:extLst>
  </p:cSld>
  <p:clrMapOvr>
    <a:masterClrMapping/>
  </p:clrMapOvr>
  <p:transition spd="med">
    <p:fade/>
  </p:transition>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17997671"/>
      </p:ext>
    </p:extLst>
  </p:cSld>
  <p:clrMapOvr>
    <a:masterClrMapping/>
  </p:clrMapOvr>
  <p:transition spd="med">
    <p:fade/>
  </p:transition>
</p:sldLayout>
</file>

<file path=ppt/slideLayouts/slideLayout46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389489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8061196"/>
      </p:ext>
    </p:extLst>
  </p:cSld>
  <p:clrMapOvr>
    <a:masterClrMapping/>
  </p:clrMapOvr>
  <p:timing>
    <p:tnLst>
      <p:par>
        <p:cTn id="1" dur="indefinite" restart="never" nodeType="tmRoot"/>
      </p:par>
    </p:tnLst>
  </p:timing>
</p:sldLayout>
</file>

<file path=ppt/slideLayouts/slideLayout4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9350D0B-4465-4F12-AF6D-4BAF90244ECF}"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267352-941A-473D-A639-591E5CEFC707}" type="slidenum">
              <a:rPr lang="en-US" altLang="en-US"/>
              <a:pPr>
                <a:defRPr/>
              </a:pPr>
              <a:t>‹#›</a:t>
            </a:fld>
            <a:endParaRPr lang="en-US" altLang="en-US"/>
          </a:p>
        </p:txBody>
      </p:sp>
    </p:spTree>
    <p:extLst>
      <p:ext uri="{BB962C8B-B14F-4D97-AF65-F5344CB8AC3E}">
        <p14:creationId xmlns:p14="http://schemas.microsoft.com/office/powerpoint/2010/main" val="1015686649"/>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EB7FB1-AF3E-4AEF-94F9-BB1406F3EDA2}"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EE1450-3B68-44BD-8470-423AB178736E}" type="slidenum">
              <a:rPr lang="en-US" altLang="en-US"/>
              <a:pPr>
                <a:defRPr/>
              </a:pPr>
              <a:t>‹#›</a:t>
            </a:fld>
            <a:endParaRPr lang="en-US" altLang="en-US"/>
          </a:p>
        </p:txBody>
      </p:sp>
    </p:spTree>
    <p:extLst>
      <p:ext uri="{BB962C8B-B14F-4D97-AF65-F5344CB8AC3E}">
        <p14:creationId xmlns:p14="http://schemas.microsoft.com/office/powerpoint/2010/main" val="1290682337"/>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501C094-4392-471D-86C4-124655E31BCA}"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CA79D4-BCF7-4570-8654-9F9205A4829B}" type="slidenum">
              <a:rPr lang="en-US" altLang="en-US"/>
              <a:pPr>
                <a:defRPr/>
              </a:pPr>
              <a:t>‹#›</a:t>
            </a:fld>
            <a:endParaRPr lang="en-US" altLang="en-US"/>
          </a:p>
        </p:txBody>
      </p:sp>
    </p:spTree>
    <p:extLst>
      <p:ext uri="{BB962C8B-B14F-4D97-AF65-F5344CB8AC3E}">
        <p14:creationId xmlns:p14="http://schemas.microsoft.com/office/powerpoint/2010/main" val="638850270"/>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65827B3-2AEA-4416-9EE8-13C0B4A42D78}"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269CC5-1D06-490E-ADE6-9183C5EB1E58}" type="slidenum">
              <a:rPr lang="en-US" altLang="en-US"/>
              <a:pPr>
                <a:defRPr/>
              </a:pPr>
              <a:t>‹#›</a:t>
            </a:fld>
            <a:endParaRPr lang="en-US" altLang="en-US"/>
          </a:p>
        </p:txBody>
      </p:sp>
    </p:spTree>
    <p:extLst>
      <p:ext uri="{BB962C8B-B14F-4D97-AF65-F5344CB8AC3E}">
        <p14:creationId xmlns:p14="http://schemas.microsoft.com/office/powerpoint/2010/main" val="3739212618"/>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AA8EFA3-08CC-475D-98F0-2A30F85C8196}" type="datetimeFigureOut">
              <a:rPr lang="en-US"/>
              <a:pPr>
                <a:defRPr/>
              </a:pPr>
              <a:t>5/26/2019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655B44B-6602-451D-98AD-6D52C91F09F8}" type="slidenum">
              <a:rPr lang="en-US" altLang="en-US"/>
              <a:pPr>
                <a:defRPr/>
              </a:pPr>
              <a:t>‹#›</a:t>
            </a:fld>
            <a:endParaRPr lang="en-US" altLang="en-US"/>
          </a:p>
        </p:txBody>
      </p:sp>
    </p:spTree>
    <p:extLst>
      <p:ext uri="{BB962C8B-B14F-4D97-AF65-F5344CB8AC3E}">
        <p14:creationId xmlns:p14="http://schemas.microsoft.com/office/powerpoint/2010/main" val="3674910451"/>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138EA3D-D3BD-4EF7-99CA-BFB13DA19690}" type="datetimeFigureOut">
              <a:rPr lang="en-US"/>
              <a:pPr>
                <a:defRPr/>
              </a:pPr>
              <a:t>5/26/2019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B9CDDE1-6D79-4A8F-8C44-8FCD88DF097C}" type="slidenum">
              <a:rPr lang="en-US" altLang="en-US"/>
              <a:pPr>
                <a:defRPr/>
              </a:pPr>
              <a:t>‹#›</a:t>
            </a:fld>
            <a:endParaRPr lang="en-US" altLang="en-US"/>
          </a:p>
        </p:txBody>
      </p:sp>
    </p:spTree>
    <p:extLst>
      <p:ext uri="{BB962C8B-B14F-4D97-AF65-F5344CB8AC3E}">
        <p14:creationId xmlns:p14="http://schemas.microsoft.com/office/powerpoint/2010/main" val="563331855"/>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ECC20A-1A78-4FA4-896A-25479FF6106A}" type="datetimeFigureOut">
              <a:rPr lang="en-US"/>
              <a:pPr>
                <a:defRPr/>
              </a:pPr>
              <a:t>5/26/2019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CF4CC97-823A-4F48-A242-AFBD28A117A6}" type="slidenum">
              <a:rPr lang="en-US" altLang="en-US"/>
              <a:pPr>
                <a:defRPr/>
              </a:pPr>
              <a:t>‹#›</a:t>
            </a:fld>
            <a:endParaRPr lang="en-US" altLang="en-US"/>
          </a:p>
        </p:txBody>
      </p:sp>
    </p:spTree>
    <p:extLst>
      <p:ext uri="{BB962C8B-B14F-4D97-AF65-F5344CB8AC3E}">
        <p14:creationId xmlns:p14="http://schemas.microsoft.com/office/powerpoint/2010/main" val="3393202763"/>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6CA42A4-DAF3-4441-A3A6-A4FAA7CFBDB6}"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A3267F-37A0-429C-9323-16464AEF5F05}" type="slidenum">
              <a:rPr lang="en-US" altLang="en-US"/>
              <a:pPr>
                <a:defRPr/>
              </a:pPr>
              <a:t>‹#›</a:t>
            </a:fld>
            <a:endParaRPr lang="en-US" altLang="en-US"/>
          </a:p>
        </p:txBody>
      </p:sp>
    </p:spTree>
    <p:extLst>
      <p:ext uri="{BB962C8B-B14F-4D97-AF65-F5344CB8AC3E}">
        <p14:creationId xmlns:p14="http://schemas.microsoft.com/office/powerpoint/2010/main" val="993437639"/>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F27AFA9-2230-41FD-99F6-389AF96C6D5B}"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110E8EC-5509-4999-A2F8-1B7FB1D0AB8B}" type="slidenum">
              <a:rPr lang="en-US" altLang="en-US"/>
              <a:pPr>
                <a:defRPr/>
              </a:pPr>
              <a:t>‹#›</a:t>
            </a:fld>
            <a:endParaRPr lang="en-US" altLang="en-US"/>
          </a:p>
        </p:txBody>
      </p:sp>
    </p:spTree>
    <p:extLst>
      <p:ext uri="{BB962C8B-B14F-4D97-AF65-F5344CB8AC3E}">
        <p14:creationId xmlns:p14="http://schemas.microsoft.com/office/powerpoint/2010/main" val="3759477575"/>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905AF1-CDE6-431F-A7D1-58A1A3BCB449}"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FF2DB-20F1-49EC-9360-8666C6359868}" type="slidenum">
              <a:rPr lang="en-US" altLang="en-US"/>
              <a:pPr>
                <a:defRPr/>
              </a:pPr>
              <a:t>‹#›</a:t>
            </a:fld>
            <a:endParaRPr lang="en-US" altLang="en-US"/>
          </a:p>
        </p:txBody>
      </p:sp>
    </p:spTree>
    <p:extLst>
      <p:ext uri="{BB962C8B-B14F-4D97-AF65-F5344CB8AC3E}">
        <p14:creationId xmlns:p14="http://schemas.microsoft.com/office/powerpoint/2010/main" val="31433399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58487853"/>
      </p:ext>
    </p:extLst>
  </p:cSld>
  <p:clrMapOvr>
    <a:masterClrMapping/>
  </p:clrMapOvr>
  <p:timing>
    <p:tnLst>
      <p:par>
        <p:cTn id="1" dur="indefinite" restart="never" nodeType="tmRoot"/>
      </p:par>
    </p:tnLst>
  </p:timing>
</p:sldLayout>
</file>

<file path=ppt/slideLayouts/slideLayout4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A84E8A-D9B8-475B-A5FD-A19D078C6E6C}"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11CB1E-F88E-47A3-8E26-FF76FC72EDA9}" type="slidenum">
              <a:rPr lang="en-US" altLang="en-US"/>
              <a:pPr>
                <a:defRPr/>
              </a:pPr>
              <a:t>‹#›</a:t>
            </a:fld>
            <a:endParaRPr lang="en-US" altLang="en-US"/>
          </a:p>
        </p:txBody>
      </p:sp>
    </p:spTree>
    <p:extLst>
      <p:ext uri="{BB962C8B-B14F-4D97-AF65-F5344CB8AC3E}">
        <p14:creationId xmlns:p14="http://schemas.microsoft.com/office/powerpoint/2010/main" val="2115311925"/>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breaker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3213"/>
            <a:ext cx="8610600"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techm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6243638"/>
            <a:ext cx="298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ilersize_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1122646709"/>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273945"/>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492663674"/>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4973948"/>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6798737"/>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479360392"/>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208472"/>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601567172"/>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5810085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7984607"/>
      </p:ext>
    </p:extLst>
  </p:cSld>
  <p:clrMapOvr>
    <a:masterClrMapping/>
  </p:clrMapOvr>
  <p:timing>
    <p:tnLst>
      <p:par>
        <p:cTn id="1" dur="indefinite" restart="never" nodeType="tmRoot"/>
      </p:par>
    </p:tnLst>
  </p:timing>
</p:sldLayout>
</file>

<file path=ppt/slideLayouts/slideLayout49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2795194276"/>
      </p:ext>
    </p:extLst>
  </p:cSld>
  <p:clrMapOvr>
    <a:masterClrMapping/>
  </p:clrMapOvr>
  <p:transition>
    <p:fade thruBlk="1"/>
  </p:transition>
</p:sldLayout>
</file>

<file path=ppt/slideLayouts/slideLayout49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75712134"/>
      </p:ext>
    </p:extLst>
  </p:cSld>
  <p:clrMapOvr>
    <a:masterClrMapping/>
  </p:clrMapOvr>
  <p:transition>
    <p:fade thruBlk="1"/>
  </p:transition>
</p:sldLayout>
</file>

<file path=ppt/slideLayouts/slideLayout49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2" descr="mailersize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34100"/>
            <a:ext cx="1752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28953710"/>
      </p:ext>
    </p:extLst>
  </p:cSld>
  <p:clrMapOvr>
    <a:masterClrMapping/>
  </p:clrMapOvr>
  <p:transition>
    <p:fade thruBlk="1"/>
  </p:transition>
</p:sldLayout>
</file>

<file path=ppt/slideLayouts/slideLayout493.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42968711"/>
      </p:ext>
    </p:extLst>
  </p:cSld>
  <p:clrMapOvr>
    <a:masterClrMapping/>
  </p:clrMapOvr>
  <p:transition spd="med">
    <p:fade/>
  </p:transition>
</p:sldLayout>
</file>

<file path=ppt/slideLayouts/slideLayout49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62320638"/>
      </p:ext>
    </p:extLst>
  </p:cSld>
  <p:clrMapOvr>
    <a:masterClrMapping/>
  </p:clrMapOvr>
  <p:transition spd="med">
    <p:fade/>
  </p:transition>
</p:sldLayout>
</file>

<file path=ppt/slideLayouts/slideLayout49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2946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50050" y="466725"/>
            <a:ext cx="17668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36237885"/>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03581D8-423E-486B-BD13-3D36472BA79E}"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B02187-D216-41FF-96AA-1FD0B5B8BCD2}" type="slidenum">
              <a:rPr lang="en-US" altLang="en-US"/>
              <a:pPr>
                <a:defRPr/>
              </a:pPr>
              <a:t>‹#›</a:t>
            </a:fld>
            <a:endParaRPr lang="en-US" altLang="en-US"/>
          </a:p>
        </p:txBody>
      </p:sp>
    </p:spTree>
    <p:extLst>
      <p:ext uri="{BB962C8B-B14F-4D97-AF65-F5344CB8AC3E}">
        <p14:creationId xmlns:p14="http://schemas.microsoft.com/office/powerpoint/2010/main" val="3761226864"/>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C31524-6EE6-4DEC-B0F2-BB2BBFFD2D56}"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872BC4-625F-4FB7-BDEC-A55136B41635}" type="slidenum">
              <a:rPr lang="en-US" altLang="en-US"/>
              <a:pPr>
                <a:defRPr/>
              </a:pPr>
              <a:t>‹#›</a:t>
            </a:fld>
            <a:endParaRPr lang="en-US" altLang="en-US"/>
          </a:p>
        </p:txBody>
      </p:sp>
    </p:spTree>
    <p:extLst>
      <p:ext uri="{BB962C8B-B14F-4D97-AF65-F5344CB8AC3E}">
        <p14:creationId xmlns:p14="http://schemas.microsoft.com/office/powerpoint/2010/main" val="952870209"/>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D599A0B-C942-4ECD-804A-BD9C3A4A79D1}"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4F2951-0EE3-4536-8A12-C9DA1CA07D3D}" type="slidenum">
              <a:rPr lang="en-US" altLang="en-US"/>
              <a:pPr>
                <a:defRPr/>
              </a:pPr>
              <a:t>‹#›</a:t>
            </a:fld>
            <a:endParaRPr lang="en-US" altLang="en-US"/>
          </a:p>
        </p:txBody>
      </p:sp>
    </p:spTree>
    <p:extLst>
      <p:ext uri="{BB962C8B-B14F-4D97-AF65-F5344CB8AC3E}">
        <p14:creationId xmlns:p14="http://schemas.microsoft.com/office/powerpoint/2010/main" val="3642792554"/>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A4C36B5-09AA-4D6A-AA99-A30D4813E415}"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792325-0DEB-46EC-B7CD-FCE70979D16A}" type="slidenum">
              <a:rPr lang="en-US" altLang="en-US"/>
              <a:pPr>
                <a:defRPr/>
              </a:pPr>
              <a:t>‹#›</a:t>
            </a:fld>
            <a:endParaRPr lang="en-US" altLang="en-US"/>
          </a:p>
        </p:txBody>
      </p:sp>
    </p:spTree>
    <p:extLst>
      <p:ext uri="{BB962C8B-B14F-4D97-AF65-F5344CB8AC3E}">
        <p14:creationId xmlns:p14="http://schemas.microsoft.com/office/powerpoint/2010/main" val="424521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fld id="{82E547C2-474C-4C96-8086-DD611CC713E1}" type="datetime1">
              <a:rPr lang="en-US"/>
              <a:pPr>
                <a:defRPr/>
              </a:pPr>
              <a:t>5/26/2019</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9" name="Rectangle 8"/>
          <p:cNvSpPr>
            <a:spLocks noGrp="1" noChangeArrowheads="1"/>
          </p:cNvSpPr>
          <p:nvPr>
            <p:ph type="sldNum" sz="quarter" idx="12"/>
          </p:nvPr>
        </p:nvSpPr>
        <p:spPr>
          <a:ln/>
        </p:spPr>
        <p:txBody>
          <a:bodyPr/>
          <a:lstStyle>
            <a:lvl1pPr>
              <a:defRPr/>
            </a:lvl1pPr>
          </a:lstStyle>
          <a:p>
            <a:fld id="{A296B3B2-C4D4-45F9-8A3C-1D2AE66D5627}" type="slidenum">
              <a:rPr lang="en-US" altLang="en-US"/>
              <a:pPr/>
              <a:t>‹#›</a:t>
            </a:fld>
            <a:endParaRPr lang="en-US" altLang="en-US"/>
          </a:p>
        </p:txBody>
      </p:sp>
    </p:spTree>
    <p:extLst>
      <p:ext uri="{BB962C8B-B14F-4D97-AF65-F5344CB8AC3E}">
        <p14:creationId xmlns:p14="http://schemas.microsoft.com/office/powerpoint/2010/main" val="159044475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6870872"/>
      </p:ext>
    </p:extLst>
  </p:cSld>
  <p:clrMapOvr>
    <a:masterClrMapping/>
  </p:clrMapOvr>
  <p:timing>
    <p:tnLst>
      <p:par>
        <p:cTn id="1" dur="indefinite" restart="never" nodeType="tmRoot"/>
      </p:par>
    </p:tnLst>
  </p:timing>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9D40A27-260C-4320-89C1-38AEF162663B}" type="datetimeFigureOut">
              <a:rPr lang="en-US"/>
              <a:pPr>
                <a:defRPr/>
              </a:pPr>
              <a:t>5/26/2019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6402259-F2D6-4165-936C-2D1273E1EED7}" type="slidenum">
              <a:rPr lang="en-US" altLang="en-US"/>
              <a:pPr>
                <a:defRPr/>
              </a:pPr>
              <a:t>‹#›</a:t>
            </a:fld>
            <a:endParaRPr lang="en-US" altLang="en-US"/>
          </a:p>
        </p:txBody>
      </p:sp>
    </p:spTree>
    <p:extLst>
      <p:ext uri="{BB962C8B-B14F-4D97-AF65-F5344CB8AC3E}">
        <p14:creationId xmlns:p14="http://schemas.microsoft.com/office/powerpoint/2010/main" val="3650535245"/>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83AF221-435C-4092-AC61-DA0F5E26B86A}" type="datetimeFigureOut">
              <a:rPr lang="en-US"/>
              <a:pPr>
                <a:defRPr/>
              </a:pPr>
              <a:t>5/26/2019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B004F2-1ED5-4C62-94D8-7C405C4FF99E}" type="slidenum">
              <a:rPr lang="en-US" altLang="en-US"/>
              <a:pPr>
                <a:defRPr/>
              </a:pPr>
              <a:t>‹#›</a:t>
            </a:fld>
            <a:endParaRPr lang="en-US" altLang="en-US"/>
          </a:p>
        </p:txBody>
      </p:sp>
    </p:spTree>
    <p:extLst>
      <p:ext uri="{BB962C8B-B14F-4D97-AF65-F5344CB8AC3E}">
        <p14:creationId xmlns:p14="http://schemas.microsoft.com/office/powerpoint/2010/main" val="2387383676"/>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79C7238-B22B-4867-8C0E-F48718255260}" type="datetimeFigureOut">
              <a:rPr lang="en-US"/>
              <a:pPr>
                <a:defRPr/>
              </a:pPr>
              <a:t>5/26/2019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E81EE28-AE17-42BC-8642-8704846106EF}" type="slidenum">
              <a:rPr lang="en-US" altLang="en-US"/>
              <a:pPr>
                <a:defRPr/>
              </a:pPr>
              <a:t>‹#›</a:t>
            </a:fld>
            <a:endParaRPr lang="en-US" altLang="en-US"/>
          </a:p>
        </p:txBody>
      </p:sp>
    </p:spTree>
    <p:extLst>
      <p:ext uri="{BB962C8B-B14F-4D97-AF65-F5344CB8AC3E}">
        <p14:creationId xmlns:p14="http://schemas.microsoft.com/office/powerpoint/2010/main" val="1200127432"/>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2C6AB5-FFD6-4E6A-A44F-395D0D3C3790}"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103E70-F5D1-469D-9D29-BC3B349F360E}" type="slidenum">
              <a:rPr lang="en-US" altLang="en-US"/>
              <a:pPr>
                <a:defRPr/>
              </a:pPr>
              <a:t>‹#›</a:t>
            </a:fld>
            <a:endParaRPr lang="en-US" altLang="en-US"/>
          </a:p>
        </p:txBody>
      </p:sp>
    </p:spTree>
    <p:extLst>
      <p:ext uri="{BB962C8B-B14F-4D97-AF65-F5344CB8AC3E}">
        <p14:creationId xmlns:p14="http://schemas.microsoft.com/office/powerpoint/2010/main" val="3126885187"/>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871407-1D83-4CDF-B5D5-57844A901FD9}"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3EEDA5-1319-4D2D-A075-F6AEBA533EFA}" type="slidenum">
              <a:rPr lang="en-US" altLang="en-US"/>
              <a:pPr>
                <a:defRPr/>
              </a:pPr>
              <a:t>‹#›</a:t>
            </a:fld>
            <a:endParaRPr lang="en-US" altLang="en-US"/>
          </a:p>
        </p:txBody>
      </p:sp>
    </p:spTree>
    <p:extLst>
      <p:ext uri="{BB962C8B-B14F-4D97-AF65-F5344CB8AC3E}">
        <p14:creationId xmlns:p14="http://schemas.microsoft.com/office/powerpoint/2010/main" val="107482011"/>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328C9DE-2132-42B7-9E0E-608805A66711}"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91886F-30D0-49E2-809F-0EDC3370B19B}" type="slidenum">
              <a:rPr lang="en-US" altLang="en-US"/>
              <a:pPr>
                <a:defRPr/>
              </a:pPr>
              <a:t>‹#›</a:t>
            </a:fld>
            <a:endParaRPr lang="en-US" altLang="en-US"/>
          </a:p>
        </p:txBody>
      </p:sp>
    </p:spTree>
    <p:extLst>
      <p:ext uri="{BB962C8B-B14F-4D97-AF65-F5344CB8AC3E}">
        <p14:creationId xmlns:p14="http://schemas.microsoft.com/office/powerpoint/2010/main" val="212781023"/>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E24630-DD61-412D-BA27-1D7C900FB75F}"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389FAB-91DE-4570-A8F4-3A9181DF3200}" type="slidenum">
              <a:rPr lang="en-US" altLang="en-US"/>
              <a:pPr>
                <a:defRPr/>
              </a:pPr>
              <a:t>‹#›</a:t>
            </a:fld>
            <a:endParaRPr lang="en-US" altLang="en-US"/>
          </a:p>
        </p:txBody>
      </p:sp>
    </p:spTree>
    <p:extLst>
      <p:ext uri="{BB962C8B-B14F-4D97-AF65-F5344CB8AC3E}">
        <p14:creationId xmlns:p14="http://schemas.microsoft.com/office/powerpoint/2010/main" val="4176507801"/>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31523"/>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556665"/>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62979593"/>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63262779"/>
      </p:ext>
    </p:extLst>
  </p:cSld>
  <p:clrMapOvr>
    <a:masterClrMapping/>
  </p:clrMapOvr>
  <p:timing>
    <p:tnLst>
      <p:par>
        <p:cTn id="1" dur="indefinite" restart="never" nodeType="tmRoot"/>
      </p:par>
    </p:tnLst>
  </p:timing>
</p:sldLayout>
</file>

<file path=ppt/slideLayouts/slideLayout510.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493924"/>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26322212"/>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88177396"/>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7579886"/>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50437482"/>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26842439"/>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34442748"/>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79476846"/>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90364184"/>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476491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199555"/>
      </p:ext>
    </p:extLst>
  </p:cSld>
  <p:clrMapOvr>
    <a:masterClrMapping/>
  </p:clrMapOvr>
  <p:timing>
    <p:tnLst>
      <p:par>
        <p:cTn id="1" dur="indefinite" restart="never" nodeType="tmRoot"/>
      </p:par>
    </p:tnLst>
  </p:timing>
  <p:hf hdr="0" ftr="0" dt="0"/>
</p:sldLayout>
</file>

<file path=ppt/slideLayouts/slideLayout52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7708017"/>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sz="1350"/>
          </a:p>
        </p:txBody>
      </p:sp>
    </p:spTree>
    <p:extLst>
      <p:ext uri="{BB962C8B-B14F-4D97-AF65-F5344CB8AC3E}">
        <p14:creationId xmlns:p14="http://schemas.microsoft.com/office/powerpoint/2010/main" val="2597226578"/>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632119"/>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9863983"/>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02502029"/>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6144460"/>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19844916"/>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34974870"/>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50561849"/>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356467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091777"/>
      </p:ext>
    </p:extLst>
  </p:cSld>
  <p:clrMapOvr>
    <a:masterClrMapping/>
  </p:clrMapOvr>
  <p:timing>
    <p:tnLst>
      <p:par>
        <p:cTn id="1" dur="indefinite" restart="never" nodeType="tmRoot"/>
      </p:par>
    </p:tnLst>
  </p:timing>
</p:sldLayout>
</file>

<file path=ppt/slideLayouts/slideLayout530.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44321372"/>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51042845"/>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03810050"/>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57106397"/>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97048609"/>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6" name="TextBox 20"/>
          <p:cNvSpPr txBox="1">
            <a:spLocks noChangeArrowheads="1"/>
          </p:cNvSpPr>
          <p:nvPr/>
        </p:nvSpPr>
        <p:spPr bwMode="gray">
          <a:xfrm>
            <a:off x="481013" y="6629400"/>
            <a:ext cx="1820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cs typeface="Arial" panose="020B0604020202020204" pitchFamily="34" charset="0"/>
              </a:defRPr>
            </a:lvl1pPr>
            <a:lvl2pPr marL="742950" indent="-285750">
              <a:defRPr sz="1000">
                <a:solidFill>
                  <a:schemeClr val="tx1"/>
                </a:solidFill>
                <a:latin typeface="Arial" panose="020B0604020202020204" pitchFamily="34" charset="0"/>
                <a:cs typeface="Arial" panose="020B0604020202020204" pitchFamily="34" charset="0"/>
              </a:defRPr>
            </a:lvl2pPr>
            <a:lvl3pPr marL="1143000" indent="-228600">
              <a:defRPr sz="1000">
                <a:solidFill>
                  <a:schemeClr val="tx1"/>
                </a:solidFill>
                <a:latin typeface="Arial" panose="020B0604020202020204" pitchFamily="34" charset="0"/>
                <a:cs typeface="Arial" panose="020B0604020202020204" pitchFamily="34" charset="0"/>
              </a:defRPr>
            </a:lvl3pPr>
            <a:lvl4pPr marL="1600200" indent="-228600">
              <a:defRPr sz="1000">
                <a:solidFill>
                  <a:schemeClr val="tx1"/>
                </a:solidFill>
                <a:latin typeface="Arial" panose="020B0604020202020204" pitchFamily="34" charset="0"/>
                <a:cs typeface="Arial" panose="020B0604020202020204" pitchFamily="34" charset="0"/>
              </a:defRPr>
            </a:lvl4pPr>
            <a:lvl5pPr marL="2057400" indent="-228600">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600" smtClean="0">
                <a:solidFill>
                  <a:srgbClr val="6D6E71"/>
                </a:solidFill>
              </a:rPr>
              <a:t>Copyright © 2014 Tech Mahindra. All rights reserved.</a:t>
            </a:r>
          </a:p>
        </p:txBody>
      </p:sp>
      <p:sp>
        <p:nvSpPr>
          <p:cNvPr id="2" name="Title 1"/>
          <p:cNvSpPr>
            <a:spLocks noGrp="1"/>
          </p:cNvSpPr>
          <p:nvPr>
            <p:ph type="title"/>
          </p:nvPr>
        </p:nvSpPr>
        <p:spPr bwMode="gray">
          <a:xfrm>
            <a:off x="1366838" y="1527296"/>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07978050"/>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sz="1350">
              <a:solidFill>
                <a:prstClr val="black"/>
              </a:solidFill>
            </a:endParaRPr>
          </a:p>
        </p:txBody>
      </p:sp>
    </p:spTree>
    <p:extLst>
      <p:ext uri="{BB962C8B-B14F-4D97-AF65-F5344CB8AC3E}">
        <p14:creationId xmlns:p14="http://schemas.microsoft.com/office/powerpoint/2010/main" val="3537741663"/>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971677"/>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69480"/>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590800"/>
            <a:ext cx="7772400" cy="762000"/>
          </a:xfrm>
        </p:spPr>
        <p:txBody>
          <a:bodyPr/>
          <a:lstStyle>
            <a:lvl1pPr algn="r">
              <a:defRPr sz="2800">
                <a:solidFill>
                  <a:srgbClr val="BF1313"/>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3886200" y="3429000"/>
            <a:ext cx="4800600" cy="609600"/>
          </a:xfrm>
        </p:spPr>
        <p:txBody>
          <a:bodyPr/>
          <a:lstStyle>
            <a:lvl1pPr marL="0" indent="0" algn="r">
              <a:buFont typeface="Wingdings 3" pitchFamily="18" charset="2"/>
              <a:buNone/>
              <a:defRPr sz="2000">
                <a:latin typeface="Arial Narrow" pitchFamily="34" charset="0"/>
              </a:defRPr>
            </a:lvl1pPr>
          </a:lstStyle>
          <a:p>
            <a:r>
              <a:rPr lang="en-US" smtClean="0"/>
              <a:t>Click to edit Master subtitle style</a:t>
            </a:r>
            <a:endParaRPr lang="en-US"/>
          </a:p>
        </p:txBody>
      </p:sp>
      <p:sp>
        <p:nvSpPr>
          <p:cNvPr id="5"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rgbClr val="FFFFFF"/>
                </a:solidFill>
                <a:latin typeface="+mn-lt"/>
                <a:cs typeface="Arial" charset="0"/>
              </a:defRPr>
            </a:lvl1pPr>
          </a:lstStyle>
          <a:p>
            <a:pPr>
              <a:defRPr/>
            </a:pPr>
            <a:r>
              <a:rPr lang="en-US"/>
              <a:t>Confidential © Tech Mahindra  2012</a:t>
            </a:r>
          </a:p>
        </p:txBody>
      </p:sp>
    </p:spTree>
    <p:extLst>
      <p:ext uri="{BB962C8B-B14F-4D97-AF65-F5344CB8AC3E}">
        <p14:creationId xmlns:p14="http://schemas.microsoft.com/office/powerpoint/2010/main" val="1680225002"/>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98420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3853569"/>
      </p:ext>
    </p:extLst>
  </p:cSld>
  <p:clrMapOvr>
    <a:masterClrMapping/>
  </p:clrMapOvr>
  <p:timing>
    <p:tnLst>
      <p:par>
        <p:cTn id="1" dur="indefinite" restart="never" nodeType="tmRoot"/>
      </p:par>
    </p:tnLst>
  </p:timing>
</p:sldLayout>
</file>

<file path=ppt/slideLayouts/slideLayout5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24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1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474227838"/>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2741342"/>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914780488"/>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2266547"/>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2389366"/>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94691745"/>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576261"/>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38200"/>
            <a:ext cx="3008313" cy="596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838202"/>
            <a:ext cx="5111750" cy="5287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2399233848"/>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653639614"/>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3568627845"/>
      </p:ext>
    </p:extLst>
  </p:cSld>
  <p:clrMapOvr>
    <a:masterClrMapping/>
  </p:clrMapOvr>
  <p:transition>
    <p:fade thruBlk="1"/>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962958373"/>
      </p:ext>
    </p:extLst>
  </p:cSld>
  <p:clrMapOvr>
    <a:masterClrMapping/>
  </p:clrMapOvr>
  <p:transition>
    <p:fade thruBlk="1"/>
  </p:transition>
  <p:timing>
    <p:tnLst>
      <p:par>
        <p:cTn id="1" dur="indefinite" restart="never" nodeType="tmRoot"/>
      </p:par>
    </p:tnLst>
  </p:timing>
</p:sldLayout>
</file>

<file path=ppt/slideLayouts/slideLayout55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2"/>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704108796"/>
      </p:ext>
    </p:extLst>
  </p:cSld>
  <p:clrMapOvr>
    <a:masterClrMapping/>
  </p:clrMapOvr>
  <p:transition>
    <p:fade thruBlk="1"/>
  </p:transition>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7264780"/>
      </p:ext>
    </p:extLst>
  </p:cSld>
  <p:clrMapOvr>
    <a:masterClrMapping/>
  </p:clrMapOvr>
  <p:transition>
    <p:fade thruBlk="1"/>
  </p:transition>
</p:sldLayout>
</file>

<file path=ppt/slideLayouts/slideLayout552.xml><?xml version="1.0" encoding="utf-8"?>
<p:sldLayout xmlns:a="http://schemas.openxmlformats.org/drawingml/2006/main" xmlns:r="http://schemas.openxmlformats.org/officeDocument/2006/relationships" xmlns:p="http://schemas.openxmlformats.org/presentationml/2006/main" preserve="1">
  <p:cSld name="18_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801" y="469900"/>
            <a:ext cx="8539163" cy="338138"/>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145198274"/>
      </p:ext>
    </p:extLst>
  </p:cSld>
  <p:clrMapOvr>
    <a:masterClrMapping/>
  </p:clrMapOvr>
  <p:transition spd="med">
    <p:fade/>
  </p:transition>
</p:sldLayout>
</file>

<file path=ppt/slideLayouts/slideLayout55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2" y="1465507"/>
            <a:ext cx="8544207" cy="1938992"/>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65337194"/>
      </p:ext>
    </p:extLst>
  </p:cSld>
  <p:clrMapOvr>
    <a:masterClrMapping/>
  </p:clrMapOvr>
  <p:transition spd="med">
    <p:fade/>
  </p:transition>
</p:sldLayout>
</file>

<file path=ppt/slideLayouts/slideLayout55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0"/>
            <a:ext cx="5511800" cy="1231106"/>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41651968"/>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646D837-5641-49F4-A665-D60A444065E1}"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B250AE-05D4-4116-A77D-C3AD7BC08AE2}" type="slidenum">
              <a:rPr lang="en-US" altLang="en-US"/>
              <a:pPr>
                <a:defRPr/>
              </a:pPr>
              <a:t>‹#›</a:t>
            </a:fld>
            <a:endParaRPr lang="en-US" altLang="en-US"/>
          </a:p>
        </p:txBody>
      </p:sp>
    </p:spTree>
    <p:extLst>
      <p:ext uri="{BB962C8B-B14F-4D97-AF65-F5344CB8AC3E}">
        <p14:creationId xmlns:p14="http://schemas.microsoft.com/office/powerpoint/2010/main" val="1060509024"/>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6B9DA0-8B85-44F7-9D8D-042DDA4311AD}"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4DC534-0E42-4184-B848-3BD5B22EDFB7}" type="slidenum">
              <a:rPr lang="en-US" altLang="en-US"/>
              <a:pPr>
                <a:defRPr/>
              </a:pPr>
              <a:t>‹#›</a:t>
            </a:fld>
            <a:endParaRPr lang="en-US" altLang="en-US"/>
          </a:p>
        </p:txBody>
      </p:sp>
    </p:spTree>
    <p:extLst>
      <p:ext uri="{BB962C8B-B14F-4D97-AF65-F5344CB8AC3E}">
        <p14:creationId xmlns:p14="http://schemas.microsoft.com/office/powerpoint/2010/main" val="677706144"/>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3A47C8B-57AE-4F6A-A361-2E0237AB7340}"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A24CDD-BDDF-4ECE-9694-C41926FE5B01}" type="slidenum">
              <a:rPr lang="en-US" altLang="en-US"/>
              <a:pPr>
                <a:defRPr/>
              </a:pPr>
              <a:t>‹#›</a:t>
            </a:fld>
            <a:endParaRPr lang="en-US" altLang="en-US"/>
          </a:p>
        </p:txBody>
      </p:sp>
    </p:spTree>
    <p:extLst>
      <p:ext uri="{BB962C8B-B14F-4D97-AF65-F5344CB8AC3E}">
        <p14:creationId xmlns:p14="http://schemas.microsoft.com/office/powerpoint/2010/main" val="2927595879"/>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F67556F-0C19-45B7-94F2-483CF6E1F110}"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47E03F-C753-4486-B1FF-1571F3480BFF}" type="slidenum">
              <a:rPr lang="en-US" altLang="en-US"/>
              <a:pPr>
                <a:defRPr/>
              </a:pPr>
              <a:t>‹#›</a:t>
            </a:fld>
            <a:endParaRPr lang="en-US" altLang="en-US"/>
          </a:p>
        </p:txBody>
      </p:sp>
    </p:spTree>
    <p:extLst>
      <p:ext uri="{BB962C8B-B14F-4D97-AF65-F5344CB8AC3E}">
        <p14:creationId xmlns:p14="http://schemas.microsoft.com/office/powerpoint/2010/main" val="2360829843"/>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3159B0-034A-4BC4-8AAE-B043163BF658}" type="datetimeFigureOut">
              <a:rPr lang="en-US"/>
              <a:pPr>
                <a:defRPr/>
              </a:pPr>
              <a:t>5/26/2019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0F94C2-70DC-4E52-933B-EC4DE0078C67}" type="slidenum">
              <a:rPr lang="en-US" altLang="en-US"/>
              <a:pPr>
                <a:defRPr/>
              </a:pPr>
              <a:t>‹#›</a:t>
            </a:fld>
            <a:endParaRPr lang="en-US" altLang="en-US"/>
          </a:p>
        </p:txBody>
      </p:sp>
    </p:spTree>
    <p:extLst>
      <p:ext uri="{BB962C8B-B14F-4D97-AF65-F5344CB8AC3E}">
        <p14:creationId xmlns:p14="http://schemas.microsoft.com/office/powerpoint/2010/main" val="21791454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79994102"/>
      </p:ext>
    </p:extLst>
  </p:cSld>
  <p:clrMapOvr>
    <a:masterClrMapping/>
  </p:clrMapOvr>
  <p:transition>
    <p:fade thruBlk="1"/>
  </p:transition>
  <p:timing>
    <p:tnLst>
      <p:par>
        <p:cTn id="1" dur="indefinite" restart="never" nodeType="tmRoot"/>
      </p:par>
    </p:tnLst>
  </p:timing>
</p:sldLayout>
</file>

<file path=ppt/slideLayouts/slideLayout5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45C0F3D-731E-4FE9-8F1A-09C440A616E2}" type="datetimeFigureOut">
              <a:rPr lang="en-US"/>
              <a:pPr>
                <a:defRPr/>
              </a:pPr>
              <a:t>5/26/2019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A998D60-3377-44D2-B29D-18BFC8E71DCB}" type="slidenum">
              <a:rPr lang="en-US" altLang="en-US"/>
              <a:pPr>
                <a:defRPr/>
              </a:pPr>
              <a:t>‹#›</a:t>
            </a:fld>
            <a:endParaRPr lang="en-US" altLang="en-US"/>
          </a:p>
        </p:txBody>
      </p:sp>
    </p:spTree>
    <p:extLst>
      <p:ext uri="{BB962C8B-B14F-4D97-AF65-F5344CB8AC3E}">
        <p14:creationId xmlns:p14="http://schemas.microsoft.com/office/powerpoint/2010/main" val="710997219"/>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2033C28-0B70-45C9-8CBB-8BF47CE5BB7C}" type="datetimeFigureOut">
              <a:rPr lang="en-US"/>
              <a:pPr>
                <a:defRPr/>
              </a:pPr>
              <a:t>5/26/2019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AAC4C1B-DFF6-4E67-BEF3-A4081FB50DD4}" type="slidenum">
              <a:rPr lang="en-US" altLang="en-US"/>
              <a:pPr>
                <a:defRPr/>
              </a:pPr>
              <a:t>‹#›</a:t>
            </a:fld>
            <a:endParaRPr lang="en-US" altLang="en-US"/>
          </a:p>
        </p:txBody>
      </p:sp>
    </p:spTree>
    <p:extLst>
      <p:ext uri="{BB962C8B-B14F-4D97-AF65-F5344CB8AC3E}">
        <p14:creationId xmlns:p14="http://schemas.microsoft.com/office/powerpoint/2010/main" val="1513477203"/>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EE5CBA-8FF1-4AC2-9147-0DB43C2CA4CE}"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9B18F2C-A4B3-443F-8B1E-EBA0BDDE4298}" type="slidenum">
              <a:rPr lang="en-US" altLang="en-US"/>
              <a:pPr>
                <a:defRPr/>
              </a:pPr>
              <a:t>‹#›</a:t>
            </a:fld>
            <a:endParaRPr lang="en-US" altLang="en-US"/>
          </a:p>
        </p:txBody>
      </p:sp>
    </p:spTree>
    <p:extLst>
      <p:ext uri="{BB962C8B-B14F-4D97-AF65-F5344CB8AC3E}">
        <p14:creationId xmlns:p14="http://schemas.microsoft.com/office/powerpoint/2010/main" val="4021534676"/>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1B0A5FF-66BE-48F0-AB40-8086117F5B3C}" type="datetimeFigureOut">
              <a:rPr lang="en-US"/>
              <a:pPr>
                <a:defRPr/>
              </a:pPr>
              <a:t>5/26/2019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7C6274-B1C2-4378-8088-F3AC5C0A1C6E}" type="slidenum">
              <a:rPr lang="en-US" altLang="en-US"/>
              <a:pPr>
                <a:defRPr/>
              </a:pPr>
              <a:t>‹#›</a:t>
            </a:fld>
            <a:endParaRPr lang="en-US" altLang="en-US"/>
          </a:p>
        </p:txBody>
      </p:sp>
    </p:spTree>
    <p:extLst>
      <p:ext uri="{BB962C8B-B14F-4D97-AF65-F5344CB8AC3E}">
        <p14:creationId xmlns:p14="http://schemas.microsoft.com/office/powerpoint/2010/main" val="1271368671"/>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539BCF5-F53C-4137-9299-8F22FF25E6DB}"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2B4F14-DA3C-4934-B2AC-025C367AB712}" type="slidenum">
              <a:rPr lang="en-US" altLang="en-US"/>
              <a:pPr>
                <a:defRPr/>
              </a:pPr>
              <a:t>‹#›</a:t>
            </a:fld>
            <a:endParaRPr lang="en-US" altLang="en-US"/>
          </a:p>
        </p:txBody>
      </p:sp>
    </p:spTree>
    <p:extLst>
      <p:ext uri="{BB962C8B-B14F-4D97-AF65-F5344CB8AC3E}">
        <p14:creationId xmlns:p14="http://schemas.microsoft.com/office/powerpoint/2010/main" val="3906381786"/>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AE27D09-F255-4A90-A13C-601740523662}" type="datetimeFigureOut">
              <a:rPr lang="en-US"/>
              <a:pPr>
                <a:defRPr/>
              </a:pPr>
              <a:t>5/26/2019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357FD8-EE23-4B3A-96B3-776420CACD1E}" type="slidenum">
              <a:rPr lang="en-US" altLang="en-US"/>
              <a:pPr>
                <a:defRPr/>
              </a:pPr>
              <a:t>‹#›</a:t>
            </a:fld>
            <a:endParaRPr lang="en-US" altLang="en-US"/>
          </a:p>
        </p:txBody>
      </p:sp>
    </p:spTree>
    <p:extLst>
      <p:ext uri="{BB962C8B-B14F-4D97-AF65-F5344CB8AC3E}">
        <p14:creationId xmlns:p14="http://schemas.microsoft.com/office/powerpoint/2010/main" val="35745780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1767027"/>
      </p:ext>
    </p:extLst>
  </p:cSld>
  <p:clrMapOvr>
    <a:masterClrMapping/>
  </p:clrMapOvr>
  <p:transition>
    <p:fade thruBlk="1"/>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bwMode="auto">
          <a:xfrm>
            <a:off x="611188" y="2363788"/>
            <a:ext cx="6338887" cy="509587"/>
          </a:xfrm>
          <a:ln w="9525" algn="ctr"/>
        </p:spPr>
        <p:txBody>
          <a:bodyPr lIns="82314" tIns="41157" rIns="82314" bIns="41157" anchor="t">
            <a:spAutoFit/>
          </a:bodyPr>
          <a:lstStyle>
            <a:lvl1pPr defTabSz="823913">
              <a:spcBef>
                <a:spcPct val="50000"/>
              </a:spcBef>
              <a:defRPr sz="2800"/>
            </a:lvl1pPr>
          </a:lstStyle>
          <a:p>
            <a:r>
              <a:rPr lang="en-US" smtClean="0"/>
              <a:t>Click to edit Master title style</a:t>
            </a:r>
            <a:endParaRPr lang="en-US"/>
          </a:p>
        </p:txBody>
      </p:sp>
    </p:spTree>
    <p:extLst>
      <p:ext uri="{BB962C8B-B14F-4D97-AF65-F5344CB8AC3E}">
        <p14:creationId xmlns:p14="http://schemas.microsoft.com/office/powerpoint/2010/main" val="1025525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344488"/>
            <a:ext cx="7192963" cy="3667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6075"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854075"/>
            <a:ext cx="4175125" cy="5648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94599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fld id="{FE19613B-F634-4B4C-A1B0-3A145E811671}" type="datetime1">
              <a:rPr lang="en-US"/>
              <a:pPr>
                <a:defRPr/>
              </a:pPr>
              <a:t>5/26/2019</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5" name="Rectangle 8"/>
          <p:cNvSpPr>
            <a:spLocks noGrp="1" noChangeArrowheads="1"/>
          </p:cNvSpPr>
          <p:nvPr>
            <p:ph type="sldNum" sz="quarter" idx="12"/>
          </p:nvPr>
        </p:nvSpPr>
        <p:spPr>
          <a:ln/>
        </p:spPr>
        <p:txBody>
          <a:bodyPr/>
          <a:lstStyle>
            <a:lvl1pPr>
              <a:defRPr/>
            </a:lvl1pPr>
          </a:lstStyle>
          <a:p>
            <a:fld id="{780B1E34-F69E-4567-B0E3-B6E99905DDE0}" type="slidenum">
              <a:rPr lang="en-US" altLang="en-US"/>
              <a:pPr/>
              <a:t>‹#›</a:t>
            </a:fld>
            <a:endParaRPr lang="en-US" altLang="en-US"/>
          </a:p>
        </p:txBody>
      </p:sp>
    </p:spTree>
    <p:extLst>
      <p:ext uri="{BB962C8B-B14F-4D97-AF65-F5344CB8AC3E}">
        <p14:creationId xmlns:p14="http://schemas.microsoft.com/office/powerpoint/2010/main" val="1010787848"/>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3533036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509080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7307608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838200"/>
            <a:ext cx="4114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647309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401566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88971322"/>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939179"/>
      </p:ext>
    </p:extLst>
  </p:cSld>
  <p:clrMapOvr>
    <a:masterClrMapping/>
  </p:clrMapOvr>
  <p:timing>
    <p:tnLst>
      <p:par>
        <p:cTn id="1" dur="indefinite" restart="never" nodeType="tmRoot"/>
      </p:par>
    </p:tnLst>
  </p:timing>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596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914182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329500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838200"/>
            <a:ext cx="8382000" cy="5486400"/>
          </a:xfrm>
        </p:spPr>
        <p:txBody>
          <a:bodyPr/>
          <a:lstStyle/>
          <a:p>
            <a:pPr lvl="0"/>
            <a:r>
              <a:rPr lang="en-US" noProof="0" smtClean="0"/>
              <a:t>Click icon to add table</a:t>
            </a:r>
            <a:endParaRPr lang="en-IN" noProof="0" dirty="0"/>
          </a:p>
        </p:txBody>
      </p:sp>
    </p:spTree>
    <p:extLst>
      <p:ext uri="{BB962C8B-B14F-4D97-AF65-F5344CB8AC3E}">
        <p14:creationId xmlns:p14="http://schemas.microsoft.com/office/powerpoint/2010/main" val="645430976"/>
      </p:ext>
    </p:extLst>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D3F57D54-D34D-44B1-9B8B-F950F000C4CE}" type="datetime1">
              <a:rPr lang="en-US"/>
              <a:pPr>
                <a:defRPr/>
              </a:pPr>
              <a:t>5/26/2019</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4" name="Rectangle 8"/>
          <p:cNvSpPr>
            <a:spLocks noGrp="1" noChangeArrowheads="1"/>
          </p:cNvSpPr>
          <p:nvPr>
            <p:ph type="sldNum" sz="quarter" idx="12"/>
          </p:nvPr>
        </p:nvSpPr>
        <p:spPr>
          <a:ln/>
        </p:spPr>
        <p:txBody>
          <a:bodyPr/>
          <a:lstStyle>
            <a:lvl1pPr>
              <a:defRPr/>
            </a:lvl1pPr>
          </a:lstStyle>
          <a:p>
            <a:fld id="{A5AB1845-17A3-4BB2-A2EC-C62901CAAFE4}" type="slidenum">
              <a:rPr lang="en-US" altLang="en-US"/>
              <a:pPr/>
              <a:t>‹#›</a:t>
            </a:fld>
            <a:endParaRPr lang="en-US" altLang="en-US"/>
          </a:p>
        </p:txBody>
      </p:sp>
    </p:spTree>
    <p:extLst>
      <p:ext uri="{BB962C8B-B14F-4D97-AF65-F5344CB8AC3E}">
        <p14:creationId xmlns:p14="http://schemas.microsoft.com/office/powerpoint/2010/main" val="1799729993"/>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458200" cy="4111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838200"/>
            <a:ext cx="4114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quarter" idx="2"/>
          </p:nvPr>
        </p:nvSpPr>
        <p:spPr>
          <a:xfrm>
            <a:off x="4572000" y="8382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0" y="3657600"/>
            <a:ext cx="4114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03348841"/>
      </p:ext>
    </p:extLst>
  </p:cSld>
  <p:clrMapOvr>
    <a:masterClrMapping/>
  </p:clrMapOvr>
  <p:transition>
    <p:fade thruBlk="1"/>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992241376"/>
      </p:ext>
    </p:extLst>
  </p:cSld>
  <p:clrMapOvr>
    <a:masterClrMapping/>
  </p:clrMapOvr>
  <p:transition>
    <p:fade thruBlk="1"/>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0121051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spTree>
    <p:extLst>
      <p:ext uri="{BB962C8B-B14F-4D97-AF65-F5344CB8AC3E}">
        <p14:creationId xmlns:p14="http://schemas.microsoft.com/office/powerpoint/2010/main" val="214840277"/>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2390485"/>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48357588"/>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55212211"/>
      </p:ext>
    </p:extLst>
  </p:cSld>
  <p:clrMapOvr>
    <a:masterClrMapping/>
  </p:clrMapOvr>
  <p:transition spd="med">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40"/>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7"/>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5785161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80440811"/>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7"/>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42504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E37838AF-3A53-4936-94DF-0E3A6687079E}" type="datetime1">
              <a:rPr lang="en-US"/>
              <a:pPr>
                <a:defRPr/>
              </a:pPr>
              <a:t>5/26/2019</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7" name="Rectangle 8"/>
          <p:cNvSpPr>
            <a:spLocks noGrp="1" noChangeArrowheads="1"/>
          </p:cNvSpPr>
          <p:nvPr>
            <p:ph type="sldNum" sz="quarter" idx="12"/>
          </p:nvPr>
        </p:nvSpPr>
        <p:spPr>
          <a:ln/>
        </p:spPr>
        <p:txBody>
          <a:bodyPr/>
          <a:lstStyle>
            <a:lvl1pPr>
              <a:defRPr/>
            </a:lvl1pPr>
          </a:lstStyle>
          <a:p>
            <a:fld id="{1CB04A38-F2C6-4325-8844-A40EDA4CD71D}" type="slidenum">
              <a:rPr lang="en-US" altLang="en-US"/>
              <a:pPr/>
              <a:t>‹#›</a:t>
            </a:fld>
            <a:endParaRPr lang="en-US" altLang="en-US"/>
          </a:p>
        </p:txBody>
      </p:sp>
    </p:spTree>
    <p:extLst>
      <p:ext uri="{BB962C8B-B14F-4D97-AF65-F5344CB8AC3E}">
        <p14:creationId xmlns:p14="http://schemas.microsoft.com/office/powerpoint/2010/main" val="3858750733"/>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9989076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9235360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00268840"/>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22979717"/>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72817362"/>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56469164"/>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971677"/>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77833865"/>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7"/>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9" y="2140171"/>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02120619"/>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350"/>
          </a:p>
        </p:txBody>
      </p:sp>
    </p:spTree>
    <p:extLst>
      <p:ext uri="{BB962C8B-B14F-4D97-AF65-F5344CB8AC3E}">
        <p14:creationId xmlns:p14="http://schemas.microsoft.com/office/powerpoint/2010/main" val="2206185015"/>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5776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6EBD91B4-9832-4069-A910-EF12A34D459E}" type="datetime1">
              <a:rPr lang="en-US"/>
              <a:pPr>
                <a:defRPr/>
              </a:pPr>
              <a:t>5/26/2019</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CONFIDENTIAL© Copyright 2007 Tech Mahindra Limited</a:t>
            </a:r>
          </a:p>
        </p:txBody>
      </p:sp>
      <p:sp>
        <p:nvSpPr>
          <p:cNvPr id="7" name="Rectangle 8"/>
          <p:cNvSpPr>
            <a:spLocks noGrp="1" noChangeArrowheads="1"/>
          </p:cNvSpPr>
          <p:nvPr>
            <p:ph type="sldNum" sz="quarter" idx="12"/>
          </p:nvPr>
        </p:nvSpPr>
        <p:spPr>
          <a:ln/>
        </p:spPr>
        <p:txBody>
          <a:bodyPr/>
          <a:lstStyle>
            <a:lvl1pPr>
              <a:defRPr/>
            </a:lvl1pPr>
          </a:lstStyle>
          <a:p>
            <a:fld id="{BE035824-6033-48B5-B37E-3C94F9309E97}" type="slidenum">
              <a:rPr lang="en-US" altLang="en-US"/>
              <a:pPr/>
              <a:t>‹#›</a:t>
            </a:fld>
            <a:endParaRPr lang="en-US" altLang="en-US"/>
          </a:p>
        </p:txBody>
      </p:sp>
    </p:spTree>
    <p:extLst>
      <p:ext uri="{BB962C8B-B14F-4D97-AF65-F5344CB8AC3E}">
        <p14:creationId xmlns:p14="http://schemas.microsoft.com/office/powerpoint/2010/main" val="3669001323"/>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4" y="4053703"/>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2184401"/>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8372372"/>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5973097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719139"/>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6"/>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59262530"/>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7"/>
            <a:ext cx="8224838" cy="1384995"/>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66441256"/>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7"/>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1" y="1971676"/>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35475165"/>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136427"/>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37594147"/>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365027"/>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971676"/>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94881425"/>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0378286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4" y="246697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2050089"/>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4" y="2050089"/>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4" y="4703296"/>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4" y="428640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4"/>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24126975"/>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0"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4"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3" y="727075"/>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8" y="1971677"/>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2" y="1971677"/>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400"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4"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8" y="4241803"/>
            <a:ext cx="2043113" cy="946413"/>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2" y="4241803"/>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4"/>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679941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slideLayout" Target="../slideLayouts/slideLayout170.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5" Type="http://schemas.openxmlformats.org/officeDocument/2006/relationships/image" Target="../media/image1.jpeg"/><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theme" Target="../theme/theme11.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90.xml"/><Relationship Id="rId3" Type="http://schemas.openxmlformats.org/officeDocument/2006/relationships/slideLayout" Target="../slideLayouts/slideLayout185.xml"/><Relationship Id="rId7" Type="http://schemas.openxmlformats.org/officeDocument/2006/relationships/slideLayout" Target="../slideLayouts/slideLayout189.xml"/><Relationship Id="rId12" Type="http://schemas.openxmlformats.org/officeDocument/2006/relationships/theme" Target="../theme/theme12.xml"/><Relationship Id="rId2" Type="http://schemas.openxmlformats.org/officeDocument/2006/relationships/slideLayout" Target="../slideLayouts/slideLayout184.xml"/><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slideLayout" Target="../slideLayouts/slideLayout193.xml"/><Relationship Id="rId5" Type="http://schemas.openxmlformats.org/officeDocument/2006/relationships/slideLayout" Target="../slideLayouts/slideLayout187.xml"/><Relationship Id="rId10" Type="http://schemas.openxmlformats.org/officeDocument/2006/relationships/slideLayout" Target="../slideLayouts/slideLayout192.xml"/><Relationship Id="rId4" Type="http://schemas.openxmlformats.org/officeDocument/2006/relationships/slideLayout" Target="../slideLayouts/slideLayout186.xml"/><Relationship Id="rId9" Type="http://schemas.openxmlformats.org/officeDocument/2006/relationships/slideLayout" Target="../slideLayouts/slideLayout19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01.xml"/><Relationship Id="rId13" Type="http://schemas.openxmlformats.org/officeDocument/2006/relationships/slideLayout" Target="../slideLayouts/slideLayout206.xml"/><Relationship Id="rId18" Type="http://schemas.openxmlformats.org/officeDocument/2006/relationships/slideLayout" Target="../slideLayouts/slideLayout211.xml"/><Relationship Id="rId26" Type="http://schemas.openxmlformats.org/officeDocument/2006/relationships/slideLayout" Target="../slideLayouts/slideLayout219.xml"/><Relationship Id="rId3" Type="http://schemas.openxmlformats.org/officeDocument/2006/relationships/slideLayout" Target="../slideLayouts/slideLayout196.xml"/><Relationship Id="rId21" Type="http://schemas.openxmlformats.org/officeDocument/2006/relationships/slideLayout" Target="../slideLayouts/slideLayout214.xml"/><Relationship Id="rId34" Type="http://schemas.openxmlformats.org/officeDocument/2006/relationships/theme" Target="../theme/theme13.xml"/><Relationship Id="rId7" Type="http://schemas.openxmlformats.org/officeDocument/2006/relationships/slideLayout" Target="../slideLayouts/slideLayout200.xml"/><Relationship Id="rId12" Type="http://schemas.openxmlformats.org/officeDocument/2006/relationships/slideLayout" Target="../slideLayouts/slideLayout205.xml"/><Relationship Id="rId17" Type="http://schemas.openxmlformats.org/officeDocument/2006/relationships/slideLayout" Target="../slideLayouts/slideLayout210.xml"/><Relationship Id="rId25" Type="http://schemas.openxmlformats.org/officeDocument/2006/relationships/slideLayout" Target="../slideLayouts/slideLayout218.xml"/><Relationship Id="rId33" Type="http://schemas.openxmlformats.org/officeDocument/2006/relationships/slideLayout" Target="../slideLayouts/slideLayout226.xml"/><Relationship Id="rId2" Type="http://schemas.openxmlformats.org/officeDocument/2006/relationships/slideLayout" Target="../slideLayouts/slideLayout195.xml"/><Relationship Id="rId16" Type="http://schemas.openxmlformats.org/officeDocument/2006/relationships/slideLayout" Target="../slideLayouts/slideLayout209.xml"/><Relationship Id="rId20" Type="http://schemas.openxmlformats.org/officeDocument/2006/relationships/slideLayout" Target="../slideLayouts/slideLayout213.xml"/><Relationship Id="rId29" Type="http://schemas.openxmlformats.org/officeDocument/2006/relationships/slideLayout" Target="../slideLayouts/slideLayout222.xml"/><Relationship Id="rId1" Type="http://schemas.openxmlformats.org/officeDocument/2006/relationships/slideLayout" Target="../slideLayouts/slideLayout194.xml"/><Relationship Id="rId6" Type="http://schemas.openxmlformats.org/officeDocument/2006/relationships/slideLayout" Target="../slideLayouts/slideLayout199.xml"/><Relationship Id="rId11" Type="http://schemas.openxmlformats.org/officeDocument/2006/relationships/slideLayout" Target="../slideLayouts/slideLayout204.xml"/><Relationship Id="rId24" Type="http://schemas.openxmlformats.org/officeDocument/2006/relationships/slideLayout" Target="../slideLayouts/slideLayout217.xml"/><Relationship Id="rId32" Type="http://schemas.openxmlformats.org/officeDocument/2006/relationships/slideLayout" Target="../slideLayouts/slideLayout225.xml"/><Relationship Id="rId5" Type="http://schemas.openxmlformats.org/officeDocument/2006/relationships/slideLayout" Target="../slideLayouts/slideLayout198.xml"/><Relationship Id="rId15" Type="http://schemas.openxmlformats.org/officeDocument/2006/relationships/slideLayout" Target="../slideLayouts/slideLayout208.xml"/><Relationship Id="rId23" Type="http://schemas.openxmlformats.org/officeDocument/2006/relationships/slideLayout" Target="../slideLayouts/slideLayout216.xml"/><Relationship Id="rId28" Type="http://schemas.openxmlformats.org/officeDocument/2006/relationships/slideLayout" Target="../slideLayouts/slideLayout221.xml"/><Relationship Id="rId10" Type="http://schemas.openxmlformats.org/officeDocument/2006/relationships/slideLayout" Target="../slideLayouts/slideLayout203.xml"/><Relationship Id="rId19" Type="http://schemas.openxmlformats.org/officeDocument/2006/relationships/slideLayout" Target="../slideLayouts/slideLayout212.xml"/><Relationship Id="rId31" Type="http://schemas.openxmlformats.org/officeDocument/2006/relationships/slideLayout" Target="../slideLayouts/slideLayout224.xml"/><Relationship Id="rId4" Type="http://schemas.openxmlformats.org/officeDocument/2006/relationships/slideLayout" Target="../slideLayouts/slideLayout197.xml"/><Relationship Id="rId9" Type="http://schemas.openxmlformats.org/officeDocument/2006/relationships/slideLayout" Target="../slideLayouts/slideLayout202.xml"/><Relationship Id="rId14" Type="http://schemas.openxmlformats.org/officeDocument/2006/relationships/slideLayout" Target="../slideLayouts/slideLayout207.xml"/><Relationship Id="rId22" Type="http://schemas.openxmlformats.org/officeDocument/2006/relationships/slideLayout" Target="../slideLayouts/slideLayout215.xml"/><Relationship Id="rId27" Type="http://schemas.openxmlformats.org/officeDocument/2006/relationships/slideLayout" Target="../slideLayouts/slideLayout220.xml"/><Relationship Id="rId30" Type="http://schemas.openxmlformats.org/officeDocument/2006/relationships/slideLayout" Target="../slideLayouts/slideLayout22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34.xml"/><Relationship Id="rId13" Type="http://schemas.openxmlformats.org/officeDocument/2006/relationships/slideLayout" Target="../slideLayouts/slideLayout239.xml"/><Relationship Id="rId3" Type="http://schemas.openxmlformats.org/officeDocument/2006/relationships/slideLayout" Target="../slideLayouts/slideLayout229.xml"/><Relationship Id="rId7" Type="http://schemas.openxmlformats.org/officeDocument/2006/relationships/slideLayout" Target="../slideLayouts/slideLayout233.xml"/><Relationship Id="rId12" Type="http://schemas.openxmlformats.org/officeDocument/2006/relationships/slideLayout" Target="../slideLayouts/slideLayout238.xml"/><Relationship Id="rId17" Type="http://schemas.openxmlformats.org/officeDocument/2006/relationships/image" Target="../media/image5.wmf"/><Relationship Id="rId2" Type="http://schemas.openxmlformats.org/officeDocument/2006/relationships/slideLayout" Target="../slideLayouts/slideLayout228.xml"/><Relationship Id="rId16" Type="http://schemas.openxmlformats.org/officeDocument/2006/relationships/image" Target="../media/image4.wmf"/><Relationship Id="rId1" Type="http://schemas.openxmlformats.org/officeDocument/2006/relationships/slideLayout" Target="../slideLayouts/slideLayout227.xml"/><Relationship Id="rId6" Type="http://schemas.openxmlformats.org/officeDocument/2006/relationships/slideLayout" Target="../slideLayouts/slideLayout232.xml"/><Relationship Id="rId11" Type="http://schemas.openxmlformats.org/officeDocument/2006/relationships/slideLayout" Target="../slideLayouts/slideLayout237.xml"/><Relationship Id="rId5" Type="http://schemas.openxmlformats.org/officeDocument/2006/relationships/slideLayout" Target="../slideLayouts/slideLayout231.xml"/><Relationship Id="rId15" Type="http://schemas.openxmlformats.org/officeDocument/2006/relationships/theme" Target="../theme/theme14.xml"/><Relationship Id="rId10" Type="http://schemas.openxmlformats.org/officeDocument/2006/relationships/slideLayout" Target="../slideLayouts/slideLayout236.xml"/><Relationship Id="rId4" Type="http://schemas.openxmlformats.org/officeDocument/2006/relationships/slideLayout" Target="../slideLayouts/slideLayout230.xml"/><Relationship Id="rId9" Type="http://schemas.openxmlformats.org/officeDocument/2006/relationships/slideLayout" Target="../slideLayouts/slideLayout235.xml"/><Relationship Id="rId14" Type="http://schemas.openxmlformats.org/officeDocument/2006/relationships/slideLayout" Target="../slideLayouts/slideLayout24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slideLayout" Target="../slideLayouts/slideLayout253.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17" Type="http://schemas.openxmlformats.org/officeDocument/2006/relationships/image" Target="../media/image5.wmf"/><Relationship Id="rId2" Type="http://schemas.openxmlformats.org/officeDocument/2006/relationships/slideLayout" Target="../slideLayouts/slideLayout242.xml"/><Relationship Id="rId16" Type="http://schemas.openxmlformats.org/officeDocument/2006/relationships/image" Target="../media/image4.wmf"/><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5" Type="http://schemas.openxmlformats.org/officeDocument/2006/relationships/theme" Target="../theme/theme1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 Id="rId14" Type="http://schemas.openxmlformats.org/officeDocument/2006/relationships/slideLayout" Target="../slideLayouts/slideLayout25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18" Type="http://schemas.openxmlformats.org/officeDocument/2006/relationships/slideLayout" Target="../slideLayouts/slideLayout272.xml"/><Relationship Id="rId26" Type="http://schemas.openxmlformats.org/officeDocument/2006/relationships/slideLayout" Target="../slideLayouts/slideLayout280.xml"/><Relationship Id="rId3" Type="http://schemas.openxmlformats.org/officeDocument/2006/relationships/slideLayout" Target="../slideLayouts/slideLayout257.xml"/><Relationship Id="rId21" Type="http://schemas.openxmlformats.org/officeDocument/2006/relationships/slideLayout" Target="../slideLayouts/slideLayout275.xml"/><Relationship Id="rId34" Type="http://schemas.openxmlformats.org/officeDocument/2006/relationships/image" Target="../media/image9.png"/><Relationship Id="rId7" Type="http://schemas.openxmlformats.org/officeDocument/2006/relationships/slideLayout" Target="../slideLayouts/slideLayout261.xml"/><Relationship Id="rId12" Type="http://schemas.openxmlformats.org/officeDocument/2006/relationships/slideLayout" Target="../slideLayouts/slideLayout266.xml"/><Relationship Id="rId17" Type="http://schemas.openxmlformats.org/officeDocument/2006/relationships/slideLayout" Target="../slideLayouts/slideLayout271.xml"/><Relationship Id="rId25" Type="http://schemas.openxmlformats.org/officeDocument/2006/relationships/slideLayout" Target="../slideLayouts/slideLayout279.xml"/><Relationship Id="rId33" Type="http://schemas.openxmlformats.org/officeDocument/2006/relationships/theme" Target="../theme/theme16.xml"/><Relationship Id="rId2" Type="http://schemas.openxmlformats.org/officeDocument/2006/relationships/slideLayout" Target="../slideLayouts/slideLayout256.xml"/><Relationship Id="rId16" Type="http://schemas.openxmlformats.org/officeDocument/2006/relationships/slideLayout" Target="../slideLayouts/slideLayout270.xml"/><Relationship Id="rId20" Type="http://schemas.openxmlformats.org/officeDocument/2006/relationships/slideLayout" Target="../slideLayouts/slideLayout274.xml"/><Relationship Id="rId29" Type="http://schemas.openxmlformats.org/officeDocument/2006/relationships/slideLayout" Target="../slideLayouts/slideLayout283.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24" Type="http://schemas.openxmlformats.org/officeDocument/2006/relationships/slideLayout" Target="../slideLayouts/slideLayout278.xml"/><Relationship Id="rId32" Type="http://schemas.openxmlformats.org/officeDocument/2006/relationships/slideLayout" Target="../slideLayouts/slideLayout286.xml"/><Relationship Id="rId5" Type="http://schemas.openxmlformats.org/officeDocument/2006/relationships/slideLayout" Target="../slideLayouts/slideLayout259.xml"/><Relationship Id="rId15" Type="http://schemas.openxmlformats.org/officeDocument/2006/relationships/slideLayout" Target="../slideLayouts/slideLayout269.xml"/><Relationship Id="rId23" Type="http://schemas.openxmlformats.org/officeDocument/2006/relationships/slideLayout" Target="../slideLayouts/slideLayout277.xml"/><Relationship Id="rId28" Type="http://schemas.openxmlformats.org/officeDocument/2006/relationships/slideLayout" Target="../slideLayouts/slideLayout282.xml"/><Relationship Id="rId10" Type="http://schemas.openxmlformats.org/officeDocument/2006/relationships/slideLayout" Target="../slideLayouts/slideLayout264.xml"/><Relationship Id="rId19" Type="http://schemas.openxmlformats.org/officeDocument/2006/relationships/slideLayout" Target="../slideLayouts/slideLayout273.xml"/><Relationship Id="rId31" Type="http://schemas.openxmlformats.org/officeDocument/2006/relationships/slideLayout" Target="../slideLayouts/slideLayout285.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slideLayout" Target="../slideLayouts/slideLayout268.xml"/><Relationship Id="rId22" Type="http://schemas.openxmlformats.org/officeDocument/2006/relationships/slideLayout" Target="../slideLayouts/slideLayout276.xml"/><Relationship Id="rId27" Type="http://schemas.openxmlformats.org/officeDocument/2006/relationships/slideLayout" Target="../slideLayouts/slideLayout281.xml"/><Relationship Id="rId30" Type="http://schemas.openxmlformats.org/officeDocument/2006/relationships/slideLayout" Target="../slideLayouts/slideLayout28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slideLayout" Target="../slideLayouts/slideLayout299.xml"/><Relationship Id="rId18" Type="http://schemas.openxmlformats.org/officeDocument/2006/relationships/image" Target="../media/image5.wmf"/><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slideLayout" Target="../slideLayouts/slideLayout298.xml"/><Relationship Id="rId17" Type="http://schemas.openxmlformats.org/officeDocument/2006/relationships/image" Target="../media/image4.wmf"/><Relationship Id="rId2" Type="http://schemas.openxmlformats.org/officeDocument/2006/relationships/slideLayout" Target="../slideLayouts/slideLayout288.xml"/><Relationship Id="rId16" Type="http://schemas.openxmlformats.org/officeDocument/2006/relationships/theme" Target="../theme/theme17.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5" Type="http://schemas.openxmlformats.org/officeDocument/2006/relationships/slideLayout" Target="../slideLayouts/slideLayout30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 Id="rId14" Type="http://schemas.openxmlformats.org/officeDocument/2006/relationships/slideLayout" Target="../slideLayouts/slideLayout300.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309.xml"/><Relationship Id="rId3" Type="http://schemas.openxmlformats.org/officeDocument/2006/relationships/slideLayout" Target="../slideLayouts/slideLayout304.xml"/><Relationship Id="rId7" Type="http://schemas.openxmlformats.org/officeDocument/2006/relationships/slideLayout" Target="../slideLayouts/slideLayout308.xml"/><Relationship Id="rId12" Type="http://schemas.openxmlformats.org/officeDocument/2006/relationships/theme" Target="../theme/theme18.xml"/><Relationship Id="rId2" Type="http://schemas.openxmlformats.org/officeDocument/2006/relationships/slideLayout" Target="../slideLayouts/slideLayout303.xml"/><Relationship Id="rId1" Type="http://schemas.openxmlformats.org/officeDocument/2006/relationships/slideLayout" Target="../slideLayouts/slideLayout302.xml"/><Relationship Id="rId6" Type="http://schemas.openxmlformats.org/officeDocument/2006/relationships/slideLayout" Target="../slideLayouts/slideLayout307.xml"/><Relationship Id="rId11" Type="http://schemas.openxmlformats.org/officeDocument/2006/relationships/slideLayout" Target="../slideLayouts/slideLayout312.xml"/><Relationship Id="rId5" Type="http://schemas.openxmlformats.org/officeDocument/2006/relationships/slideLayout" Target="../slideLayouts/slideLayout306.xml"/><Relationship Id="rId10" Type="http://schemas.openxmlformats.org/officeDocument/2006/relationships/slideLayout" Target="../slideLayouts/slideLayout311.xml"/><Relationship Id="rId4" Type="http://schemas.openxmlformats.org/officeDocument/2006/relationships/slideLayout" Target="../slideLayouts/slideLayout305.xml"/><Relationship Id="rId9" Type="http://schemas.openxmlformats.org/officeDocument/2006/relationships/slideLayout" Target="../slideLayouts/slideLayout310.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slideLayout" Target="../slideLayouts/slideLayout325.xml"/><Relationship Id="rId18" Type="http://schemas.openxmlformats.org/officeDocument/2006/relationships/image" Target="../media/image5.wmf"/><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17" Type="http://schemas.openxmlformats.org/officeDocument/2006/relationships/image" Target="../media/image4.wmf"/><Relationship Id="rId2" Type="http://schemas.openxmlformats.org/officeDocument/2006/relationships/slideLayout" Target="../slideLayouts/slideLayout314.xml"/><Relationship Id="rId16" Type="http://schemas.openxmlformats.org/officeDocument/2006/relationships/theme" Target="../theme/theme19.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5" Type="http://schemas.openxmlformats.org/officeDocument/2006/relationships/slideLayout" Target="../slideLayouts/slideLayout32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 Id="rId14" Type="http://schemas.openxmlformats.org/officeDocument/2006/relationships/slideLayout" Target="../slideLayouts/slideLayout32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35.xml"/><Relationship Id="rId3" Type="http://schemas.openxmlformats.org/officeDocument/2006/relationships/slideLayout" Target="../slideLayouts/slideLayout330.xml"/><Relationship Id="rId7" Type="http://schemas.openxmlformats.org/officeDocument/2006/relationships/slideLayout" Target="../slideLayouts/slideLayout334.xml"/><Relationship Id="rId12" Type="http://schemas.openxmlformats.org/officeDocument/2006/relationships/theme" Target="../theme/theme20.xml"/><Relationship Id="rId2" Type="http://schemas.openxmlformats.org/officeDocument/2006/relationships/slideLayout" Target="../slideLayouts/slideLayout329.xml"/><Relationship Id="rId1" Type="http://schemas.openxmlformats.org/officeDocument/2006/relationships/slideLayout" Target="../slideLayouts/slideLayout328.xml"/><Relationship Id="rId6" Type="http://schemas.openxmlformats.org/officeDocument/2006/relationships/slideLayout" Target="../slideLayouts/slideLayout333.xml"/><Relationship Id="rId11" Type="http://schemas.openxmlformats.org/officeDocument/2006/relationships/slideLayout" Target="../slideLayouts/slideLayout338.xml"/><Relationship Id="rId5" Type="http://schemas.openxmlformats.org/officeDocument/2006/relationships/slideLayout" Target="../slideLayouts/slideLayout332.xml"/><Relationship Id="rId10" Type="http://schemas.openxmlformats.org/officeDocument/2006/relationships/slideLayout" Target="../slideLayouts/slideLayout337.xml"/><Relationship Id="rId4" Type="http://schemas.openxmlformats.org/officeDocument/2006/relationships/slideLayout" Target="../slideLayouts/slideLayout331.xml"/><Relationship Id="rId9" Type="http://schemas.openxmlformats.org/officeDocument/2006/relationships/slideLayout" Target="../slideLayouts/slideLayout336.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46.xml"/><Relationship Id="rId13" Type="http://schemas.openxmlformats.org/officeDocument/2006/relationships/theme" Target="../theme/theme21.xml"/><Relationship Id="rId3" Type="http://schemas.openxmlformats.org/officeDocument/2006/relationships/slideLayout" Target="../slideLayouts/slideLayout341.xml"/><Relationship Id="rId7" Type="http://schemas.openxmlformats.org/officeDocument/2006/relationships/slideLayout" Target="../slideLayouts/slideLayout345.xml"/><Relationship Id="rId12" Type="http://schemas.openxmlformats.org/officeDocument/2006/relationships/slideLayout" Target="../slideLayouts/slideLayout350.xml"/><Relationship Id="rId2" Type="http://schemas.openxmlformats.org/officeDocument/2006/relationships/slideLayout" Target="../slideLayouts/slideLayout340.xml"/><Relationship Id="rId1" Type="http://schemas.openxmlformats.org/officeDocument/2006/relationships/slideLayout" Target="../slideLayouts/slideLayout339.xml"/><Relationship Id="rId6" Type="http://schemas.openxmlformats.org/officeDocument/2006/relationships/slideLayout" Target="../slideLayouts/slideLayout344.xml"/><Relationship Id="rId11" Type="http://schemas.openxmlformats.org/officeDocument/2006/relationships/slideLayout" Target="../slideLayouts/slideLayout349.xml"/><Relationship Id="rId5" Type="http://schemas.openxmlformats.org/officeDocument/2006/relationships/slideLayout" Target="../slideLayouts/slideLayout343.xml"/><Relationship Id="rId15" Type="http://schemas.openxmlformats.org/officeDocument/2006/relationships/image" Target="../media/image5.wmf"/><Relationship Id="rId10" Type="http://schemas.openxmlformats.org/officeDocument/2006/relationships/slideLayout" Target="../slideLayouts/slideLayout348.xml"/><Relationship Id="rId4" Type="http://schemas.openxmlformats.org/officeDocument/2006/relationships/slideLayout" Target="../slideLayouts/slideLayout342.xml"/><Relationship Id="rId9" Type="http://schemas.openxmlformats.org/officeDocument/2006/relationships/slideLayout" Target="../slideLayouts/slideLayout347.xml"/><Relationship Id="rId14" Type="http://schemas.openxmlformats.org/officeDocument/2006/relationships/image" Target="../media/image4.wmf"/></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58.xml"/><Relationship Id="rId3" Type="http://schemas.openxmlformats.org/officeDocument/2006/relationships/slideLayout" Target="../slideLayouts/slideLayout353.xml"/><Relationship Id="rId7" Type="http://schemas.openxmlformats.org/officeDocument/2006/relationships/slideLayout" Target="../slideLayouts/slideLayout357.xml"/><Relationship Id="rId12" Type="http://schemas.openxmlformats.org/officeDocument/2006/relationships/theme" Target="../theme/theme22.xml"/><Relationship Id="rId2" Type="http://schemas.openxmlformats.org/officeDocument/2006/relationships/slideLayout" Target="../slideLayouts/slideLayout352.xml"/><Relationship Id="rId1" Type="http://schemas.openxmlformats.org/officeDocument/2006/relationships/slideLayout" Target="../slideLayouts/slideLayout351.xml"/><Relationship Id="rId6" Type="http://schemas.openxmlformats.org/officeDocument/2006/relationships/slideLayout" Target="../slideLayouts/slideLayout356.xml"/><Relationship Id="rId11" Type="http://schemas.openxmlformats.org/officeDocument/2006/relationships/slideLayout" Target="../slideLayouts/slideLayout361.xml"/><Relationship Id="rId5" Type="http://schemas.openxmlformats.org/officeDocument/2006/relationships/slideLayout" Target="../slideLayouts/slideLayout355.xml"/><Relationship Id="rId10" Type="http://schemas.openxmlformats.org/officeDocument/2006/relationships/slideLayout" Target="../slideLayouts/slideLayout360.xml"/><Relationship Id="rId4" Type="http://schemas.openxmlformats.org/officeDocument/2006/relationships/slideLayout" Target="../slideLayouts/slideLayout354.xml"/><Relationship Id="rId9" Type="http://schemas.openxmlformats.org/officeDocument/2006/relationships/slideLayout" Target="../slideLayouts/slideLayout359.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69.xml"/><Relationship Id="rId13" Type="http://schemas.openxmlformats.org/officeDocument/2006/relationships/slideLayout" Target="../slideLayouts/slideLayout374.xml"/><Relationship Id="rId18" Type="http://schemas.openxmlformats.org/officeDocument/2006/relationships/slideLayout" Target="../slideLayouts/slideLayout379.xml"/><Relationship Id="rId26" Type="http://schemas.openxmlformats.org/officeDocument/2006/relationships/slideLayout" Target="../slideLayouts/slideLayout387.xml"/><Relationship Id="rId3" Type="http://schemas.openxmlformats.org/officeDocument/2006/relationships/slideLayout" Target="../slideLayouts/slideLayout364.xml"/><Relationship Id="rId21" Type="http://schemas.openxmlformats.org/officeDocument/2006/relationships/slideLayout" Target="../slideLayouts/slideLayout382.xml"/><Relationship Id="rId34" Type="http://schemas.openxmlformats.org/officeDocument/2006/relationships/theme" Target="../theme/theme23.xml"/><Relationship Id="rId7" Type="http://schemas.openxmlformats.org/officeDocument/2006/relationships/slideLayout" Target="../slideLayouts/slideLayout368.xml"/><Relationship Id="rId12" Type="http://schemas.openxmlformats.org/officeDocument/2006/relationships/slideLayout" Target="../slideLayouts/slideLayout373.xml"/><Relationship Id="rId17" Type="http://schemas.openxmlformats.org/officeDocument/2006/relationships/slideLayout" Target="../slideLayouts/slideLayout378.xml"/><Relationship Id="rId25" Type="http://schemas.openxmlformats.org/officeDocument/2006/relationships/slideLayout" Target="../slideLayouts/slideLayout386.xml"/><Relationship Id="rId33" Type="http://schemas.openxmlformats.org/officeDocument/2006/relationships/slideLayout" Target="../slideLayouts/slideLayout394.xml"/><Relationship Id="rId2" Type="http://schemas.openxmlformats.org/officeDocument/2006/relationships/slideLayout" Target="../slideLayouts/slideLayout363.xml"/><Relationship Id="rId16" Type="http://schemas.openxmlformats.org/officeDocument/2006/relationships/slideLayout" Target="../slideLayouts/slideLayout377.xml"/><Relationship Id="rId20" Type="http://schemas.openxmlformats.org/officeDocument/2006/relationships/slideLayout" Target="../slideLayouts/slideLayout381.xml"/><Relationship Id="rId29" Type="http://schemas.openxmlformats.org/officeDocument/2006/relationships/slideLayout" Target="../slideLayouts/slideLayout390.xml"/><Relationship Id="rId1" Type="http://schemas.openxmlformats.org/officeDocument/2006/relationships/slideLayout" Target="../slideLayouts/slideLayout362.xml"/><Relationship Id="rId6" Type="http://schemas.openxmlformats.org/officeDocument/2006/relationships/slideLayout" Target="../slideLayouts/slideLayout367.xml"/><Relationship Id="rId11" Type="http://schemas.openxmlformats.org/officeDocument/2006/relationships/slideLayout" Target="../slideLayouts/slideLayout372.xml"/><Relationship Id="rId24" Type="http://schemas.openxmlformats.org/officeDocument/2006/relationships/slideLayout" Target="../slideLayouts/slideLayout385.xml"/><Relationship Id="rId32" Type="http://schemas.openxmlformats.org/officeDocument/2006/relationships/slideLayout" Target="../slideLayouts/slideLayout393.xml"/><Relationship Id="rId5" Type="http://schemas.openxmlformats.org/officeDocument/2006/relationships/slideLayout" Target="../slideLayouts/slideLayout366.xml"/><Relationship Id="rId15" Type="http://schemas.openxmlformats.org/officeDocument/2006/relationships/slideLayout" Target="../slideLayouts/slideLayout376.xml"/><Relationship Id="rId23" Type="http://schemas.openxmlformats.org/officeDocument/2006/relationships/slideLayout" Target="../slideLayouts/slideLayout384.xml"/><Relationship Id="rId28" Type="http://schemas.openxmlformats.org/officeDocument/2006/relationships/slideLayout" Target="../slideLayouts/slideLayout389.xml"/><Relationship Id="rId10" Type="http://schemas.openxmlformats.org/officeDocument/2006/relationships/slideLayout" Target="../slideLayouts/slideLayout371.xml"/><Relationship Id="rId19" Type="http://schemas.openxmlformats.org/officeDocument/2006/relationships/slideLayout" Target="../slideLayouts/slideLayout380.xml"/><Relationship Id="rId31" Type="http://schemas.openxmlformats.org/officeDocument/2006/relationships/slideLayout" Target="../slideLayouts/slideLayout392.xml"/><Relationship Id="rId4" Type="http://schemas.openxmlformats.org/officeDocument/2006/relationships/slideLayout" Target="../slideLayouts/slideLayout365.xml"/><Relationship Id="rId9" Type="http://schemas.openxmlformats.org/officeDocument/2006/relationships/slideLayout" Target="../slideLayouts/slideLayout370.xml"/><Relationship Id="rId14" Type="http://schemas.openxmlformats.org/officeDocument/2006/relationships/slideLayout" Target="../slideLayouts/slideLayout375.xml"/><Relationship Id="rId22" Type="http://schemas.openxmlformats.org/officeDocument/2006/relationships/slideLayout" Target="../slideLayouts/slideLayout383.xml"/><Relationship Id="rId27" Type="http://schemas.openxmlformats.org/officeDocument/2006/relationships/slideLayout" Target="../slideLayouts/slideLayout388.xml"/><Relationship Id="rId30" Type="http://schemas.openxmlformats.org/officeDocument/2006/relationships/slideLayout" Target="../slideLayouts/slideLayout391.xml"/><Relationship Id="rId35" Type="http://schemas.openxmlformats.org/officeDocument/2006/relationships/image" Target="../media/image9.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402.xml"/><Relationship Id="rId13" Type="http://schemas.openxmlformats.org/officeDocument/2006/relationships/slideLayout" Target="../slideLayouts/slideLayout407.xml"/><Relationship Id="rId3" Type="http://schemas.openxmlformats.org/officeDocument/2006/relationships/slideLayout" Target="../slideLayouts/slideLayout397.xml"/><Relationship Id="rId7" Type="http://schemas.openxmlformats.org/officeDocument/2006/relationships/slideLayout" Target="../slideLayouts/slideLayout401.xml"/><Relationship Id="rId12" Type="http://schemas.openxmlformats.org/officeDocument/2006/relationships/slideLayout" Target="../slideLayouts/slideLayout406.xml"/><Relationship Id="rId17" Type="http://schemas.openxmlformats.org/officeDocument/2006/relationships/image" Target="../media/image5.wmf"/><Relationship Id="rId2" Type="http://schemas.openxmlformats.org/officeDocument/2006/relationships/slideLayout" Target="../slideLayouts/slideLayout396.xml"/><Relationship Id="rId16" Type="http://schemas.openxmlformats.org/officeDocument/2006/relationships/image" Target="../media/image4.wmf"/><Relationship Id="rId1" Type="http://schemas.openxmlformats.org/officeDocument/2006/relationships/slideLayout" Target="../slideLayouts/slideLayout395.xml"/><Relationship Id="rId6" Type="http://schemas.openxmlformats.org/officeDocument/2006/relationships/slideLayout" Target="../slideLayouts/slideLayout400.xml"/><Relationship Id="rId11" Type="http://schemas.openxmlformats.org/officeDocument/2006/relationships/slideLayout" Target="../slideLayouts/slideLayout405.xml"/><Relationship Id="rId5" Type="http://schemas.openxmlformats.org/officeDocument/2006/relationships/slideLayout" Target="../slideLayouts/slideLayout399.xml"/><Relationship Id="rId15" Type="http://schemas.openxmlformats.org/officeDocument/2006/relationships/theme" Target="../theme/theme24.xml"/><Relationship Id="rId10" Type="http://schemas.openxmlformats.org/officeDocument/2006/relationships/slideLayout" Target="../slideLayouts/slideLayout404.xml"/><Relationship Id="rId4" Type="http://schemas.openxmlformats.org/officeDocument/2006/relationships/slideLayout" Target="../slideLayouts/slideLayout398.xml"/><Relationship Id="rId9" Type="http://schemas.openxmlformats.org/officeDocument/2006/relationships/slideLayout" Target="../slideLayouts/slideLayout403.xml"/><Relationship Id="rId14" Type="http://schemas.openxmlformats.org/officeDocument/2006/relationships/slideLayout" Target="../slideLayouts/slideLayout408.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slideLayout" Target="../slideLayouts/slideLayout421.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17" Type="http://schemas.openxmlformats.org/officeDocument/2006/relationships/image" Target="../media/image5.wmf"/><Relationship Id="rId2" Type="http://schemas.openxmlformats.org/officeDocument/2006/relationships/slideLayout" Target="../slideLayouts/slideLayout410.xml"/><Relationship Id="rId16" Type="http://schemas.openxmlformats.org/officeDocument/2006/relationships/image" Target="../media/image4.wmf"/><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5" Type="http://schemas.openxmlformats.org/officeDocument/2006/relationships/theme" Target="../theme/theme25.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 Id="rId14" Type="http://schemas.openxmlformats.org/officeDocument/2006/relationships/slideLayout" Target="../slideLayouts/slideLayout422.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430.xml"/><Relationship Id="rId13" Type="http://schemas.openxmlformats.org/officeDocument/2006/relationships/slideLayout" Target="../slideLayouts/slideLayout435.xml"/><Relationship Id="rId18" Type="http://schemas.openxmlformats.org/officeDocument/2006/relationships/slideLayout" Target="../slideLayouts/slideLayout440.xml"/><Relationship Id="rId26" Type="http://schemas.openxmlformats.org/officeDocument/2006/relationships/slideLayout" Target="../slideLayouts/slideLayout448.xml"/><Relationship Id="rId3" Type="http://schemas.openxmlformats.org/officeDocument/2006/relationships/slideLayout" Target="../slideLayouts/slideLayout425.xml"/><Relationship Id="rId21" Type="http://schemas.openxmlformats.org/officeDocument/2006/relationships/slideLayout" Target="../slideLayouts/slideLayout443.xml"/><Relationship Id="rId34" Type="http://schemas.openxmlformats.org/officeDocument/2006/relationships/image" Target="../media/image9.png"/><Relationship Id="rId7" Type="http://schemas.openxmlformats.org/officeDocument/2006/relationships/slideLayout" Target="../slideLayouts/slideLayout429.xml"/><Relationship Id="rId12" Type="http://schemas.openxmlformats.org/officeDocument/2006/relationships/slideLayout" Target="../slideLayouts/slideLayout434.xml"/><Relationship Id="rId17" Type="http://schemas.openxmlformats.org/officeDocument/2006/relationships/slideLayout" Target="../slideLayouts/slideLayout439.xml"/><Relationship Id="rId25" Type="http://schemas.openxmlformats.org/officeDocument/2006/relationships/slideLayout" Target="../slideLayouts/slideLayout447.xml"/><Relationship Id="rId33" Type="http://schemas.openxmlformats.org/officeDocument/2006/relationships/theme" Target="../theme/theme26.xml"/><Relationship Id="rId2" Type="http://schemas.openxmlformats.org/officeDocument/2006/relationships/slideLayout" Target="../slideLayouts/slideLayout424.xml"/><Relationship Id="rId16" Type="http://schemas.openxmlformats.org/officeDocument/2006/relationships/slideLayout" Target="../slideLayouts/slideLayout438.xml"/><Relationship Id="rId20" Type="http://schemas.openxmlformats.org/officeDocument/2006/relationships/slideLayout" Target="../slideLayouts/slideLayout442.xml"/><Relationship Id="rId29" Type="http://schemas.openxmlformats.org/officeDocument/2006/relationships/slideLayout" Target="../slideLayouts/slideLayout451.xml"/><Relationship Id="rId1" Type="http://schemas.openxmlformats.org/officeDocument/2006/relationships/slideLayout" Target="../slideLayouts/slideLayout423.xml"/><Relationship Id="rId6" Type="http://schemas.openxmlformats.org/officeDocument/2006/relationships/slideLayout" Target="../slideLayouts/slideLayout428.xml"/><Relationship Id="rId11" Type="http://schemas.openxmlformats.org/officeDocument/2006/relationships/slideLayout" Target="../slideLayouts/slideLayout433.xml"/><Relationship Id="rId24" Type="http://schemas.openxmlformats.org/officeDocument/2006/relationships/slideLayout" Target="../slideLayouts/slideLayout446.xml"/><Relationship Id="rId32" Type="http://schemas.openxmlformats.org/officeDocument/2006/relationships/slideLayout" Target="../slideLayouts/slideLayout454.xml"/><Relationship Id="rId5" Type="http://schemas.openxmlformats.org/officeDocument/2006/relationships/slideLayout" Target="../slideLayouts/slideLayout427.xml"/><Relationship Id="rId15" Type="http://schemas.openxmlformats.org/officeDocument/2006/relationships/slideLayout" Target="../slideLayouts/slideLayout437.xml"/><Relationship Id="rId23" Type="http://schemas.openxmlformats.org/officeDocument/2006/relationships/slideLayout" Target="../slideLayouts/slideLayout445.xml"/><Relationship Id="rId28" Type="http://schemas.openxmlformats.org/officeDocument/2006/relationships/slideLayout" Target="../slideLayouts/slideLayout450.xml"/><Relationship Id="rId10" Type="http://schemas.openxmlformats.org/officeDocument/2006/relationships/slideLayout" Target="../slideLayouts/slideLayout432.xml"/><Relationship Id="rId19" Type="http://schemas.openxmlformats.org/officeDocument/2006/relationships/slideLayout" Target="../slideLayouts/slideLayout441.xml"/><Relationship Id="rId31" Type="http://schemas.openxmlformats.org/officeDocument/2006/relationships/slideLayout" Target="../slideLayouts/slideLayout453.xml"/><Relationship Id="rId4" Type="http://schemas.openxmlformats.org/officeDocument/2006/relationships/slideLayout" Target="../slideLayouts/slideLayout426.xml"/><Relationship Id="rId9" Type="http://schemas.openxmlformats.org/officeDocument/2006/relationships/slideLayout" Target="../slideLayouts/slideLayout431.xml"/><Relationship Id="rId14" Type="http://schemas.openxmlformats.org/officeDocument/2006/relationships/slideLayout" Target="../slideLayouts/slideLayout436.xml"/><Relationship Id="rId22" Type="http://schemas.openxmlformats.org/officeDocument/2006/relationships/slideLayout" Target="../slideLayouts/slideLayout444.xml"/><Relationship Id="rId27" Type="http://schemas.openxmlformats.org/officeDocument/2006/relationships/slideLayout" Target="../slideLayouts/slideLayout449.xml"/><Relationship Id="rId30" Type="http://schemas.openxmlformats.org/officeDocument/2006/relationships/slideLayout" Target="../slideLayouts/slideLayout452.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462.xml"/><Relationship Id="rId13" Type="http://schemas.openxmlformats.org/officeDocument/2006/relationships/slideLayout" Target="../slideLayouts/slideLayout467.xml"/><Relationship Id="rId18" Type="http://schemas.openxmlformats.org/officeDocument/2006/relationships/image" Target="../media/image5.wmf"/><Relationship Id="rId3" Type="http://schemas.openxmlformats.org/officeDocument/2006/relationships/slideLayout" Target="../slideLayouts/slideLayout457.xml"/><Relationship Id="rId7" Type="http://schemas.openxmlformats.org/officeDocument/2006/relationships/slideLayout" Target="../slideLayouts/slideLayout461.xml"/><Relationship Id="rId12" Type="http://schemas.openxmlformats.org/officeDocument/2006/relationships/slideLayout" Target="../slideLayouts/slideLayout466.xml"/><Relationship Id="rId17" Type="http://schemas.openxmlformats.org/officeDocument/2006/relationships/image" Target="../media/image4.wmf"/><Relationship Id="rId2" Type="http://schemas.openxmlformats.org/officeDocument/2006/relationships/slideLayout" Target="../slideLayouts/slideLayout456.xml"/><Relationship Id="rId16" Type="http://schemas.openxmlformats.org/officeDocument/2006/relationships/theme" Target="../theme/theme27.xml"/><Relationship Id="rId1" Type="http://schemas.openxmlformats.org/officeDocument/2006/relationships/slideLayout" Target="../slideLayouts/slideLayout455.xml"/><Relationship Id="rId6" Type="http://schemas.openxmlformats.org/officeDocument/2006/relationships/slideLayout" Target="../slideLayouts/slideLayout460.xml"/><Relationship Id="rId11" Type="http://schemas.openxmlformats.org/officeDocument/2006/relationships/slideLayout" Target="../slideLayouts/slideLayout465.xml"/><Relationship Id="rId5" Type="http://schemas.openxmlformats.org/officeDocument/2006/relationships/slideLayout" Target="../slideLayouts/slideLayout459.xml"/><Relationship Id="rId15" Type="http://schemas.openxmlformats.org/officeDocument/2006/relationships/slideLayout" Target="../slideLayouts/slideLayout469.xml"/><Relationship Id="rId10" Type="http://schemas.openxmlformats.org/officeDocument/2006/relationships/slideLayout" Target="../slideLayouts/slideLayout464.xml"/><Relationship Id="rId4" Type="http://schemas.openxmlformats.org/officeDocument/2006/relationships/slideLayout" Target="../slideLayouts/slideLayout458.xml"/><Relationship Id="rId9" Type="http://schemas.openxmlformats.org/officeDocument/2006/relationships/slideLayout" Target="../slideLayouts/slideLayout463.xml"/><Relationship Id="rId14" Type="http://schemas.openxmlformats.org/officeDocument/2006/relationships/slideLayout" Target="../slideLayouts/slideLayout468.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477.xml"/><Relationship Id="rId3" Type="http://schemas.openxmlformats.org/officeDocument/2006/relationships/slideLayout" Target="../slideLayouts/slideLayout472.xml"/><Relationship Id="rId7" Type="http://schemas.openxmlformats.org/officeDocument/2006/relationships/slideLayout" Target="../slideLayouts/slideLayout476.xml"/><Relationship Id="rId12" Type="http://schemas.openxmlformats.org/officeDocument/2006/relationships/theme" Target="../theme/theme28.xml"/><Relationship Id="rId2" Type="http://schemas.openxmlformats.org/officeDocument/2006/relationships/slideLayout" Target="../slideLayouts/slideLayout471.xml"/><Relationship Id="rId1" Type="http://schemas.openxmlformats.org/officeDocument/2006/relationships/slideLayout" Target="../slideLayouts/slideLayout470.xml"/><Relationship Id="rId6" Type="http://schemas.openxmlformats.org/officeDocument/2006/relationships/slideLayout" Target="../slideLayouts/slideLayout475.xml"/><Relationship Id="rId11" Type="http://schemas.openxmlformats.org/officeDocument/2006/relationships/slideLayout" Target="../slideLayouts/slideLayout480.xml"/><Relationship Id="rId5" Type="http://schemas.openxmlformats.org/officeDocument/2006/relationships/slideLayout" Target="../slideLayouts/slideLayout474.xml"/><Relationship Id="rId10" Type="http://schemas.openxmlformats.org/officeDocument/2006/relationships/slideLayout" Target="../slideLayouts/slideLayout479.xml"/><Relationship Id="rId4" Type="http://schemas.openxmlformats.org/officeDocument/2006/relationships/slideLayout" Target="../slideLayouts/slideLayout473.xml"/><Relationship Id="rId9" Type="http://schemas.openxmlformats.org/officeDocument/2006/relationships/slideLayout" Target="../slideLayouts/slideLayout478.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slideLayout" Target="../slideLayouts/slideLayout493.xml"/><Relationship Id="rId18" Type="http://schemas.openxmlformats.org/officeDocument/2006/relationships/image" Target="../media/image5.wmf"/><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17" Type="http://schemas.openxmlformats.org/officeDocument/2006/relationships/image" Target="../media/image4.wmf"/><Relationship Id="rId2" Type="http://schemas.openxmlformats.org/officeDocument/2006/relationships/slideLayout" Target="../slideLayouts/slideLayout482.xml"/><Relationship Id="rId16" Type="http://schemas.openxmlformats.org/officeDocument/2006/relationships/theme" Target="../theme/theme29.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5" Type="http://schemas.openxmlformats.org/officeDocument/2006/relationships/slideLayout" Target="../slideLayouts/slideLayout49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 Id="rId14" Type="http://schemas.openxmlformats.org/officeDocument/2006/relationships/slideLayout" Target="../slideLayouts/slideLayout49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theme" Target="../theme/theme3.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503.xml"/><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30.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slideLayout" Target="../slideLayouts/slideLayout519.xml"/><Relationship Id="rId18" Type="http://schemas.openxmlformats.org/officeDocument/2006/relationships/slideLayout" Target="../slideLayouts/slideLayout524.xml"/><Relationship Id="rId26" Type="http://schemas.openxmlformats.org/officeDocument/2006/relationships/slideLayout" Target="../slideLayouts/slideLayout532.xml"/><Relationship Id="rId3" Type="http://schemas.openxmlformats.org/officeDocument/2006/relationships/slideLayout" Target="../slideLayouts/slideLayout509.xml"/><Relationship Id="rId21" Type="http://schemas.openxmlformats.org/officeDocument/2006/relationships/slideLayout" Target="../slideLayouts/slideLayout527.xml"/><Relationship Id="rId34" Type="http://schemas.openxmlformats.org/officeDocument/2006/relationships/theme" Target="../theme/theme31.xml"/><Relationship Id="rId7" Type="http://schemas.openxmlformats.org/officeDocument/2006/relationships/slideLayout" Target="../slideLayouts/slideLayout513.xml"/><Relationship Id="rId12" Type="http://schemas.openxmlformats.org/officeDocument/2006/relationships/slideLayout" Target="../slideLayouts/slideLayout518.xml"/><Relationship Id="rId17" Type="http://schemas.openxmlformats.org/officeDocument/2006/relationships/slideLayout" Target="../slideLayouts/slideLayout523.xml"/><Relationship Id="rId25" Type="http://schemas.openxmlformats.org/officeDocument/2006/relationships/slideLayout" Target="../slideLayouts/slideLayout531.xml"/><Relationship Id="rId33" Type="http://schemas.openxmlformats.org/officeDocument/2006/relationships/slideLayout" Target="../slideLayouts/slideLayout539.xml"/><Relationship Id="rId2" Type="http://schemas.openxmlformats.org/officeDocument/2006/relationships/slideLayout" Target="../slideLayouts/slideLayout508.xml"/><Relationship Id="rId16" Type="http://schemas.openxmlformats.org/officeDocument/2006/relationships/slideLayout" Target="../slideLayouts/slideLayout522.xml"/><Relationship Id="rId20" Type="http://schemas.openxmlformats.org/officeDocument/2006/relationships/slideLayout" Target="../slideLayouts/slideLayout526.xml"/><Relationship Id="rId29" Type="http://schemas.openxmlformats.org/officeDocument/2006/relationships/slideLayout" Target="../slideLayouts/slideLayout535.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24" Type="http://schemas.openxmlformats.org/officeDocument/2006/relationships/slideLayout" Target="../slideLayouts/slideLayout530.xml"/><Relationship Id="rId32" Type="http://schemas.openxmlformats.org/officeDocument/2006/relationships/slideLayout" Target="../slideLayouts/slideLayout538.xml"/><Relationship Id="rId5" Type="http://schemas.openxmlformats.org/officeDocument/2006/relationships/slideLayout" Target="../slideLayouts/slideLayout511.xml"/><Relationship Id="rId15" Type="http://schemas.openxmlformats.org/officeDocument/2006/relationships/slideLayout" Target="../slideLayouts/slideLayout521.xml"/><Relationship Id="rId23" Type="http://schemas.openxmlformats.org/officeDocument/2006/relationships/slideLayout" Target="../slideLayouts/slideLayout529.xml"/><Relationship Id="rId28" Type="http://schemas.openxmlformats.org/officeDocument/2006/relationships/slideLayout" Target="../slideLayouts/slideLayout534.xml"/><Relationship Id="rId10" Type="http://schemas.openxmlformats.org/officeDocument/2006/relationships/slideLayout" Target="../slideLayouts/slideLayout516.xml"/><Relationship Id="rId19" Type="http://schemas.openxmlformats.org/officeDocument/2006/relationships/slideLayout" Target="../slideLayouts/slideLayout525.xml"/><Relationship Id="rId31" Type="http://schemas.openxmlformats.org/officeDocument/2006/relationships/slideLayout" Target="../slideLayouts/slideLayout537.xml"/><Relationship Id="rId4" Type="http://schemas.openxmlformats.org/officeDocument/2006/relationships/slideLayout" Target="../slideLayouts/slideLayout510.xml"/><Relationship Id="rId9" Type="http://schemas.openxmlformats.org/officeDocument/2006/relationships/slideLayout" Target="../slideLayouts/slideLayout515.xml"/><Relationship Id="rId14" Type="http://schemas.openxmlformats.org/officeDocument/2006/relationships/slideLayout" Target="../slideLayouts/slideLayout520.xml"/><Relationship Id="rId22" Type="http://schemas.openxmlformats.org/officeDocument/2006/relationships/slideLayout" Target="../slideLayouts/slideLayout528.xml"/><Relationship Id="rId27" Type="http://schemas.openxmlformats.org/officeDocument/2006/relationships/slideLayout" Target="../slideLayouts/slideLayout533.xml"/><Relationship Id="rId30" Type="http://schemas.openxmlformats.org/officeDocument/2006/relationships/slideLayout" Target="../slideLayouts/slideLayout536.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slideLayout" Target="../slideLayouts/slideLayout552.xml"/><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slideLayout" Target="../slideLayouts/slideLayout551.xml"/><Relationship Id="rId2" Type="http://schemas.openxmlformats.org/officeDocument/2006/relationships/slideLayout" Target="../slideLayouts/slideLayout541.xml"/><Relationship Id="rId16" Type="http://schemas.openxmlformats.org/officeDocument/2006/relationships/theme" Target="../theme/theme32.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5" Type="http://schemas.openxmlformats.org/officeDocument/2006/relationships/slideLayout" Target="../slideLayouts/slideLayout55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 Id="rId14" Type="http://schemas.openxmlformats.org/officeDocument/2006/relationships/slideLayout" Target="../slideLayouts/slideLayout553.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562.xml"/><Relationship Id="rId3" Type="http://schemas.openxmlformats.org/officeDocument/2006/relationships/slideLayout" Target="../slideLayouts/slideLayout557.xml"/><Relationship Id="rId7" Type="http://schemas.openxmlformats.org/officeDocument/2006/relationships/slideLayout" Target="../slideLayouts/slideLayout561.xml"/><Relationship Id="rId12" Type="http://schemas.openxmlformats.org/officeDocument/2006/relationships/theme" Target="../theme/theme33.xml"/><Relationship Id="rId2" Type="http://schemas.openxmlformats.org/officeDocument/2006/relationships/slideLayout" Target="../slideLayouts/slideLayout556.xml"/><Relationship Id="rId1" Type="http://schemas.openxmlformats.org/officeDocument/2006/relationships/slideLayout" Target="../slideLayouts/slideLayout555.xml"/><Relationship Id="rId6" Type="http://schemas.openxmlformats.org/officeDocument/2006/relationships/slideLayout" Target="../slideLayouts/slideLayout560.xml"/><Relationship Id="rId11" Type="http://schemas.openxmlformats.org/officeDocument/2006/relationships/slideLayout" Target="../slideLayouts/slideLayout565.xml"/><Relationship Id="rId5" Type="http://schemas.openxmlformats.org/officeDocument/2006/relationships/slideLayout" Target="../slideLayouts/slideLayout559.xml"/><Relationship Id="rId10" Type="http://schemas.openxmlformats.org/officeDocument/2006/relationships/slideLayout" Target="../slideLayouts/slideLayout564.xml"/><Relationship Id="rId4" Type="http://schemas.openxmlformats.org/officeDocument/2006/relationships/slideLayout" Target="../slideLayouts/slideLayout558.xml"/><Relationship Id="rId9" Type="http://schemas.openxmlformats.org/officeDocument/2006/relationships/slideLayout" Target="../slideLayouts/slideLayout56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theme" Target="../theme/theme5.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6" Type="http://schemas.openxmlformats.org/officeDocument/2006/relationships/theme" Target="../theme/theme6.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8.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7.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6" Type="http://schemas.openxmlformats.org/officeDocument/2006/relationships/theme" Target="../theme/theme8.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9.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Line 3"/>
          <p:cNvSpPr>
            <a:spLocks noChangeShapeType="1"/>
          </p:cNvSpPr>
          <p:nvPr userDrawn="1"/>
        </p:nvSpPr>
        <p:spPr bwMode="auto">
          <a:xfrm>
            <a:off x="0" y="635000"/>
            <a:ext cx="9144000"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 name="Rectangle 4"/>
          <p:cNvSpPr>
            <a:spLocks noGrp="1" noChangeArrowheads="1"/>
          </p:cNvSpPr>
          <p:nvPr>
            <p:ph type="title"/>
          </p:nvPr>
        </p:nvSpPr>
        <p:spPr bwMode="auto">
          <a:xfrm>
            <a:off x="25400" y="152400"/>
            <a:ext cx="6680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304800" y="685800"/>
            <a:ext cx="822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dt" sz="half" idx="2"/>
          </p:nvPr>
        </p:nvSpPr>
        <p:spPr bwMode="auto">
          <a:xfrm>
            <a:off x="2819400" y="6515100"/>
            <a:ext cx="1828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200">
                <a:solidFill>
                  <a:schemeClr val="bg1"/>
                </a:solidFill>
                <a:latin typeface="+mn-lt"/>
                <a:cs typeface="+mn-cs"/>
              </a:defRPr>
            </a:lvl1pPr>
          </a:lstStyle>
          <a:p>
            <a:pPr>
              <a:defRPr/>
            </a:pPr>
            <a:fld id="{C0C8C33A-35EB-4EAF-B3E9-F2F5AC2D6D95}" type="datetime1">
              <a:rPr lang="en-US"/>
              <a:pPr>
                <a:defRPr/>
              </a:pPr>
              <a:t>5/26/2019</a:t>
            </a:fld>
            <a:endParaRPr lang="en-US"/>
          </a:p>
        </p:txBody>
      </p:sp>
      <p:sp>
        <p:nvSpPr>
          <p:cNvPr id="3079" name="Rectangle 7"/>
          <p:cNvSpPr>
            <a:spLocks noGrp="1" noChangeArrowheads="1"/>
          </p:cNvSpPr>
          <p:nvPr>
            <p:ph type="ftr" sz="quarter" idx="3"/>
          </p:nvPr>
        </p:nvSpPr>
        <p:spPr bwMode="auto">
          <a:xfrm>
            <a:off x="2819400" y="6510338"/>
            <a:ext cx="5943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800">
                <a:solidFill>
                  <a:schemeClr val="bg1"/>
                </a:solidFill>
                <a:latin typeface="+mn-lt"/>
                <a:cs typeface="+mn-cs"/>
              </a:defRPr>
            </a:lvl1pPr>
          </a:lstStyle>
          <a:p>
            <a:pPr>
              <a:defRPr/>
            </a:pPr>
            <a:r>
              <a:rPr lang="en-US"/>
              <a:t>CONFIDENTIAL© Copyright 2007 Tech Mahindra Limited</a:t>
            </a:r>
          </a:p>
        </p:txBody>
      </p:sp>
      <p:sp>
        <p:nvSpPr>
          <p:cNvPr id="3080" name="Rectangle 8"/>
          <p:cNvSpPr>
            <a:spLocks noGrp="1" noChangeArrowheads="1"/>
          </p:cNvSpPr>
          <p:nvPr>
            <p:ph type="sldNum" sz="quarter" idx="4"/>
          </p:nvPr>
        </p:nvSpPr>
        <p:spPr bwMode="auto">
          <a:xfrm>
            <a:off x="8839200" y="6510338"/>
            <a:ext cx="304800" cy="2286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900">
                <a:solidFill>
                  <a:schemeClr val="bg1"/>
                </a:solidFill>
              </a:defRPr>
            </a:lvl1pPr>
          </a:lstStyle>
          <a:p>
            <a:fld id="{2022A3D5-EAD4-4E8C-BB9A-AE04F4A61DF6}" type="slidenum">
              <a:rPr lang="en-US" altLang="en-US"/>
              <a:pPr/>
              <a:t>‹#›</a:t>
            </a:fld>
            <a:endParaRPr lang="en-US" altLang="en-US"/>
          </a:p>
        </p:txBody>
      </p:sp>
      <p:sp>
        <p:nvSpPr>
          <p:cNvPr id="1033" name="Line 9"/>
          <p:cNvSpPr>
            <a:spLocks noChangeShapeType="1"/>
          </p:cNvSpPr>
          <p:nvPr userDrawn="1"/>
        </p:nvSpPr>
        <p:spPr bwMode="auto">
          <a:xfrm>
            <a:off x="2717800" y="6477000"/>
            <a:ext cx="0" cy="381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126"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7" r:id="rId12"/>
  </p:sldLayoutIdLst>
  <p:timing>
    <p:tnLst>
      <p:par>
        <p:cTn id="1" dur="indefinite" restart="never" nodeType="tmRoot"/>
      </p:par>
    </p:tnLst>
  </p:timing>
  <p:hf hdr="0"/>
  <p:txStyles>
    <p:titleStyle>
      <a:lvl1pPr algn="l" rtl="0" eaLnBrk="0" fontAlgn="base" hangingPunct="0">
        <a:spcBef>
          <a:spcPct val="0"/>
        </a:spcBef>
        <a:spcAft>
          <a:spcPct val="0"/>
        </a:spcAft>
        <a:defRPr sz="2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Verdana" pitchFamily="34" charset="0"/>
        </a:defRPr>
      </a:lvl2pPr>
      <a:lvl3pPr algn="l" rtl="0" eaLnBrk="0" fontAlgn="base" hangingPunct="0">
        <a:spcBef>
          <a:spcPct val="0"/>
        </a:spcBef>
        <a:spcAft>
          <a:spcPct val="0"/>
        </a:spcAft>
        <a:defRPr sz="2200">
          <a:solidFill>
            <a:schemeClr val="tx2"/>
          </a:solidFill>
          <a:latin typeface="Verdana" pitchFamily="34" charset="0"/>
        </a:defRPr>
      </a:lvl3pPr>
      <a:lvl4pPr algn="l" rtl="0" eaLnBrk="0" fontAlgn="base" hangingPunct="0">
        <a:spcBef>
          <a:spcPct val="0"/>
        </a:spcBef>
        <a:spcAft>
          <a:spcPct val="0"/>
        </a:spcAft>
        <a:defRPr sz="2200">
          <a:solidFill>
            <a:schemeClr val="tx2"/>
          </a:solidFill>
          <a:latin typeface="Verdana" pitchFamily="34" charset="0"/>
        </a:defRPr>
      </a:lvl4pPr>
      <a:lvl5pPr algn="l" rtl="0" eaLnBrk="0" fontAlgn="base" hangingPunct="0">
        <a:spcBef>
          <a:spcPct val="0"/>
        </a:spcBef>
        <a:spcAft>
          <a:spcPct val="0"/>
        </a:spcAft>
        <a:defRPr sz="2200">
          <a:solidFill>
            <a:schemeClr val="tx2"/>
          </a:solidFill>
          <a:latin typeface="Verdana" pitchFamily="34" charset="0"/>
        </a:defRPr>
      </a:lvl5pPr>
      <a:lvl6pPr marL="457200" algn="l" rtl="0" fontAlgn="base">
        <a:spcBef>
          <a:spcPct val="0"/>
        </a:spcBef>
        <a:spcAft>
          <a:spcPct val="0"/>
        </a:spcAft>
        <a:defRPr sz="2400">
          <a:solidFill>
            <a:schemeClr val="tx2"/>
          </a:solidFill>
          <a:latin typeface="Verdana" pitchFamily="34" charset="0"/>
        </a:defRPr>
      </a:lvl6pPr>
      <a:lvl7pPr marL="914400" algn="l" rtl="0" fontAlgn="base">
        <a:spcBef>
          <a:spcPct val="0"/>
        </a:spcBef>
        <a:spcAft>
          <a:spcPct val="0"/>
        </a:spcAft>
        <a:defRPr sz="2400">
          <a:solidFill>
            <a:schemeClr val="tx2"/>
          </a:solidFill>
          <a:latin typeface="Verdana" pitchFamily="34" charset="0"/>
        </a:defRPr>
      </a:lvl7pPr>
      <a:lvl8pPr marL="1371600" algn="l" rtl="0" fontAlgn="base">
        <a:spcBef>
          <a:spcPct val="0"/>
        </a:spcBef>
        <a:spcAft>
          <a:spcPct val="0"/>
        </a:spcAft>
        <a:defRPr sz="2400">
          <a:solidFill>
            <a:schemeClr val="tx2"/>
          </a:solidFill>
          <a:latin typeface="Verdana" pitchFamily="34" charset="0"/>
        </a:defRPr>
      </a:lvl8pPr>
      <a:lvl9pPr marL="1828800" algn="l" rtl="0" fontAlgn="base">
        <a:spcBef>
          <a:spcPct val="0"/>
        </a:spcBef>
        <a:spcAft>
          <a:spcPct val="0"/>
        </a:spcAft>
        <a:defRPr sz="2400">
          <a:solidFill>
            <a:schemeClr val="tx2"/>
          </a:solidFill>
          <a:latin typeface="Verdana" pitchFamily="34" charset="0"/>
        </a:defRPr>
      </a:lvl9pPr>
    </p:titleStyle>
    <p:bodyStyle>
      <a:lvl1pPr marL="228600" indent="-228600" algn="l" rtl="0" eaLnBrk="0" fontAlgn="base" hangingPunct="0">
        <a:spcBef>
          <a:spcPct val="20000"/>
        </a:spcBef>
        <a:spcAft>
          <a:spcPct val="0"/>
        </a:spcAft>
        <a:buClr>
          <a:srgbClr val="CC3300"/>
        </a:buClr>
        <a:buFont typeface="Wingdings" panose="05000000000000000000"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rgbClr val="CC3300"/>
        </a:buClr>
        <a:buFont typeface="Wingdings" panose="05000000000000000000" pitchFamily="2" charset="2"/>
        <a:buChar char=""/>
        <a:defRPr>
          <a:solidFill>
            <a:srgbClr val="3C5658"/>
          </a:solidFill>
          <a:latin typeface="+mn-lt"/>
        </a:defRPr>
      </a:lvl2pPr>
      <a:lvl3pPr marL="1089025" indent="-174625" algn="l" rtl="0" eaLnBrk="0" fontAlgn="base" hangingPunct="0">
        <a:spcBef>
          <a:spcPct val="20000"/>
        </a:spcBef>
        <a:spcAft>
          <a:spcPct val="0"/>
        </a:spcAft>
        <a:buClr>
          <a:srgbClr val="CC3300"/>
        </a:buClr>
        <a:buFont typeface="Wingdings" panose="05000000000000000000" pitchFamily="2" charset="2"/>
        <a:buChar char="w"/>
        <a:defRPr sz="1600">
          <a:solidFill>
            <a:srgbClr val="3C5658"/>
          </a:solidFill>
          <a:latin typeface="+mn-lt"/>
        </a:defRPr>
      </a:lvl3pPr>
      <a:lvl4pPr marL="1490663" indent="-119063" algn="l" rtl="0" eaLnBrk="0" fontAlgn="base" hangingPunct="0">
        <a:spcBef>
          <a:spcPct val="20000"/>
        </a:spcBef>
        <a:spcAft>
          <a:spcPct val="0"/>
        </a:spcAft>
        <a:buClr>
          <a:srgbClr val="CC3300"/>
        </a:buClr>
        <a:buFont typeface="Wingdings" panose="05000000000000000000" pitchFamily="2" charset="2"/>
        <a:buChar char="ú"/>
        <a:defRPr sz="1400">
          <a:solidFill>
            <a:srgbClr val="3C5658"/>
          </a:solidFill>
          <a:latin typeface="+mn-lt"/>
        </a:defRPr>
      </a:lvl4pPr>
      <a:lvl5pPr marL="1947863" indent="-119063" algn="l" rtl="0" eaLnBrk="0" fontAlgn="base" hangingPunct="0">
        <a:spcBef>
          <a:spcPct val="20000"/>
        </a:spcBef>
        <a:spcAft>
          <a:spcPct val="0"/>
        </a:spcAft>
        <a:buClr>
          <a:srgbClr val="CC3300"/>
        </a:buClr>
        <a:buFont typeface="Wingdings" panose="05000000000000000000" pitchFamily="2" charset="2"/>
        <a:buChar char="¡"/>
        <a:defRPr sz="1400">
          <a:solidFill>
            <a:srgbClr val="3C5658"/>
          </a:solidFill>
          <a:latin typeface="+mn-lt"/>
        </a:defRPr>
      </a:lvl5pPr>
      <a:lvl6pPr marL="2405063" indent="-119063" algn="l" rtl="0" fontAlgn="base">
        <a:spcBef>
          <a:spcPct val="20000"/>
        </a:spcBef>
        <a:spcAft>
          <a:spcPct val="0"/>
        </a:spcAft>
        <a:buClr>
          <a:srgbClr val="CC3300"/>
        </a:buClr>
        <a:buFont typeface="Wingdings" pitchFamily="2" charset="2"/>
        <a:buChar char="¡"/>
        <a:defRPr sz="1400">
          <a:solidFill>
            <a:srgbClr val="3C5658"/>
          </a:solidFill>
          <a:latin typeface="+mn-lt"/>
        </a:defRPr>
      </a:lvl6pPr>
      <a:lvl7pPr marL="2862263" indent="-119063" algn="l" rtl="0" fontAlgn="base">
        <a:spcBef>
          <a:spcPct val="20000"/>
        </a:spcBef>
        <a:spcAft>
          <a:spcPct val="0"/>
        </a:spcAft>
        <a:buClr>
          <a:srgbClr val="CC3300"/>
        </a:buClr>
        <a:buFont typeface="Wingdings" pitchFamily="2" charset="2"/>
        <a:buChar char="¡"/>
        <a:defRPr sz="1400">
          <a:solidFill>
            <a:srgbClr val="3C5658"/>
          </a:solidFill>
          <a:latin typeface="+mn-lt"/>
        </a:defRPr>
      </a:lvl7pPr>
      <a:lvl8pPr marL="3319463" indent="-119063" algn="l" rtl="0" fontAlgn="base">
        <a:spcBef>
          <a:spcPct val="20000"/>
        </a:spcBef>
        <a:spcAft>
          <a:spcPct val="0"/>
        </a:spcAft>
        <a:buClr>
          <a:srgbClr val="CC3300"/>
        </a:buClr>
        <a:buFont typeface="Wingdings" pitchFamily="2" charset="2"/>
        <a:buChar char="¡"/>
        <a:defRPr sz="1400">
          <a:solidFill>
            <a:srgbClr val="3C5658"/>
          </a:solidFill>
          <a:latin typeface="+mn-lt"/>
        </a:defRPr>
      </a:lvl8pPr>
      <a:lvl9pPr marL="3776663" indent="-119063" algn="l" rtl="0" fontAlgn="base">
        <a:spcBef>
          <a:spcPct val="20000"/>
        </a:spcBef>
        <a:spcAft>
          <a:spcPct val="0"/>
        </a:spcAft>
        <a:buClr>
          <a:srgbClr val="CC3300"/>
        </a:buClr>
        <a:buFont typeface="Wingdings" pitchFamily="2" charset="2"/>
        <a:buChar char="¡"/>
        <a:defRPr sz="1400">
          <a:solidFill>
            <a:srgbClr val="3C565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C0C8C33A-35EB-4EAF-B3E9-F2F5AC2D6D95}" type="datetime1">
              <a:rPr lang="en-US" smtClean="0"/>
              <a:pPr>
                <a:defRPr/>
              </a:pPr>
              <a:t>5/26/2019</a:t>
            </a:fld>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022A3D5-EAD4-4E8C-BB9A-AE04F4A61DF6}"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 id="2147484308" r:id="rId12"/>
    <p:sldLayoutId id="2147484309" r:id="rId13"/>
  </p:sldLayoutIdLst>
  <p:transition>
    <p:fade thruBlk="1"/>
  </p:transition>
  <p:timing>
    <p:tnLst>
      <p:par>
        <p:cTn id="1" dur="indefinite" restart="never" nodeType="tmRoot"/>
      </p:par>
    </p:tnLst>
  </p:timing>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020CC42-8BC9-41CF-9606-53597B34A67F}" type="datetimeFigureOut">
              <a:rPr lang="en-US"/>
              <a:pPr>
                <a:defRPr/>
              </a:pPr>
              <a:t>5/26/2019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18134AF-44A4-415D-B3F3-BF190B6F664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US" altLang="en-US" smtClean="0"/>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2079674228"/>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 id="2147484353" r:id="rId17"/>
    <p:sldLayoutId id="2147484354" r:id="rId18"/>
    <p:sldLayoutId id="2147484355" r:id="rId19"/>
    <p:sldLayoutId id="2147484356" r:id="rId20"/>
    <p:sldLayoutId id="2147484357" r:id="rId21"/>
    <p:sldLayoutId id="2147484358" r:id="rId22"/>
    <p:sldLayoutId id="2147484359" r:id="rId23"/>
    <p:sldLayoutId id="2147484360" r:id="rId24"/>
    <p:sldLayoutId id="2147484361" r:id="rId25"/>
    <p:sldLayoutId id="2147484362" r:id="rId26"/>
    <p:sldLayoutId id="2147484363" r:id="rId27"/>
    <p:sldLayoutId id="2147484364" r:id="rId28"/>
    <p:sldLayoutId id="2147484365" r:id="rId29"/>
    <p:sldLayoutId id="2147484366" r:id="rId30"/>
    <p:sldLayoutId id="2147484367" r:id="rId31"/>
    <p:sldLayoutId id="2147484368" r:id="rId32"/>
    <p:sldLayoutId id="2147484369" r:id="rId33"/>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pic>
        <p:nvPicPr>
          <p:cNvPr id="1028"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1031"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a:defRPr/>
            </a:pPr>
            <a:fld id="{3A1672BD-C429-41B4-B464-86A12B277F38}" type="slidenum">
              <a:rPr lang="en-US" altLang="en-US" sz="1800" b="1" smtClean="0">
                <a:solidFill>
                  <a:srgbClr val="CC3300"/>
                </a:solidFill>
              </a:rPr>
              <a:pPr algn="ctr">
                <a:defRPr/>
              </a:pPr>
              <a:t>‹#›</a:t>
            </a:fld>
            <a:endParaRPr lang="en-US" altLang="en-US" sz="1800" b="1" smtClean="0">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44191977"/>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sp>
        <p:nvSpPr>
          <p:cNvPr id="2051"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pic>
        <p:nvPicPr>
          <p:cNvPr id="2052"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2055"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fld id="{F630F6A5-5369-497A-A157-7487FFF6FC4B}" type="slidenum">
              <a:rPr lang="en-US" altLang="en-US" sz="1800" b="1" smtClean="0">
                <a:solidFill>
                  <a:srgbClr val="CC3300"/>
                </a:solidFill>
                <a:latin typeface="Arial" panose="020B0604020202020204" pitchFamily="34" charset="0"/>
                <a:cs typeface="Arial" panose="020B0604020202020204" pitchFamily="34" charset="0"/>
              </a:rPr>
              <a:pPr algn="ctr" eaLnBrk="1" hangingPunct="1">
                <a:defRPr/>
              </a:pPr>
              <a:t>‹#›</a:t>
            </a:fld>
            <a:endParaRPr lang="en-US" altLang="en-US" sz="1800" b="1" smtClean="0">
              <a:solidFill>
                <a:srgbClr val="CC3300"/>
              </a:solidFill>
              <a:latin typeface="Arial" panose="020B0604020202020204" pitchFamily="34" charset="0"/>
              <a:cs typeface="Arial" panose="020B0604020202020204" pitchFamily="34" charset="0"/>
            </a:endParaRPr>
          </a:p>
        </p:txBody>
      </p:sp>
      <p:sp>
        <p:nvSpPr>
          <p:cNvPr id="2057"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54480935"/>
      </p:ext>
    </p:extLst>
  </p:cSld>
  <p:clrMap bg1="lt1" tx1="dk1" bg2="lt2" tx2="dk2" accent1="accent1" accent2="accent2" accent3="accent3" accent4="accent4" accent5="accent5" accent6="accent6" hlink="hlink" folHlink="folHlink"/>
  <p:sldLayoutIdLst>
    <p:sldLayoutId id="2147484386" r:id="rId1"/>
    <p:sldLayoutId id="2147484387" r:id="rId2"/>
    <p:sldLayoutId id="2147484388" r:id="rId3"/>
    <p:sldLayoutId id="2147484389" r:id="rId4"/>
    <p:sldLayoutId id="2147484390" r:id="rId5"/>
    <p:sldLayoutId id="2147484391" r:id="rId6"/>
    <p:sldLayoutId id="2147484392" r:id="rId7"/>
    <p:sldLayoutId id="2147484393" r:id="rId8"/>
    <p:sldLayoutId id="2147484394" r:id="rId9"/>
    <p:sldLayoutId id="2147484395" r:id="rId10"/>
    <p:sldLayoutId id="2147484396" r:id="rId11"/>
    <p:sldLayoutId id="2147484397" r:id="rId12"/>
    <p:sldLayoutId id="2147484398" r:id="rId13"/>
    <p:sldLayoutId id="2147484399"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Ridge.pdf"/>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US" altLang="en-US" smtClean="0"/>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3077"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1773129931"/>
      </p:ext>
    </p:extLst>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 id="2147484412" r:id="rId12"/>
    <p:sldLayoutId id="2147484413" r:id="rId13"/>
    <p:sldLayoutId id="2147484414" r:id="rId14"/>
    <p:sldLayoutId id="2147484415" r:id="rId15"/>
    <p:sldLayoutId id="2147484416" r:id="rId16"/>
    <p:sldLayoutId id="2147484417" r:id="rId17"/>
    <p:sldLayoutId id="2147484418" r:id="rId18"/>
    <p:sldLayoutId id="2147484419" r:id="rId19"/>
    <p:sldLayoutId id="2147484420" r:id="rId20"/>
    <p:sldLayoutId id="2147484421" r:id="rId21"/>
    <p:sldLayoutId id="2147484422" r:id="rId22"/>
    <p:sldLayoutId id="2147484423" r:id="rId23"/>
    <p:sldLayoutId id="2147484424" r:id="rId24"/>
    <p:sldLayoutId id="2147484425" r:id="rId25"/>
    <p:sldLayoutId id="2147484426" r:id="rId26"/>
    <p:sldLayoutId id="2147484427" r:id="rId27"/>
    <p:sldLayoutId id="2147484428" r:id="rId28"/>
    <p:sldLayoutId id="2147484429" r:id="rId29"/>
    <p:sldLayoutId id="2147484430" r:id="rId30"/>
    <p:sldLayoutId id="2147484431" r:id="rId31"/>
    <p:sldLayoutId id="2147484432" r:id="rId32"/>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4100"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4102"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4103"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6CCC4A01-4705-4487-99FE-CA5225115425}"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3265877096"/>
      </p:ext>
    </p:extLst>
  </p:cSld>
  <p:clrMap bg1="lt1" tx1="dk1" bg2="lt2" tx2="dk2" accent1="accent1" accent2="accent2" accent3="accent3" accent4="accent4" accent5="accent5" accent6="accent6" hlink="hlink" folHlink="folHlink"/>
  <p:sldLayoutIdLst>
    <p:sldLayoutId id="2147484434" r:id="rId1"/>
    <p:sldLayoutId id="2147484435" r:id="rId2"/>
    <p:sldLayoutId id="2147484436" r:id="rId3"/>
    <p:sldLayoutId id="2147484437" r:id="rId4"/>
    <p:sldLayoutId id="2147484438" r:id="rId5"/>
    <p:sldLayoutId id="2147484439" r:id="rId6"/>
    <p:sldLayoutId id="2147484440" r:id="rId7"/>
    <p:sldLayoutId id="2147484441" r:id="rId8"/>
    <p:sldLayoutId id="2147484442" r:id="rId9"/>
    <p:sldLayoutId id="2147484443" r:id="rId10"/>
    <p:sldLayoutId id="2147484444" r:id="rId11"/>
    <p:sldLayoutId id="2147484445" r:id="rId12"/>
    <p:sldLayoutId id="2147484446" r:id="rId13"/>
    <p:sldLayoutId id="2147484447" r:id="rId14"/>
    <p:sldLayoutId id="2147484448"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80335F4C-657F-4B65-8E92-10435664D24B}" type="datetimeFigureOut">
              <a:rPr lang="en-US"/>
              <a:pPr>
                <a:defRPr/>
              </a:pPr>
              <a:t>5/26/2019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0ED3A36F-F5FA-40AD-AEB7-F6A194337EF5}" type="slidenum">
              <a:rPr lang="en-US" altLang="en-US"/>
              <a:pPr>
                <a:defRPr/>
              </a:pPr>
              <a:t>‹#›</a:t>
            </a:fld>
            <a:endParaRPr lang="en-US" altLang="en-US"/>
          </a:p>
        </p:txBody>
      </p:sp>
    </p:spTree>
    <p:extLst>
      <p:ext uri="{BB962C8B-B14F-4D97-AF65-F5344CB8AC3E}">
        <p14:creationId xmlns:p14="http://schemas.microsoft.com/office/powerpoint/2010/main" val="1669365261"/>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7172"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717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7175"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2C99F8A-BE6C-4D42-8106-4E6B287FF7B6}"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1724101081"/>
      </p:ext>
    </p:extLst>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5" r:id="rId14"/>
    <p:sldLayoutId id="2147484476"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2778548278"/>
      </p:ext>
    </p:extLst>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55" r:id="rId12"/>
    <p:sldLayoutId id="2147484156" r:id="rId13"/>
    <p:sldLayoutId id="2147484157" r:id="rId14"/>
    <p:sldLayoutId id="2147484158" r:id="rId15"/>
    <p:sldLayoutId id="2147484159" r:id="rId16"/>
    <p:sldLayoutId id="2147484160" r:id="rId17"/>
    <p:sldLayoutId id="2147484161" r:id="rId18"/>
    <p:sldLayoutId id="2147484162" r:id="rId19"/>
    <p:sldLayoutId id="2147484163" r:id="rId20"/>
    <p:sldLayoutId id="2147484164" r:id="rId21"/>
    <p:sldLayoutId id="2147484165" r:id="rId22"/>
    <p:sldLayoutId id="2147484166" r:id="rId23"/>
    <p:sldLayoutId id="2147484167" r:id="rId24"/>
    <p:sldLayoutId id="2147484168" r:id="rId25"/>
    <p:sldLayoutId id="2147484169" r:id="rId26"/>
    <p:sldLayoutId id="2147484170" r:id="rId27"/>
    <p:sldLayoutId id="2147484171" r:id="rId28"/>
    <p:sldLayoutId id="2147484172" r:id="rId29"/>
    <p:sldLayoutId id="2147484173" r:id="rId30"/>
    <p:sldLayoutId id="2147484174" r:id="rId31"/>
    <p:sldLayoutId id="2147484175" r:id="rId32"/>
    <p:sldLayoutId id="2147484176" r:id="rId33"/>
  </p:sldLayoutIdLst>
  <p:transition>
    <p:fade thruBlk="1"/>
  </p:transition>
  <p:timing>
    <p:tnLst>
      <p:par>
        <p:cTn id="1" dur="indefinite" restart="never" nodeType="tmRoot"/>
      </p:par>
    </p:tnLst>
  </p:timing>
  <p:hf hdr="0"/>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AC063208-8D02-4B36-9BAB-9FE443956EE9}" type="datetimeFigureOut">
              <a:rPr lang="en-US"/>
              <a:pPr>
                <a:defRPr/>
              </a:pPr>
              <a:t>5/26/2019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8348C776-AD1A-42B2-97F3-1DDCA2935B26}" type="slidenum">
              <a:rPr lang="en-US" altLang="en-US"/>
              <a:pPr>
                <a:defRPr/>
              </a:pPr>
              <a:t>‹#›</a:t>
            </a:fld>
            <a:endParaRPr lang="en-US" altLang="en-US"/>
          </a:p>
        </p:txBody>
      </p:sp>
    </p:spTree>
    <p:extLst>
      <p:ext uri="{BB962C8B-B14F-4D97-AF65-F5344CB8AC3E}">
        <p14:creationId xmlns:p14="http://schemas.microsoft.com/office/powerpoint/2010/main" val="3947044874"/>
      </p:ext>
    </p:extLst>
  </p:cSld>
  <p:clrMap bg1="lt1" tx1="dk1" bg2="lt2" tx2="dk2" accent1="accent1" accent2="accent2" accent3="accent3" accent4="accent4" accent5="accent5" accent6="accent6" hlink="hlink" folHlink="folHlink"/>
  <p:sldLayoutIdLst>
    <p:sldLayoutId id="2147484478" r:id="rId1"/>
    <p:sldLayoutId id="2147484479"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buClr>
                <a:srgbClr val="BF1313"/>
              </a:buClr>
              <a:buSzPct val="200000"/>
              <a:buFont typeface="Wingdings 3" pitchFamily="18" charset="2"/>
              <a:buChar char="Ú"/>
              <a:defRPr/>
            </a:pPr>
            <a:endParaRPr lang="en-US" altLang="en-US" sz="24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buClr>
                <a:srgbClr val="BF1313"/>
              </a:buClr>
              <a:buSzPct val="200000"/>
              <a:buFont typeface="Wingdings 3" pitchFamily="18" charset="2"/>
              <a:buChar char="Ú"/>
              <a:defRPr/>
            </a:pPr>
            <a:endParaRPr lang="en-US" altLang="en-US" sz="2400" smtClean="0"/>
          </a:p>
        </p:txBody>
      </p:sp>
      <p:pic>
        <p:nvPicPr>
          <p:cNvPr id="1028" name="Picture 7" descr="curve"/>
          <p:cNvPicPr>
            <a:picLocks noChangeAspect="1" noChangeArrowheads="1"/>
          </p:cNvPicPr>
          <p:nvPr/>
        </p:nvPicPr>
        <p:blipFill>
          <a:blip r:embed="rId14"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1031" name="Picture 14" descr="tm_logo"/>
          <p:cNvPicPr>
            <a:picLocks noChangeAspect="1" noChangeArrowheads="1"/>
          </p:cNvPicPr>
          <p:nvPr/>
        </p:nvPicPr>
        <p:blipFill>
          <a:blip r:embed="rId15"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C4FBB51-0A7B-47C6-85FF-70EA8F3FDB4B}" type="slidenum">
              <a:rPr lang="en-US" altLang="en-US" b="1">
                <a:solidFill>
                  <a:srgbClr val="CC3300"/>
                </a:solidFill>
              </a:rPr>
              <a:pPr algn="ctr" eaLnBrk="1" hangingPunct="1"/>
              <a:t>‹#›</a:t>
            </a:fld>
            <a:endParaRPr lang="en-US" altLang="en-US"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490" r:id="rId1"/>
    <p:sldLayoutId id="2147484491" r:id="rId2"/>
    <p:sldLayoutId id="2147484492" r:id="rId3"/>
    <p:sldLayoutId id="2147484493" r:id="rId4"/>
    <p:sldLayoutId id="2147484494" r:id="rId5"/>
    <p:sldLayoutId id="2147484495" r:id="rId6"/>
    <p:sldLayoutId id="2147484496" r:id="rId7"/>
    <p:sldLayoutId id="2147484497" r:id="rId8"/>
    <p:sldLayoutId id="2147484498" r:id="rId9"/>
    <p:sldLayoutId id="2147484499" r:id="rId10"/>
    <p:sldLayoutId id="2147484500" r:id="rId11"/>
    <p:sldLayoutId id="2147484501" r:id="rId12"/>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2717C37-ADF4-4C42-8440-A129650A8F51}" type="datetimeFigureOut">
              <a:rPr lang="en-US"/>
              <a:pPr>
                <a:defRPr/>
              </a:pPr>
              <a:t>5/26/2019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59E1AFD-9241-43E2-AA63-99D9C7A2AA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503" r:id="rId1"/>
    <p:sldLayoutId id="2147484504" r:id="rId2"/>
    <p:sldLayoutId id="2147484505" r:id="rId3"/>
    <p:sldLayoutId id="2147484506" r:id="rId4"/>
    <p:sldLayoutId id="2147484507" r:id="rId5"/>
    <p:sldLayoutId id="2147484508" r:id="rId6"/>
    <p:sldLayoutId id="2147484509" r:id="rId7"/>
    <p:sldLayoutId id="2147484510" r:id="rId8"/>
    <p:sldLayoutId id="2147484511" r:id="rId9"/>
    <p:sldLayoutId id="2147484512" r:id="rId10"/>
    <p:sldLayoutId id="2147484513"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Ridge.pdf"/>
          <p:cNvPicPr>
            <a:picLocks noChangeAspect="1"/>
          </p:cNvPicPr>
          <p:nvPr/>
        </p:nvPicPr>
        <p:blipFill>
          <a:blip r:embed="rId35"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US" altLang="en-US" smtClean="0"/>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6149"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1086285755"/>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 id="2147484526" r:id="rId12"/>
    <p:sldLayoutId id="2147484527" r:id="rId13"/>
    <p:sldLayoutId id="2147484528" r:id="rId14"/>
    <p:sldLayoutId id="2147484529" r:id="rId15"/>
    <p:sldLayoutId id="2147484530" r:id="rId16"/>
    <p:sldLayoutId id="2147484531" r:id="rId17"/>
    <p:sldLayoutId id="2147484532" r:id="rId18"/>
    <p:sldLayoutId id="2147484533" r:id="rId19"/>
    <p:sldLayoutId id="2147484534" r:id="rId20"/>
    <p:sldLayoutId id="2147484535" r:id="rId21"/>
    <p:sldLayoutId id="2147484536" r:id="rId22"/>
    <p:sldLayoutId id="2147484537" r:id="rId23"/>
    <p:sldLayoutId id="2147484538" r:id="rId24"/>
    <p:sldLayoutId id="2147484539" r:id="rId25"/>
    <p:sldLayoutId id="2147484540" r:id="rId26"/>
    <p:sldLayoutId id="2147484541" r:id="rId27"/>
    <p:sldLayoutId id="2147484542" r:id="rId28"/>
    <p:sldLayoutId id="2147484543" r:id="rId29"/>
    <p:sldLayoutId id="2147484544" r:id="rId30"/>
    <p:sldLayoutId id="2147484545" r:id="rId31"/>
    <p:sldLayoutId id="2147484546" r:id="rId32"/>
    <p:sldLayoutId id="2147484547" r:id="rId33"/>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rgbClr val="BF1313"/>
              </a:buClr>
              <a:buSzPct val="200000"/>
              <a:buFont typeface="Wingdings 3" panose="05040102010807070707" pitchFamily="18" charset="2"/>
              <a:buChar char="Ú"/>
            </a:pPr>
            <a:endParaRPr lang="en-US" altLang="en-US" sz="2400"/>
          </a:p>
        </p:txBody>
      </p:sp>
      <p:pic>
        <p:nvPicPr>
          <p:cNvPr id="1028"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1031"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a:defRPr/>
            </a:pPr>
            <a:fld id="{47645584-9EDB-4906-9A14-21A75C820F7B}" type="slidenum">
              <a:rPr lang="en-US" altLang="en-US" sz="1800" b="1" smtClean="0">
                <a:solidFill>
                  <a:srgbClr val="CC3300"/>
                </a:solidFill>
              </a:rPr>
              <a:pPr algn="ctr">
                <a:defRPr/>
              </a:pPr>
              <a:t>‹#›</a:t>
            </a:fld>
            <a:endParaRPr lang="en-US" altLang="en-US" sz="1800" b="1" smtClean="0">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08067164"/>
      </p:ext>
    </p:extLst>
  </p:cSld>
  <p:clrMap bg1="lt1" tx1="dk1" bg2="lt2" tx2="dk2" accent1="accent1" accent2="accent2" accent3="accent3" accent4="accent4" accent5="accent5" accent6="accent6" hlink="hlink" folHlink="folHlink"/>
  <p:sldLayoutIdLst>
    <p:sldLayoutId id="2147484549" r:id="rId1"/>
    <p:sldLayoutId id="2147484550" r:id="rId2"/>
    <p:sldLayoutId id="2147484551" r:id="rId3"/>
    <p:sldLayoutId id="2147484552" r:id="rId4"/>
    <p:sldLayoutId id="2147484553" r:id="rId5"/>
    <p:sldLayoutId id="2147484554" r:id="rId6"/>
    <p:sldLayoutId id="2147484555" r:id="rId7"/>
    <p:sldLayoutId id="2147484556" r:id="rId8"/>
    <p:sldLayoutId id="2147484557" r:id="rId9"/>
    <p:sldLayoutId id="2147484558" r:id="rId10"/>
    <p:sldLayoutId id="2147484559" r:id="rId11"/>
    <p:sldLayoutId id="2147484560" r:id="rId12"/>
    <p:sldLayoutId id="2147484561" r:id="rId13"/>
    <p:sldLayoutId id="2147484562"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sp>
        <p:nvSpPr>
          <p:cNvPr id="2051"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l" eaLnBrk="1" hangingPunct="1">
              <a:spcBef>
                <a:spcPct val="20000"/>
              </a:spcBef>
              <a:buClr>
                <a:srgbClr val="BF1313"/>
              </a:buClr>
              <a:buSzPct val="200000"/>
              <a:buFont typeface="Wingdings 3" panose="05040102010807070707" pitchFamily="18" charset="2"/>
              <a:buChar char="Ú"/>
            </a:pPr>
            <a:endParaRPr lang="en-US" altLang="en-US" sz="2400">
              <a:solidFill>
                <a:srgbClr val="000000"/>
              </a:solidFill>
              <a:latin typeface="Arial" panose="020B0604020202020204" pitchFamily="34" charset="0"/>
              <a:cs typeface="Arial" panose="020B0604020202020204" pitchFamily="34" charset="0"/>
            </a:endParaRPr>
          </a:p>
        </p:txBody>
      </p:sp>
      <p:pic>
        <p:nvPicPr>
          <p:cNvPr id="2052" name="Picture 7" descr="curve"/>
          <p:cNvPicPr>
            <a:picLocks noChangeAspect="1" noChangeArrowheads="1"/>
          </p:cNvPicPr>
          <p:nvPr/>
        </p:nvPicPr>
        <p:blipFill>
          <a:blip r:embed="rId16"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2055" name="Picture 14" descr="tm_logo"/>
          <p:cNvPicPr>
            <a:picLocks noChangeAspect="1" noChangeArrowheads="1"/>
          </p:cNvPicPr>
          <p:nvPr/>
        </p:nvPicPr>
        <p:blipFill>
          <a:blip r:embed="rId17"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w="9525">
            <a:noFill/>
            <a:miter lim="800000"/>
            <a:headEnd/>
            <a:tailEnd/>
          </a:ln>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fld id="{EA02972E-4D04-48A3-A06F-066450148FF0}" type="slidenum">
              <a:rPr lang="en-US" altLang="en-US" sz="1800" b="1" smtClean="0">
                <a:solidFill>
                  <a:srgbClr val="CC3300"/>
                </a:solidFill>
                <a:latin typeface="Arial" panose="020B0604020202020204" pitchFamily="34" charset="0"/>
                <a:cs typeface="Arial" panose="020B0604020202020204" pitchFamily="34" charset="0"/>
              </a:rPr>
              <a:pPr algn="ctr" eaLnBrk="1" hangingPunct="1">
                <a:defRPr/>
              </a:pPr>
              <a:t>‹#›</a:t>
            </a:fld>
            <a:endParaRPr lang="en-US" altLang="en-US" sz="1800" b="1" smtClean="0">
              <a:solidFill>
                <a:srgbClr val="CC3300"/>
              </a:solidFill>
              <a:latin typeface="Arial" panose="020B0604020202020204" pitchFamily="34" charset="0"/>
              <a:cs typeface="Arial" panose="020B0604020202020204" pitchFamily="34" charset="0"/>
            </a:endParaRPr>
          </a:p>
        </p:txBody>
      </p:sp>
      <p:sp>
        <p:nvSpPr>
          <p:cNvPr id="2057"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05565441"/>
      </p:ext>
    </p:extLst>
  </p:cSld>
  <p:clrMap bg1="lt1" tx1="dk1" bg2="lt2" tx2="dk2" accent1="accent1" accent2="accent2" accent3="accent3" accent4="accent4" accent5="accent5" accent6="accent6" hlink="hlink" folHlink="folHlink"/>
  <p:sldLayoutIdLst>
    <p:sldLayoutId id="2147484564" r:id="rId1"/>
    <p:sldLayoutId id="2147484565" r:id="rId2"/>
    <p:sldLayoutId id="2147484566" r:id="rId3"/>
    <p:sldLayoutId id="2147484567" r:id="rId4"/>
    <p:sldLayoutId id="2147484568" r:id="rId5"/>
    <p:sldLayoutId id="2147484569" r:id="rId6"/>
    <p:sldLayoutId id="2147484570" r:id="rId7"/>
    <p:sldLayoutId id="2147484571" r:id="rId8"/>
    <p:sldLayoutId id="2147484572" r:id="rId9"/>
    <p:sldLayoutId id="2147484573" r:id="rId10"/>
    <p:sldLayoutId id="2147484574" r:id="rId11"/>
    <p:sldLayoutId id="2147484575" r:id="rId12"/>
    <p:sldLayoutId id="2147484576" r:id="rId13"/>
    <p:sldLayoutId id="2147484577" r:id="rId14"/>
  </p:sldLayoutIdLst>
  <p:transition>
    <p:fade thruBlk="1"/>
  </p:transition>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Ridge.pdf"/>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ltGray">
          <a:xfrm>
            <a:off x="0" y="0"/>
            <a:ext cx="19097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US" altLang="en-US" smtClean="0"/>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3077" name="TextBox 20"/>
          <p:cNvSpPr txBox="1">
            <a:spLocks noChangeArrowheads="1"/>
          </p:cNvSpPr>
          <p:nvPr/>
        </p:nvSpPr>
        <p:spPr bwMode="gray">
          <a:xfrm>
            <a:off x="482600" y="6629400"/>
            <a:ext cx="1820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1600">
                <a:solidFill>
                  <a:schemeClr val="tx1"/>
                </a:solidFill>
                <a:latin typeface="Times New Roman" panose="02020603050405020304" pitchFamily="18" charset="0"/>
              </a:defRPr>
            </a:lvl1pPr>
            <a:lvl2pPr marL="742950" indent="-285750" algn="ctr">
              <a:defRPr sz="1600">
                <a:solidFill>
                  <a:schemeClr val="tx1"/>
                </a:solidFill>
                <a:latin typeface="Times New Roman" panose="02020603050405020304" pitchFamily="18" charset="0"/>
              </a:defRPr>
            </a:lvl2pPr>
            <a:lvl3pPr marL="1143000" indent="-228600" algn="ctr">
              <a:defRPr sz="1600">
                <a:solidFill>
                  <a:schemeClr val="tx1"/>
                </a:solidFill>
                <a:latin typeface="Times New Roman" panose="02020603050405020304" pitchFamily="18" charset="0"/>
              </a:defRPr>
            </a:lvl3pPr>
            <a:lvl4pPr marL="1600200" indent="-228600" algn="ctr">
              <a:defRPr sz="1600">
                <a:solidFill>
                  <a:schemeClr val="tx1"/>
                </a:solidFill>
                <a:latin typeface="Times New Roman" panose="02020603050405020304" pitchFamily="18" charset="0"/>
              </a:defRPr>
            </a:lvl4pPr>
            <a:lvl5pPr marL="2057400" indent="-228600" algn="ctr">
              <a:defRPr sz="16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600">
                <a:solidFill>
                  <a:schemeClr val="tx2"/>
                </a:solidFill>
                <a:latin typeface="Arial" panose="020B0604020202020204" pitchFamily="34" charset="0"/>
                <a:cs typeface="Arial" panose="020B0604020202020204" pitchFamily="34" charset="0"/>
              </a:rPr>
              <a:t>Copyright © 2017 Tech Mahindra. All rights reserved.</a:t>
            </a:r>
          </a:p>
        </p:txBody>
      </p:sp>
    </p:spTree>
    <p:extLst>
      <p:ext uri="{BB962C8B-B14F-4D97-AF65-F5344CB8AC3E}">
        <p14:creationId xmlns:p14="http://schemas.microsoft.com/office/powerpoint/2010/main" val="2831062741"/>
      </p:ext>
    </p:extLst>
  </p:cSld>
  <p:clrMap bg1="lt1" tx1="dk1" bg2="lt2" tx2="dk2" accent1="accent1" accent2="accent2" accent3="accent3" accent4="accent4" accent5="accent5" accent6="accent6" hlink="hlink" folHlink="folHlink"/>
  <p:sldLayoutIdLst>
    <p:sldLayoutId id="2147484579" r:id="rId1"/>
    <p:sldLayoutId id="2147484580" r:id="rId2"/>
    <p:sldLayoutId id="2147484581" r:id="rId3"/>
    <p:sldLayoutId id="2147484582" r:id="rId4"/>
    <p:sldLayoutId id="2147484583" r:id="rId5"/>
    <p:sldLayoutId id="2147484584" r:id="rId6"/>
    <p:sldLayoutId id="2147484585" r:id="rId7"/>
    <p:sldLayoutId id="2147484586" r:id="rId8"/>
    <p:sldLayoutId id="2147484587" r:id="rId9"/>
    <p:sldLayoutId id="2147484588" r:id="rId10"/>
    <p:sldLayoutId id="2147484589" r:id="rId11"/>
    <p:sldLayoutId id="2147484590" r:id="rId12"/>
    <p:sldLayoutId id="2147484591" r:id="rId13"/>
    <p:sldLayoutId id="2147484592" r:id="rId14"/>
    <p:sldLayoutId id="2147484593" r:id="rId15"/>
    <p:sldLayoutId id="2147484594" r:id="rId16"/>
    <p:sldLayoutId id="2147484595" r:id="rId17"/>
    <p:sldLayoutId id="2147484596" r:id="rId18"/>
    <p:sldLayoutId id="2147484597" r:id="rId19"/>
    <p:sldLayoutId id="2147484598" r:id="rId20"/>
    <p:sldLayoutId id="2147484599" r:id="rId21"/>
    <p:sldLayoutId id="2147484600" r:id="rId22"/>
    <p:sldLayoutId id="2147484601" r:id="rId23"/>
    <p:sldLayoutId id="2147484602" r:id="rId24"/>
    <p:sldLayoutId id="2147484603" r:id="rId25"/>
    <p:sldLayoutId id="2147484604" r:id="rId26"/>
    <p:sldLayoutId id="2147484605" r:id="rId27"/>
    <p:sldLayoutId id="2147484606" r:id="rId28"/>
    <p:sldLayoutId id="2147484607" r:id="rId29"/>
    <p:sldLayoutId id="2147484608" r:id="rId30"/>
    <p:sldLayoutId id="2147484609" r:id="rId31"/>
    <p:sldLayoutId id="2147484610" r:id="rId32"/>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4100"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4102"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4103"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E21D8B4C-41B8-49AF-828A-45226AFCF09E}"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4192497986"/>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8A4D8616-9E1D-4ECE-B3FC-49F24BF333E9}" type="datetimeFigureOut">
              <a:rPr lang="en-US"/>
              <a:pPr>
                <a:defRPr/>
              </a:pPr>
              <a:t>5/26/2019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0497D0E8-D38F-4A7C-8140-9776F4D22A07}" type="slidenum">
              <a:rPr lang="en-US" altLang="en-US"/>
              <a:pPr>
                <a:defRPr/>
              </a:pPr>
              <a:t>‹#›</a:t>
            </a:fld>
            <a:endParaRPr lang="en-US" altLang="en-US"/>
          </a:p>
        </p:txBody>
      </p:sp>
    </p:spTree>
    <p:extLst>
      <p:ext uri="{BB962C8B-B14F-4D97-AF65-F5344CB8AC3E}">
        <p14:creationId xmlns:p14="http://schemas.microsoft.com/office/powerpoint/2010/main" val="232442521"/>
      </p:ext>
    </p:extLst>
  </p:cSld>
  <p:clrMap bg1="lt1" tx1="dk1" bg2="lt2" tx2="dk2" accent1="accent1" accent2="accent2" accent3="accent3" accent4="accent4" accent5="accent5" accent6="accent6" hlink="hlink" folHlink="folHlink"/>
  <p:sldLayoutIdLst>
    <p:sldLayoutId id="2147484628" r:id="rId1"/>
    <p:sldLayoutId id="2147484629" r:id="rId2"/>
    <p:sldLayoutId id="2147484630" r:id="rId3"/>
    <p:sldLayoutId id="2147484631" r:id="rId4"/>
    <p:sldLayoutId id="2147484632" r:id="rId5"/>
    <p:sldLayoutId id="2147484633" r:id="rId6"/>
    <p:sldLayoutId id="2147484634" r:id="rId7"/>
    <p:sldLayoutId id="2147484635" r:id="rId8"/>
    <p:sldLayoutId id="2147484636" r:id="rId9"/>
    <p:sldLayoutId id="2147484637" r:id="rId10"/>
    <p:sldLayoutId id="2147484638"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90488" y="139700"/>
            <a:ext cx="9053512" cy="552450"/>
          </a:xfrm>
          <a:prstGeom prst="rect">
            <a:avLst/>
          </a:prstGeom>
          <a:solidFill>
            <a:srgbClr val="D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sp>
        <p:nvSpPr>
          <p:cNvPr id="1027" name="Rectangle 23"/>
          <p:cNvSpPr>
            <a:spLocks noChangeArrowheads="1"/>
          </p:cNvSpPr>
          <p:nvPr/>
        </p:nvSpPr>
        <p:spPr bwMode="auto">
          <a:xfrm>
            <a:off x="90488" y="228600"/>
            <a:ext cx="9053512" cy="238125"/>
          </a:xfrm>
          <a:prstGeom prst="rect">
            <a:avLst/>
          </a:prstGeom>
          <a:gradFill rotWithShape="1">
            <a:gsLst>
              <a:gs pos="0">
                <a:srgbClr val="D00000"/>
              </a:gs>
              <a:gs pos="100000">
                <a:srgbClr val="E22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BF1313"/>
              </a:buClr>
              <a:buSzPct val="200000"/>
              <a:buFont typeface="Wingdings 3" pitchFamily="18" charset="2"/>
              <a:buChar char="Ú"/>
              <a:defRPr/>
            </a:pPr>
            <a:endParaRPr lang="en-US" altLang="en-US" sz="1800" smtClean="0"/>
          </a:p>
        </p:txBody>
      </p:sp>
      <p:pic>
        <p:nvPicPr>
          <p:cNvPr id="7172" name="Picture 7" descr="curve"/>
          <p:cNvPicPr>
            <a:picLocks noChangeAspect="1" noChangeArrowheads="1"/>
          </p:cNvPicPr>
          <p:nvPr/>
        </p:nvPicPr>
        <p:blipFill>
          <a:blip r:embed="rId17" cstate="print">
            <a:extLst>
              <a:ext uri="{28A0092B-C50C-407E-A947-70E740481C1C}">
                <a14:useLocalDpi xmlns:a14="http://schemas.microsoft.com/office/drawing/2010/main" val="0"/>
              </a:ext>
            </a:extLst>
          </a:blip>
          <a:srcRect r="32159" b="1901"/>
          <a:stretch>
            <a:fillRect/>
          </a:stretch>
        </p:blipFill>
        <p:spPr bwMode="auto">
          <a:xfrm>
            <a:off x="-12700" y="73025"/>
            <a:ext cx="61087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717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pic>
        <p:nvPicPr>
          <p:cNvPr id="7175" name="Picture 14" descr="tm_logo"/>
          <p:cNvPicPr>
            <a:picLocks noChangeAspect="1" noChangeArrowheads="1"/>
          </p:cNvPicPr>
          <p:nvPr/>
        </p:nvPicPr>
        <p:blipFill>
          <a:blip r:embed="rId18" cstate="print">
            <a:extLst>
              <a:ext uri="{28A0092B-C50C-407E-A947-70E740481C1C}">
                <a14:useLocalDpi xmlns:a14="http://schemas.microsoft.com/office/drawing/2010/main" val="0"/>
              </a:ext>
            </a:extLst>
          </a:blip>
          <a:srcRect l="78902" b="89954"/>
          <a:stretch>
            <a:fillRect/>
          </a:stretch>
        </p:blipFill>
        <p:spPr bwMode="auto">
          <a:xfrm>
            <a:off x="7378700" y="6313488"/>
            <a:ext cx="1498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9"/>
          <p:cNvSpPr>
            <a:spLocks noChangeArrowheads="1"/>
          </p:cNvSpPr>
          <p:nvPr/>
        </p:nvSpPr>
        <p:spPr bwMode="auto">
          <a:xfrm>
            <a:off x="6045200" y="6432550"/>
            <a:ext cx="990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0A814A3D-C95E-41E7-919D-3F4CA0EB1E23}" type="slidenum">
              <a:rPr lang="en-US" altLang="en-US" sz="1350" b="1">
                <a:solidFill>
                  <a:srgbClr val="CC3300"/>
                </a:solidFill>
              </a:rPr>
              <a:pPr algn="ctr" eaLnBrk="1" hangingPunct="1">
                <a:defRPr/>
              </a:pPr>
              <a:t>‹#›</a:t>
            </a:fld>
            <a:endParaRPr lang="en-US" altLang="en-US" sz="1350" b="1">
              <a:solidFill>
                <a:srgbClr val="CC3300"/>
              </a:solidFill>
            </a:endParaRP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3950687250"/>
      </p:ext>
    </p:extLst>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 id="2147484651" r:id="rId12"/>
    <p:sldLayoutId id="2147484652" r:id="rId13"/>
    <p:sldLayoutId id="2147484653" r:id="rId14"/>
    <p:sldLayoutId id="2147484654"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30563583"/>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26079B7D-B4B9-48F9-9E34-5F3A1C013B47}" type="datetimeFigureOut">
              <a:rPr lang="en-US"/>
              <a:pPr>
                <a:defRPr/>
              </a:pPr>
              <a:t>5/26/2019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DA4FFFD1-7E05-4DA2-B01C-E049FC99BACD}" type="slidenum">
              <a:rPr lang="en-US" altLang="en-US"/>
              <a:pPr>
                <a:defRPr/>
              </a:pPr>
              <a:t>‹#›</a:t>
            </a:fld>
            <a:endParaRPr lang="en-US" altLang="en-US"/>
          </a:p>
        </p:txBody>
      </p:sp>
    </p:spTree>
    <p:extLst>
      <p:ext uri="{BB962C8B-B14F-4D97-AF65-F5344CB8AC3E}">
        <p14:creationId xmlns:p14="http://schemas.microsoft.com/office/powerpoint/2010/main" val="1876622400"/>
      </p:ext>
    </p:extLst>
  </p:cSld>
  <p:clrMap bg1="lt1" tx1="dk1" bg2="lt2" tx2="dk2" accent1="accent1" accent2="accent2" accent3="accent3" accent4="accent4" accent5="accent5" accent6="accent6" hlink="hlink" folHlink="folHlink"/>
  <p:sldLayoutIdLst>
    <p:sldLayoutId id="2147484656" r:id="rId1"/>
    <p:sldLayoutId id="2147484657" r:id="rId2"/>
    <p:sldLayoutId id="2147484658" r:id="rId3"/>
    <p:sldLayoutId id="2147484659" r:id="rId4"/>
    <p:sldLayoutId id="2147484660" r:id="rId5"/>
    <p:sldLayoutId id="2147484661" r:id="rId6"/>
    <p:sldLayoutId id="2147484662" r:id="rId7"/>
    <p:sldLayoutId id="2147484663" r:id="rId8"/>
    <p:sldLayoutId id="2147484664" r:id="rId9"/>
    <p:sldLayoutId id="2147484665" r:id="rId10"/>
    <p:sldLayoutId id="2147484666"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US" altLang="en-US" smtClean="0"/>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668" r:id="rId1"/>
    <p:sldLayoutId id="2147484669" r:id="rId2"/>
    <p:sldLayoutId id="2147484670" r:id="rId3"/>
    <p:sldLayoutId id="2147484671" r:id="rId4"/>
    <p:sldLayoutId id="2147484672" r:id="rId5"/>
    <p:sldLayoutId id="2147484673" r:id="rId6"/>
    <p:sldLayoutId id="2147484674" r:id="rId7"/>
    <p:sldLayoutId id="2147484675" r:id="rId8"/>
    <p:sldLayoutId id="2147484676" r:id="rId9"/>
    <p:sldLayoutId id="2147484677" r:id="rId10"/>
    <p:sldLayoutId id="2147484678" r:id="rId11"/>
    <p:sldLayoutId id="2147484679" r:id="rId12"/>
    <p:sldLayoutId id="2147484680" r:id="rId13"/>
    <p:sldLayoutId id="2147484681" r:id="rId14"/>
    <p:sldLayoutId id="2147484682" r:id="rId15"/>
    <p:sldLayoutId id="2147484683" r:id="rId16"/>
    <p:sldLayoutId id="2147484684" r:id="rId17"/>
    <p:sldLayoutId id="2147484685" r:id="rId18"/>
    <p:sldLayoutId id="2147484686" r:id="rId19"/>
    <p:sldLayoutId id="2147484687" r:id="rId20"/>
    <p:sldLayoutId id="2147484688" r:id="rId21"/>
    <p:sldLayoutId id="2147484689" r:id="rId22"/>
    <p:sldLayoutId id="2147484690" r:id="rId23"/>
    <p:sldLayoutId id="2147484691" r:id="rId24"/>
    <p:sldLayoutId id="2147484692" r:id="rId25"/>
    <p:sldLayoutId id="2147484693" r:id="rId26"/>
    <p:sldLayoutId id="2147484694" r:id="rId27"/>
    <p:sldLayoutId id="2147484695" r:id="rId28"/>
    <p:sldLayoutId id="2147484696" r:id="rId29"/>
    <p:sldLayoutId id="2147484697" r:id="rId30"/>
    <p:sldLayoutId id="2147484698" r:id="rId31"/>
    <p:sldLayoutId id="2147484699" r:id="rId32"/>
    <p:sldLayoutId id="2147484700" r:id="rId33"/>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en-US" sz="1350"/>
          </a:p>
        </p:txBody>
      </p:sp>
    </p:spTree>
  </p:cSld>
  <p:clrMap bg1="lt1" tx1="dk1" bg2="lt2" tx2="dk2" accent1="accent1" accent2="accent2" accent3="accent3" accent4="accent4" accent5="accent5" accent6="accent6" hlink="hlink" folHlink="folHlink"/>
  <p:sldLayoutIdLst>
    <p:sldLayoutId id="2147484702"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 id="2147484713" r:id="rId12"/>
    <p:sldLayoutId id="2147484714" r:id="rId13"/>
    <p:sldLayoutId id="2147484715" r:id="rId14"/>
    <p:sldLayoutId id="2147484716" r:id="rId15"/>
  </p:sldLayoutIdLst>
  <p:transition>
    <p:fade thruBlk="1"/>
  </p:transition>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charset="0"/>
                <a:cs typeface="Arial" charset="0"/>
              </a:defRPr>
            </a:lvl1pPr>
          </a:lstStyle>
          <a:p>
            <a:pPr>
              <a:defRPr/>
            </a:pPr>
            <a:fld id="{75867B4C-4A50-432F-8E48-B0770995AB08}" type="datetimeFigureOut">
              <a:rPr lang="en-US"/>
              <a:pPr>
                <a:defRPr/>
              </a:pPr>
              <a:t>5/26/2019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BA40D5D9-312F-42E9-B511-ECB50FD2FC7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718" r:id="rId1"/>
    <p:sldLayoutId id="2147484719" r:id="rId2"/>
    <p:sldLayoutId id="2147484720" r:id="rId3"/>
    <p:sldLayoutId id="2147484721" r:id="rId4"/>
    <p:sldLayoutId id="2147484722" r:id="rId5"/>
    <p:sldLayoutId id="2147484723" r:id="rId6"/>
    <p:sldLayoutId id="2147484724" r:id="rId7"/>
    <p:sldLayoutId id="2147484725" r:id="rId8"/>
    <p:sldLayoutId id="2147484726" r:id="rId9"/>
    <p:sldLayoutId id="2147484727" r:id="rId10"/>
    <p:sldLayoutId id="2147484728"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7"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08107885"/>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 id="2147484205" r:id="rId13"/>
    <p:sldLayoutId id="2147484206" r:id="rId14"/>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Narrow" pitchFamily="34" charset="0"/>
        </a:defRPr>
      </a:lvl2pPr>
      <a:lvl3pPr algn="l" rtl="0" eaLnBrk="1" fontAlgn="base" hangingPunct="1">
        <a:spcBef>
          <a:spcPct val="0"/>
        </a:spcBef>
        <a:spcAft>
          <a:spcPct val="0"/>
        </a:spcAft>
        <a:defRPr sz="2400" b="1">
          <a:solidFill>
            <a:schemeClr val="bg1"/>
          </a:solidFill>
          <a:latin typeface="Arial Narrow" pitchFamily="34" charset="0"/>
        </a:defRPr>
      </a:lvl3pPr>
      <a:lvl4pPr algn="l" rtl="0" eaLnBrk="1" fontAlgn="base" hangingPunct="1">
        <a:spcBef>
          <a:spcPct val="0"/>
        </a:spcBef>
        <a:spcAft>
          <a:spcPct val="0"/>
        </a:spcAft>
        <a:defRPr sz="2400" b="1">
          <a:solidFill>
            <a:schemeClr val="bg1"/>
          </a:solidFill>
          <a:latin typeface="Arial Narrow" pitchFamily="34" charset="0"/>
        </a:defRPr>
      </a:lvl4pPr>
      <a:lvl5pPr algn="l" rtl="0" eaLnBrk="1" fontAlgn="base" hangingPunct="1">
        <a:spcBef>
          <a:spcPct val="0"/>
        </a:spcBef>
        <a:spcAft>
          <a:spcPct val="0"/>
        </a:spcAft>
        <a:defRPr sz="2400" b="1">
          <a:solidFill>
            <a:schemeClr val="bg1"/>
          </a:solidFill>
          <a:latin typeface="Arial Narrow" pitchFamily="34"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3" panose="05040102010807070707" pitchFamily="18" charset="2"/>
        <a:buChar char="Ì"/>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anose="05000000000000000000"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468313" y="711200"/>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3843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4015458538"/>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 id="2147484220" r:id="rId13"/>
    <p:sldLayoutId id="2147484221" r:id="rId14"/>
    <p:sldLayoutId id="2147484222" r:id="rId15"/>
    <p:sldLayoutId id="2147484223" r:id="rId16"/>
    <p:sldLayoutId id="2147484224" r:id="rId17"/>
    <p:sldLayoutId id="2147484225" r:id="rId18"/>
    <p:sldLayoutId id="2147484226" r:id="rId19"/>
    <p:sldLayoutId id="2147484227" r:id="rId20"/>
    <p:sldLayoutId id="2147484228" r:id="rId21"/>
    <p:sldLayoutId id="2147484229" r:id="rId22"/>
    <p:sldLayoutId id="2147484230" r:id="rId23"/>
    <p:sldLayoutId id="2147484231" r:id="rId24"/>
    <p:sldLayoutId id="2147484232" r:id="rId25"/>
    <p:sldLayoutId id="2147484233" r:id="rId26"/>
    <p:sldLayoutId id="2147484234" r:id="rId27"/>
    <p:sldLayoutId id="2147484235" r:id="rId28"/>
    <p:sldLayoutId id="2147484236" r:id="rId29"/>
    <p:sldLayoutId id="2147484237" r:id="rId30"/>
    <p:sldLayoutId id="2147484238" r:id="rId31"/>
    <p:sldLayoutId id="2147484239" r:id="rId32"/>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sz="24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7488" indent="-217488"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14313" indent="-214313"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428625" indent="-20955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638175" indent="-20955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852488" indent="-214313" algn="l" defTabSz="700088"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2"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139600270"/>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57740D7C-764F-469F-B8C0-0BE08B98EE88}" type="datetimeFigureOut">
              <a:rPr lang="en-US"/>
              <a:pPr>
                <a:defRPr/>
              </a:pPr>
              <a:t>5/26/2019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7C0454AB-452E-4C93-8E45-819796AEDFD4}" type="slidenum">
              <a:rPr lang="en-US" altLang="en-US"/>
              <a:pPr>
                <a:defRPr/>
              </a:pPr>
              <a:t>‹#›</a:t>
            </a:fld>
            <a:endParaRPr lang="en-US" altLang="en-US"/>
          </a:p>
        </p:txBody>
      </p:sp>
    </p:spTree>
    <p:extLst>
      <p:ext uri="{BB962C8B-B14F-4D97-AF65-F5344CB8AC3E}">
        <p14:creationId xmlns:p14="http://schemas.microsoft.com/office/powerpoint/2010/main" val="3064754959"/>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Lst>
  <p:timing>
    <p:tnLst>
      <p:par>
        <p:cTn id="1" dur="indefinite" restart="never" nodeType="tmRoot"/>
      </p:par>
    </p:tnLst>
  </p:timing>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bwMode="auto">
          <a:xfrm>
            <a:off x="152400" y="190500"/>
            <a:ext cx="8458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174"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3" name="Line 21"/>
          <p:cNvSpPr>
            <a:spLocks noChangeShapeType="1"/>
          </p:cNvSpPr>
          <p:nvPr/>
        </p:nvSpPr>
        <p:spPr bwMode="auto">
          <a:xfrm>
            <a:off x="7048500" y="63246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pPr algn="ctr">
              <a:defRPr/>
            </a:pPr>
            <a:endParaRPr lang="en-US" sz="1350"/>
          </a:p>
        </p:txBody>
      </p:sp>
    </p:spTree>
    <p:extLst>
      <p:ext uri="{BB962C8B-B14F-4D97-AF65-F5344CB8AC3E}">
        <p14:creationId xmlns:p14="http://schemas.microsoft.com/office/powerpoint/2010/main" val="2418073227"/>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Narrow" pitchFamily="34" charset="0"/>
        </a:defRPr>
      </a:lvl2pPr>
      <a:lvl3pPr algn="l" rtl="0" eaLnBrk="1" fontAlgn="base" hangingPunct="1">
        <a:spcBef>
          <a:spcPct val="0"/>
        </a:spcBef>
        <a:spcAft>
          <a:spcPct val="0"/>
        </a:spcAft>
        <a:defRPr b="1">
          <a:solidFill>
            <a:schemeClr val="bg1"/>
          </a:solidFill>
          <a:latin typeface="Arial Narrow" pitchFamily="34" charset="0"/>
        </a:defRPr>
      </a:lvl3pPr>
      <a:lvl4pPr algn="l" rtl="0" eaLnBrk="1" fontAlgn="base" hangingPunct="1">
        <a:spcBef>
          <a:spcPct val="0"/>
        </a:spcBef>
        <a:spcAft>
          <a:spcPct val="0"/>
        </a:spcAft>
        <a:defRPr b="1">
          <a:solidFill>
            <a:schemeClr val="bg1"/>
          </a:solidFill>
          <a:latin typeface="Arial Narrow" pitchFamily="34" charset="0"/>
        </a:defRPr>
      </a:lvl4pPr>
      <a:lvl5pPr algn="l" rtl="0" eaLnBrk="1" fontAlgn="base" hangingPunct="1">
        <a:spcBef>
          <a:spcPct val="0"/>
        </a:spcBef>
        <a:spcAft>
          <a:spcPct val="0"/>
        </a:spcAft>
        <a:defRPr b="1">
          <a:solidFill>
            <a:schemeClr val="bg1"/>
          </a:solidFill>
          <a:latin typeface="Arial Narrow" pitchFamily="34" charset="0"/>
        </a:defRPr>
      </a:lvl5pPr>
      <a:lvl6pPr marL="342900" algn="l" rtl="0" eaLnBrk="1" fontAlgn="base" hangingPunct="1">
        <a:spcBef>
          <a:spcPct val="0"/>
        </a:spcBef>
        <a:spcAft>
          <a:spcPct val="0"/>
        </a:spcAft>
        <a:defRPr sz="1800" b="1">
          <a:solidFill>
            <a:schemeClr val="bg1"/>
          </a:solidFill>
          <a:latin typeface="Arial Narrow" pitchFamily="34" charset="0"/>
        </a:defRPr>
      </a:lvl6pPr>
      <a:lvl7pPr marL="685800" algn="l" rtl="0" eaLnBrk="1" fontAlgn="base" hangingPunct="1">
        <a:spcBef>
          <a:spcPct val="0"/>
        </a:spcBef>
        <a:spcAft>
          <a:spcPct val="0"/>
        </a:spcAft>
        <a:defRPr sz="1800" b="1">
          <a:solidFill>
            <a:schemeClr val="bg1"/>
          </a:solidFill>
          <a:latin typeface="Arial Narrow" pitchFamily="34" charset="0"/>
        </a:defRPr>
      </a:lvl7pPr>
      <a:lvl8pPr marL="1028700" algn="l" rtl="0" eaLnBrk="1" fontAlgn="base" hangingPunct="1">
        <a:spcBef>
          <a:spcPct val="0"/>
        </a:spcBef>
        <a:spcAft>
          <a:spcPct val="0"/>
        </a:spcAft>
        <a:defRPr sz="1800" b="1">
          <a:solidFill>
            <a:schemeClr val="bg1"/>
          </a:solidFill>
          <a:latin typeface="Arial Narrow" pitchFamily="34" charset="0"/>
        </a:defRPr>
      </a:lvl8pPr>
      <a:lvl9pPr marL="1371600" algn="l" rtl="0" eaLnBrk="1" fontAlgn="base" hangingPunct="1">
        <a:spcBef>
          <a:spcPct val="0"/>
        </a:spcBef>
        <a:spcAft>
          <a:spcPct val="0"/>
        </a:spcAft>
        <a:defRPr sz="1800" b="1">
          <a:solidFill>
            <a:schemeClr val="bg1"/>
          </a:solidFill>
          <a:latin typeface="Arial Narrow" pitchFamily="34" charset="0"/>
        </a:defRPr>
      </a:lvl9pPr>
    </p:titleStyle>
    <p:bodyStyle>
      <a:lvl1pPr marL="257175" indent="-257175" algn="l" rtl="0" eaLnBrk="1" fontAlgn="base" hangingPunct="1">
        <a:spcBef>
          <a:spcPct val="20000"/>
        </a:spcBef>
        <a:spcAft>
          <a:spcPct val="0"/>
        </a:spcAft>
        <a:buClr>
          <a:srgbClr val="BF1313"/>
        </a:buClr>
        <a:buFont typeface="Wingdings 3" panose="05040102010807070707" pitchFamily="18" charset="2"/>
        <a:buChar char="Ì"/>
        <a:defRPr>
          <a:solidFill>
            <a:schemeClr val="tx1"/>
          </a:solidFill>
          <a:latin typeface="+mn-lt"/>
          <a:ea typeface="+mn-ea"/>
          <a:cs typeface="+mn-cs"/>
        </a:defRPr>
      </a:lvl1pPr>
      <a:lvl2pPr marL="557213" indent="-214313" algn="l" rtl="0" eaLnBrk="1" fontAlgn="base" hangingPunct="1">
        <a:spcBef>
          <a:spcPct val="20000"/>
        </a:spcBef>
        <a:spcAft>
          <a:spcPct val="0"/>
        </a:spcAft>
        <a:buClr>
          <a:srgbClr val="E63700"/>
        </a:buClr>
        <a:buFont typeface="Wingdings" panose="05000000000000000000" pitchFamily="2" charset="2"/>
        <a:buChar char="§"/>
        <a:defRPr sz="1500">
          <a:solidFill>
            <a:schemeClr val="tx1"/>
          </a:solidFill>
          <a:latin typeface="+mn-lt"/>
        </a:defRPr>
      </a:lvl2pPr>
      <a:lvl3pPr marL="857250" indent="-171450" algn="l" rtl="0" eaLnBrk="1" fontAlgn="base" hangingPunct="1">
        <a:spcBef>
          <a:spcPct val="20000"/>
        </a:spcBef>
        <a:spcAft>
          <a:spcPct val="0"/>
        </a:spcAft>
        <a:buClr>
          <a:schemeClr val="bg2"/>
        </a:buClr>
        <a:buChar char="•"/>
        <a:defRPr>
          <a:solidFill>
            <a:schemeClr val="tx1"/>
          </a:solidFill>
          <a:latin typeface="+mn-lt"/>
        </a:defRPr>
      </a:lvl3pPr>
      <a:lvl4pPr marL="12001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4pPr>
      <a:lvl5pPr marL="1543050" indent="-171450" algn="l" rtl="0" eaLnBrk="1" fontAlgn="base" hangingPunct="1">
        <a:spcBef>
          <a:spcPct val="20000"/>
        </a:spcBef>
        <a:spcAft>
          <a:spcPct val="0"/>
        </a:spcAft>
        <a:buClr>
          <a:schemeClr val="bg2"/>
        </a:buClr>
        <a:buFont typeface="Arial" panose="020B0604020202020204" pitchFamily="34" charset="0"/>
        <a:buChar char="»"/>
        <a:defRPr sz="1200">
          <a:solidFill>
            <a:schemeClr val="tx1"/>
          </a:solidFill>
          <a:latin typeface="+mn-lt"/>
        </a:defRPr>
      </a:lvl5pPr>
      <a:lvl6pPr marL="18859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2288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25717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2914650" indent="-17145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Arial" charset="0"/>
                <a:cs typeface="Arial" charset="0"/>
              </a:defRPr>
            </a:lvl1pPr>
          </a:lstStyle>
          <a:p>
            <a:pPr>
              <a:defRPr/>
            </a:pPr>
            <a:fld id="{7E24F6FE-B917-4F6F-B8DB-3A688BADCDB1}" type="datetimeFigureOut">
              <a:rPr lang="en-US"/>
              <a:pPr>
                <a:defRPr/>
              </a:pPr>
              <a:t>5/26/2019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923A1D47-1B69-4A2C-981C-F4657A084FB2}" type="slidenum">
              <a:rPr lang="en-US" altLang="en-US"/>
              <a:pPr>
                <a:defRPr/>
              </a:pPr>
              <a:t>‹#›</a:t>
            </a:fld>
            <a:endParaRPr lang="en-US" altLang="en-US"/>
          </a:p>
        </p:txBody>
      </p:sp>
    </p:spTree>
    <p:extLst>
      <p:ext uri="{BB962C8B-B14F-4D97-AF65-F5344CB8AC3E}">
        <p14:creationId xmlns:p14="http://schemas.microsoft.com/office/powerpoint/2010/main" val="3125550195"/>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iming>
    <p:tnLst>
      <p:par>
        <p:cTn id="1" dur="indefinite" restart="never" nodeType="tmRoot"/>
      </p:par>
    </p:tnLst>
  </p:timing>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9.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9.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9.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9.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1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9.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9.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9.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59.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59.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59.xml"/><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9.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159.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9.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159.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59.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59.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59.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59.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59.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59.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0.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9.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1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2"/>
          <p:cNvSpPr>
            <a:spLocks noGrp="1"/>
          </p:cNvSpPr>
          <p:nvPr>
            <p:ph type="title"/>
          </p:nvPr>
        </p:nvSpPr>
        <p:spPr>
          <a:xfrm>
            <a:off x="979488" y="2668588"/>
            <a:ext cx="7791450" cy="1231106"/>
          </a:xfrm>
        </p:spPr>
        <p:txBody>
          <a:bodyPr>
            <a:normAutofit fontScale="90000"/>
          </a:bodyPr>
          <a:lstStyle/>
          <a:p>
            <a:pPr algn="ctr"/>
            <a:r>
              <a:rPr lang="en-US" altLang="en-US" sz="4000" dirty="0" smtClean="0">
                <a:solidFill>
                  <a:schemeClr val="accent1"/>
                </a:solidFill>
              </a:rPr>
              <a:t>Getting your Salesforce Organization Ready</a:t>
            </a:r>
            <a:endParaRPr altLang="en-US" sz="4000" dirty="0" smtClean="0">
              <a:solidFill>
                <a:schemeClr val="accent1"/>
              </a:solidFill>
            </a:endParaRPr>
          </a:p>
        </p:txBody>
      </p:sp>
    </p:spTree>
    <p:extLst>
      <p:ext uri="{BB962C8B-B14F-4D97-AF65-F5344CB8AC3E}">
        <p14:creationId xmlns:p14="http://schemas.microsoft.com/office/powerpoint/2010/main" val="375856557"/>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229600" cy="4953000"/>
          </a:xfrm>
        </p:spPr>
        <p:txBody>
          <a:bodyPr>
            <a:normAutofit fontScale="77500" lnSpcReduction="20000"/>
          </a:bodyPr>
          <a:lstStyle/>
          <a:p>
            <a:pPr eaLnBrk="1" hangingPunct="1">
              <a:defRPr/>
            </a:pPr>
            <a:r>
              <a:rPr lang="en-US" dirty="0" smtClean="0"/>
              <a:t>Force.com - One App User</a:t>
            </a:r>
          </a:p>
          <a:p>
            <a:pPr lvl="3">
              <a:defRPr/>
            </a:pPr>
            <a:r>
              <a:rPr lang="en-US" dirty="0" smtClean="0"/>
              <a:t>Force.com - One App users are entitled to the same rights as Salesforce Platform users</a:t>
            </a:r>
          </a:p>
          <a:p>
            <a:pPr lvl="3">
              <a:defRPr/>
            </a:pPr>
            <a:r>
              <a:rPr lang="en-US" dirty="0" smtClean="0"/>
              <a:t>They have access to an unlimited number of custom tabs. </a:t>
            </a:r>
          </a:p>
          <a:p>
            <a:pPr lvl="3">
              <a:defRPr/>
            </a:pPr>
            <a:r>
              <a:rPr lang="en-US" dirty="0" smtClean="0"/>
              <a:t>They are limited to read-only access to the Accounts and Contacts objects. </a:t>
            </a:r>
          </a:p>
          <a:p>
            <a:pPr lvl="3">
              <a:defRPr/>
            </a:pPr>
            <a:r>
              <a:rPr lang="en-US" dirty="0" smtClean="0"/>
              <a:t>Users with a Force.com - One App user license cannot edit or create new dashboards and can only view dashboards if the Running User of the dashboard also has a Force.com - One App license</a:t>
            </a:r>
          </a:p>
          <a:p>
            <a:pPr lvl="1" eaLnBrk="1" hangingPunct="1">
              <a:defRPr/>
            </a:pPr>
            <a:endParaRPr lang="en-US" dirty="0" smtClean="0"/>
          </a:p>
          <a:p>
            <a:pPr eaLnBrk="1" hangingPunct="1">
              <a:defRPr/>
            </a:pPr>
            <a:r>
              <a:rPr lang="en-US" dirty="0"/>
              <a:t>Force.com – Free User</a:t>
            </a:r>
          </a:p>
          <a:p>
            <a:pPr lvl="3">
              <a:defRPr/>
            </a:pPr>
            <a:r>
              <a:rPr lang="en-US" dirty="0"/>
              <a:t>Entitled to the same rights as Salesforce Platform users, plus they have access to an unlimited number of custom tabs. </a:t>
            </a:r>
          </a:p>
          <a:p>
            <a:pPr lvl="3">
              <a:defRPr/>
            </a:pPr>
            <a:r>
              <a:rPr lang="en-US" dirty="0"/>
              <a:t>However, they are limited to the use of one custom app, which is defined as up to 10 custom objects, and they do not have access to Accounts and Contacts objects. </a:t>
            </a:r>
          </a:p>
          <a:p>
            <a:pPr lvl="1" eaLnBrk="1" hangingPunct="1">
              <a:defRPr/>
            </a:pPr>
            <a:endParaRPr lang="en-US" dirty="0"/>
          </a:p>
          <a:p>
            <a:pPr lvl="1">
              <a:defRPr/>
            </a:pPr>
            <a:r>
              <a:rPr lang="en-US" dirty="0"/>
              <a:t>Ideas and Answers Internal User</a:t>
            </a:r>
          </a:p>
          <a:p>
            <a:pPr lvl="3">
              <a:defRPr/>
            </a:pPr>
            <a:r>
              <a:rPr lang="en-US" dirty="0"/>
              <a:t>Designed for internal Salesforce users who only need access to the ideas and answers features. </a:t>
            </a:r>
          </a:p>
          <a:p>
            <a:pPr lvl="3">
              <a:defRPr/>
            </a:pPr>
            <a:r>
              <a:rPr lang="en-US" dirty="0" smtClean="0"/>
              <a:t>This </a:t>
            </a:r>
            <a:r>
              <a:rPr lang="en-US" dirty="0"/>
              <a:t>license allows users to access the Ideas tab, Answers tab, Home tab, and up to three other custom tabs.</a:t>
            </a:r>
          </a:p>
          <a:p>
            <a:pPr lvl="1" eaLnBrk="1" hangingPunct="1">
              <a:defRPr/>
            </a:pPr>
            <a:endParaRPr lang="en-US" dirty="0" smtClean="0"/>
          </a:p>
        </p:txBody>
      </p:sp>
      <p:sp>
        <p:nvSpPr>
          <p:cNvPr id="26626" name="Title 1"/>
          <p:cNvSpPr>
            <a:spLocks noGrp="1"/>
          </p:cNvSpPr>
          <p:nvPr>
            <p:ph type="title"/>
          </p:nvPr>
        </p:nvSpPr>
        <p:spPr/>
        <p:txBody>
          <a:bodyPr/>
          <a:lstStyle/>
          <a:p>
            <a:r>
              <a:rPr lang="en-US" altLang="en-US" dirty="0"/>
              <a:t>Salesforce Users Licenses</a:t>
            </a:r>
            <a:endParaRPr lang="en-US" altLang="en-US" dirty="0" smtClean="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381000" y="1219200"/>
            <a:ext cx="8212137" cy="5257800"/>
          </a:xfrm>
        </p:spPr>
        <p:txBody>
          <a:bodyPr>
            <a:normAutofit fontScale="77500" lnSpcReduction="20000"/>
          </a:bodyPr>
          <a:lstStyle/>
          <a:p>
            <a:pPr eaLnBrk="1" hangingPunct="1"/>
            <a:r>
              <a:rPr lang="en-US" altLang="en-US" dirty="0" smtClean="0"/>
              <a:t>Content Only User</a:t>
            </a:r>
          </a:p>
          <a:p>
            <a:pPr lvl="3"/>
            <a:r>
              <a:rPr lang="en-US" altLang="en-US" dirty="0" smtClean="0"/>
              <a:t>Designed for users who only need access to the Content app. </a:t>
            </a:r>
          </a:p>
          <a:p>
            <a:pPr lvl="3"/>
            <a:r>
              <a:rPr lang="en-US" altLang="en-US" dirty="0" smtClean="0"/>
              <a:t>This license allows users to access the following tabs: Workspaces, Content, Subscriptions, Ideas, and Home. Each license provides 500 MB of file storage.</a:t>
            </a:r>
          </a:p>
          <a:p>
            <a:pPr lvl="1" eaLnBrk="1" hangingPunct="1"/>
            <a:endParaRPr lang="en-US" altLang="en-US" dirty="0" smtClean="0"/>
          </a:p>
          <a:p>
            <a:pPr eaLnBrk="1" hangingPunct="1"/>
            <a:r>
              <a:rPr lang="en-US" altLang="en-US" dirty="0" smtClean="0"/>
              <a:t>Knowledge Only User</a:t>
            </a:r>
          </a:p>
          <a:p>
            <a:pPr lvl="3"/>
            <a:r>
              <a:rPr lang="en-US" altLang="en-US" dirty="0" smtClean="0"/>
              <a:t>Designed for users who only need access to the Salesforce Knowledge app. </a:t>
            </a:r>
          </a:p>
          <a:p>
            <a:pPr lvl="3"/>
            <a:r>
              <a:rPr lang="en-US" altLang="en-US" dirty="0" smtClean="0"/>
              <a:t>This license provides access to the following tabs: Articles, Article Management, Home, Reports, and custom tabs. </a:t>
            </a:r>
          </a:p>
          <a:p>
            <a:pPr lvl="3"/>
            <a:r>
              <a:rPr lang="en-US" altLang="en-US" dirty="0" smtClean="0"/>
              <a:t>The Knowledge Only User license includes a Knowledge Only profile that grants access to the Articles tab via the “View Articles” user permission. </a:t>
            </a:r>
          </a:p>
          <a:p>
            <a:pPr lvl="3"/>
            <a:r>
              <a:rPr lang="en-US" altLang="en-US" dirty="0" smtClean="0"/>
              <a:t>To view and use the Article Management tab, a user's profile must include the “Manage Articles” permission</a:t>
            </a:r>
          </a:p>
          <a:p>
            <a:pPr lvl="1" eaLnBrk="1" hangingPunct="1"/>
            <a:endParaRPr lang="en-US" altLang="en-US" dirty="0" smtClean="0"/>
          </a:p>
          <a:p>
            <a:pPr eaLnBrk="1" hangingPunct="1"/>
            <a:r>
              <a:rPr lang="en-US" altLang="en-US" dirty="0" smtClean="0"/>
              <a:t>Chatter Free User</a:t>
            </a:r>
          </a:p>
          <a:p>
            <a:pPr lvl="3"/>
            <a:r>
              <a:rPr lang="en-US" altLang="en-US" dirty="0" smtClean="0"/>
              <a:t>Designed for Unlimited, Enterprise, and Professional Edition users that don’t have Salesforce licenses but need access to chatter. </a:t>
            </a:r>
          </a:p>
          <a:p>
            <a:pPr lvl="3"/>
            <a:r>
              <a:rPr lang="en-US" altLang="en-US" dirty="0" smtClean="0"/>
              <a:t>These users can access standard Chatter people, profiles, groups, and files. </a:t>
            </a:r>
          </a:p>
          <a:p>
            <a:pPr lvl="3"/>
            <a:r>
              <a:rPr lang="en-US" altLang="en-US" dirty="0" smtClean="0"/>
              <a:t>They can't access any Salesforce objects or data.</a:t>
            </a:r>
          </a:p>
          <a:p>
            <a:pPr lvl="1" eaLnBrk="1" hangingPunct="1"/>
            <a:endParaRPr lang="en-US" altLang="en-US" dirty="0" smtClean="0"/>
          </a:p>
          <a:p>
            <a:pPr eaLnBrk="1" hangingPunct="1"/>
            <a:endParaRPr lang="en-US" altLang="en-US" dirty="0" smtClean="0"/>
          </a:p>
          <a:p>
            <a:pPr eaLnBrk="1" hangingPunct="1"/>
            <a:endParaRPr lang="en-US" altLang="en-US" dirty="0" smtClean="0"/>
          </a:p>
        </p:txBody>
      </p:sp>
      <p:sp>
        <p:nvSpPr>
          <p:cNvPr id="27650" name="Title 1"/>
          <p:cNvSpPr>
            <a:spLocks noGrp="1"/>
          </p:cNvSpPr>
          <p:nvPr>
            <p:ph type="title"/>
          </p:nvPr>
        </p:nvSpPr>
        <p:spPr>
          <a:xfrm>
            <a:off x="533400" y="304800"/>
            <a:ext cx="8229600" cy="1143000"/>
          </a:xfrm>
        </p:spPr>
        <p:txBody>
          <a:bodyPr/>
          <a:lstStyle/>
          <a:p>
            <a:r>
              <a:rPr lang="en-US" altLang="en-US" dirty="0"/>
              <a:t>Salesforce Users Licenses</a:t>
            </a:r>
            <a:endParaRPr lang="en-US" dirty="0">
              <a:effectLst/>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481013" y="1971677"/>
            <a:ext cx="8212137" cy="2492990"/>
          </a:xfrm>
        </p:spPr>
        <p:txBody>
          <a:bodyPr>
            <a:normAutofit fontScale="92500" lnSpcReduction="20000"/>
          </a:bodyPr>
          <a:lstStyle/>
          <a:p>
            <a:pPr eaLnBrk="1" hangingPunct="1"/>
            <a:r>
              <a:rPr lang="en-US" altLang="en-US" dirty="0" smtClean="0"/>
              <a:t>Guest User</a:t>
            </a:r>
          </a:p>
          <a:p>
            <a:pPr lvl="3"/>
            <a:r>
              <a:rPr lang="en-US" altLang="en-US" dirty="0" smtClean="0"/>
              <a:t>Designed for public users who access your Force.com sites. </a:t>
            </a:r>
          </a:p>
          <a:p>
            <a:pPr lvl="3"/>
            <a:r>
              <a:rPr lang="en-US" altLang="en-US" dirty="0" smtClean="0"/>
              <a:t>The number of Guest User licenses determines the number of sites that you can develop for your organization. </a:t>
            </a:r>
          </a:p>
          <a:p>
            <a:pPr lvl="3"/>
            <a:r>
              <a:rPr lang="en-US" altLang="en-US" dirty="0" smtClean="0"/>
              <a:t>You can create one active site for each Guest User license. Enterprise and Unlimited Editions each come with 25 Guest User licenses. </a:t>
            </a:r>
          </a:p>
          <a:p>
            <a:pPr lvl="3"/>
            <a:r>
              <a:rPr lang="en-US" altLang="en-US" dirty="0" smtClean="0"/>
              <a:t>Developer and Force.com - Free Editions each come with one Guest User license.</a:t>
            </a:r>
          </a:p>
          <a:p>
            <a:pPr lvl="1" eaLnBrk="1" hangingPunct="1"/>
            <a:endParaRPr lang="en-US" altLang="en-US" dirty="0" smtClean="0"/>
          </a:p>
        </p:txBody>
      </p:sp>
      <p:sp>
        <p:nvSpPr>
          <p:cNvPr id="28674" name="Title 1"/>
          <p:cNvSpPr>
            <a:spLocks noGrp="1"/>
          </p:cNvSpPr>
          <p:nvPr>
            <p:ph type="title"/>
          </p:nvPr>
        </p:nvSpPr>
        <p:spPr/>
        <p:txBody>
          <a:bodyPr/>
          <a:lstStyle/>
          <a:p>
            <a:pPr eaLnBrk="1" hangingPunct="1"/>
            <a:r>
              <a:rPr lang="en-US" altLang="en-US" smtClean="0"/>
              <a:t>Sites Users</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13</a:t>
            </a:fld>
            <a:endParaRPr kumimoji="0" lang="en-US"/>
          </a:p>
        </p:txBody>
      </p:sp>
      <p:sp>
        <p:nvSpPr>
          <p:cNvPr id="6" name="Title 5"/>
          <p:cNvSpPr>
            <a:spLocks noGrp="1"/>
          </p:cNvSpPr>
          <p:nvPr>
            <p:ph type="title"/>
          </p:nvPr>
        </p:nvSpPr>
        <p:spPr/>
        <p:txBody>
          <a:bodyPr/>
          <a:lstStyle/>
          <a:p>
            <a:r>
              <a:rPr lang="en-US" dirty="0" smtClean="0"/>
              <a:t>Standard Fiscal Year</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681956"/>
            <a:ext cx="6767512"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91" y="2057400"/>
            <a:ext cx="138030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81480" y="2895600"/>
            <a:ext cx="1057129" cy="3048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617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kumimoji="0" lang="en-US"/>
          </a:p>
        </p:txBody>
      </p:sp>
      <p:sp>
        <p:nvSpPr>
          <p:cNvPr id="6" name="Title 5"/>
          <p:cNvSpPr>
            <a:spLocks noGrp="1"/>
          </p:cNvSpPr>
          <p:nvPr>
            <p:ph type="title"/>
          </p:nvPr>
        </p:nvSpPr>
        <p:spPr/>
        <p:txBody>
          <a:bodyPr/>
          <a:lstStyle/>
          <a:p>
            <a:r>
              <a:rPr lang="en-US" dirty="0" smtClean="0"/>
              <a:t>Custom </a:t>
            </a:r>
            <a:r>
              <a:rPr lang="en-US" dirty="0"/>
              <a:t>Fiscal Year</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262" y="1600994"/>
            <a:ext cx="799147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652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15</a:t>
            </a:fld>
            <a:endParaRPr kumimoji="0" lang="en-US"/>
          </a:p>
        </p:txBody>
      </p:sp>
      <p:sp>
        <p:nvSpPr>
          <p:cNvPr id="6" name="Title 5"/>
          <p:cNvSpPr>
            <a:spLocks noGrp="1"/>
          </p:cNvSpPr>
          <p:nvPr>
            <p:ph type="title"/>
          </p:nvPr>
        </p:nvSpPr>
        <p:spPr/>
        <p:txBody>
          <a:bodyPr/>
          <a:lstStyle/>
          <a:p>
            <a:r>
              <a:rPr lang="en-US" dirty="0"/>
              <a:t>Custom Fiscal Year</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96256"/>
            <a:ext cx="7881937"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972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Content Placeholder 2"/>
          <p:cNvSpPr>
            <a:spLocks noGrp="1"/>
          </p:cNvSpPr>
          <p:nvPr>
            <p:ph idx="1"/>
          </p:nvPr>
        </p:nvSpPr>
        <p:spPr>
          <a:xfrm>
            <a:off x="2362201" y="1295400"/>
            <a:ext cx="6575424" cy="4876800"/>
          </a:xfrm>
        </p:spPr>
        <p:txBody>
          <a:bodyPr>
            <a:normAutofit fontScale="70000" lnSpcReduction="20000"/>
          </a:bodyPr>
          <a:lstStyle/>
          <a:p>
            <a:pPr eaLnBrk="1" hangingPunct="1"/>
            <a:r>
              <a:rPr lang="en-US" altLang="en-US" dirty="0" smtClean="0"/>
              <a:t>Are very important and required field available on objects like Quota or Annual Revenue</a:t>
            </a:r>
          </a:p>
          <a:p>
            <a:pPr eaLnBrk="1" hangingPunct="1"/>
            <a:r>
              <a:rPr lang="en-US" altLang="en-US" dirty="0" smtClean="0"/>
              <a:t>It is use to show losses and profit in financial reporting</a:t>
            </a:r>
          </a:p>
          <a:p>
            <a:pPr eaLnBrk="1" hangingPunct="1"/>
            <a:r>
              <a:rPr lang="en-US" altLang="en-US" dirty="0" smtClean="0"/>
              <a:t>Currency is a required field on every object where currency field is available and defined</a:t>
            </a:r>
          </a:p>
          <a:p>
            <a:pPr eaLnBrk="1" hangingPunct="1"/>
            <a:r>
              <a:rPr lang="en-US" altLang="en-US" dirty="0" smtClean="0"/>
              <a:t>In a single currency organization, </a:t>
            </a:r>
          </a:p>
          <a:p>
            <a:pPr lvl="1" eaLnBrk="1" hangingPunct="1"/>
            <a:r>
              <a:rPr lang="en-US" altLang="en-US" dirty="0" smtClean="0"/>
              <a:t>the Salesforce administrators set </a:t>
            </a:r>
          </a:p>
          <a:p>
            <a:pPr lvl="2" eaLnBrk="1" hangingPunct="1"/>
            <a:r>
              <a:rPr lang="en-US" altLang="en-US" dirty="0" smtClean="0"/>
              <a:t>the currency locale, default language, default locale, and default time zone for their organizations </a:t>
            </a:r>
          </a:p>
          <a:p>
            <a:pPr lvl="1" eaLnBrk="1" hangingPunct="1"/>
            <a:r>
              <a:rPr lang="en-US" altLang="en-US" dirty="0" smtClean="0"/>
              <a:t>the users can set </a:t>
            </a:r>
          </a:p>
          <a:p>
            <a:pPr lvl="2" eaLnBrk="1" hangingPunct="1"/>
            <a:r>
              <a:rPr lang="en-US" altLang="en-US" dirty="0" smtClean="0"/>
              <a:t>their individual language, locale, and time zone on their personal settings pages. </a:t>
            </a:r>
          </a:p>
          <a:p>
            <a:pPr eaLnBrk="1" hangingPunct="1"/>
            <a:r>
              <a:rPr lang="en-US" altLang="en-US" dirty="0" smtClean="0"/>
              <a:t>In a multiple currency organization, </a:t>
            </a:r>
          </a:p>
          <a:p>
            <a:pPr lvl="1" eaLnBrk="1" hangingPunct="1"/>
            <a:r>
              <a:rPr lang="en-US" altLang="en-US" dirty="0" smtClean="0"/>
              <a:t>the Salesforce administrators set </a:t>
            </a:r>
          </a:p>
          <a:p>
            <a:pPr lvl="2" eaLnBrk="1" hangingPunct="1"/>
            <a:r>
              <a:rPr lang="en-US" altLang="en-US" dirty="0" smtClean="0"/>
              <a:t>the corporate currency, default language, default locale, and default time zone for their organizations </a:t>
            </a:r>
          </a:p>
          <a:p>
            <a:pPr lvl="1" eaLnBrk="1" hangingPunct="1"/>
            <a:r>
              <a:rPr lang="en-US" altLang="en-US" dirty="0" smtClean="0"/>
              <a:t>the users can set </a:t>
            </a:r>
          </a:p>
          <a:p>
            <a:pPr lvl="2" eaLnBrk="1" hangingPunct="1"/>
            <a:r>
              <a:rPr lang="en-US" altLang="en-US" dirty="0" smtClean="0"/>
              <a:t>their individual currency, language, locale, and time zone on their personal settings pages</a:t>
            </a:r>
          </a:p>
        </p:txBody>
      </p:sp>
      <p:sp>
        <p:nvSpPr>
          <p:cNvPr id="60418" name="Title 1"/>
          <p:cNvSpPr>
            <a:spLocks noGrp="1"/>
          </p:cNvSpPr>
          <p:nvPr>
            <p:ph type="title"/>
          </p:nvPr>
        </p:nvSpPr>
        <p:spPr/>
        <p:txBody>
          <a:bodyPr/>
          <a:lstStyle/>
          <a:p>
            <a:pPr eaLnBrk="1" hangingPunct="1"/>
            <a:r>
              <a:rPr lang="en-US" altLang="en-US" smtClean="0"/>
              <a:t>Currencies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91" y="2057400"/>
            <a:ext cx="198990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91762" y="4177937"/>
            <a:ext cx="1524000" cy="3048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481975"/>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Content Placeholder 2"/>
          <p:cNvSpPr>
            <a:spLocks noGrp="1"/>
          </p:cNvSpPr>
          <p:nvPr>
            <p:ph idx="1"/>
          </p:nvPr>
        </p:nvSpPr>
        <p:spPr>
          <a:xfrm>
            <a:off x="481013" y="1971677"/>
            <a:ext cx="8212137" cy="2492990"/>
          </a:xfrm>
        </p:spPr>
        <p:txBody>
          <a:bodyPr>
            <a:normAutofit fontScale="92500" lnSpcReduction="20000"/>
          </a:bodyPr>
          <a:lstStyle/>
          <a:p>
            <a:pPr eaLnBrk="1" hangingPunct="1"/>
            <a:r>
              <a:rPr lang="en-US" altLang="en-US" dirty="0" smtClean="0"/>
              <a:t>Following are types of currencies:</a:t>
            </a:r>
          </a:p>
          <a:p>
            <a:pPr lvl="3"/>
            <a:r>
              <a:rPr lang="en-US" altLang="en-US" dirty="0" smtClean="0"/>
              <a:t>Active currency</a:t>
            </a:r>
          </a:p>
          <a:p>
            <a:pPr lvl="3"/>
            <a:r>
              <a:rPr lang="en-US" altLang="en-US" dirty="0" smtClean="0"/>
              <a:t>Multiple currency</a:t>
            </a:r>
          </a:p>
          <a:p>
            <a:pPr lvl="3"/>
            <a:r>
              <a:rPr lang="en-US" altLang="en-US" dirty="0" smtClean="0"/>
              <a:t>Personal currency</a:t>
            </a:r>
          </a:p>
          <a:p>
            <a:pPr lvl="3"/>
            <a:r>
              <a:rPr lang="en-US" altLang="en-US" dirty="0" smtClean="0"/>
              <a:t>Corporate currency</a:t>
            </a:r>
          </a:p>
          <a:p>
            <a:pPr lvl="3"/>
            <a:r>
              <a:rPr lang="en-US" altLang="en-US" dirty="0" smtClean="0"/>
              <a:t>Conversion rates</a:t>
            </a:r>
          </a:p>
          <a:p>
            <a:pPr lvl="3"/>
            <a:r>
              <a:rPr lang="en-US" altLang="en-US" dirty="0" smtClean="0"/>
              <a:t>Inactive currency</a:t>
            </a:r>
          </a:p>
          <a:p>
            <a:pPr lvl="3"/>
            <a:r>
              <a:rPr lang="en-US" altLang="en-US" dirty="0" smtClean="0"/>
              <a:t>Record currency</a:t>
            </a:r>
          </a:p>
          <a:p>
            <a:endParaRPr lang="en-US" altLang="en-US" dirty="0" smtClean="0"/>
          </a:p>
        </p:txBody>
      </p:sp>
      <p:sp>
        <p:nvSpPr>
          <p:cNvPr id="61442" name="Title 1"/>
          <p:cNvSpPr>
            <a:spLocks noGrp="1"/>
          </p:cNvSpPr>
          <p:nvPr>
            <p:ph type="title"/>
          </p:nvPr>
        </p:nvSpPr>
        <p:spPr/>
        <p:txBody>
          <a:bodyPr/>
          <a:lstStyle/>
          <a:p>
            <a:r>
              <a:rPr lang="en-US" altLang="en-US" smtClean="0"/>
              <a:t>Types of currencies</a:t>
            </a:r>
          </a:p>
        </p:txBody>
      </p:sp>
    </p:spTree>
    <p:extLst>
      <p:ext uri="{BB962C8B-B14F-4D97-AF65-F5344CB8AC3E}">
        <p14:creationId xmlns:p14="http://schemas.microsoft.com/office/powerpoint/2010/main" val="1683373102"/>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Content Placeholder 2"/>
          <p:cNvSpPr>
            <a:spLocks noGrp="1"/>
          </p:cNvSpPr>
          <p:nvPr>
            <p:ph idx="1"/>
          </p:nvPr>
        </p:nvSpPr>
        <p:spPr>
          <a:xfrm>
            <a:off x="468312" y="1295400"/>
            <a:ext cx="8212137" cy="4708981"/>
          </a:xfrm>
        </p:spPr>
        <p:txBody>
          <a:bodyPr>
            <a:normAutofit fontScale="85000" lnSpcReduction="20000"/>
          </a:bodyPr>
          <a:lstStyle/>
          <a:p>
            <a:pPr eaLnBrk="1" hangingPunct="1"/>
            <a:r>
              <a:rPr lang="en-US" altLang="en-US" dirty="0" smtClean="0"/>
              <a:t>Active currency</a:t>
            </a:r>
          </a:p>
          <a:p>
            <a:pPr lvl="3"/>
            <a:r>
              <a:rPr lang="en-US" altLang="en-US" dirty="0" smtClean="0"/>
              <a:t>Currency in which your organization actively does business</a:t>
            </a:r>
          </a:p>
          <a:p>
            <a:pPr lvl="3"/>
            <a:r>
              <a:rPr lang="en-US" altLang="en-US" dirty="0" smtClean="0"/>
              <a:t>Can be entered in opportunities, forecasts and other items</a:t>
            </a:r>
          </a:p>
          <a:p>
            <a:pPr lvl="1" eaLnBrk="1" hangingPunct="1"/>
            <a:endParaRPr lang="en-US" altLang="en-US" dirty="0" smtClean="0"/>
          </a:p>
          <a:p>
            <a:pPr eaLnBrk="1" hangingPunct="1"/>
            <a:r>
              <a:rPr lang="en-US" altLang="en-US" dirty="0" smtClean="0"/>
              <a:t>Personal currency</a:t>
            </a:r>
          </a:p>
          <a:p>
            <a:pPr lvl="3"/>
            <a:r>
              <a:rPr lang="en-US" altLang="en-US" dirty="0" smtClean="0"/>
              <a:t>User’s default currency for quotas, forecasts and reports</a:t>
            </a:r>
          </a:p>
          <a:p>
            <a:pPr lvl="3"/>
            <a:r>
              <a:rPr lang="en-US" altLang="en-US" dirty="0" smtClean="0"/>
              <a:t>Must be one of the organization’s active currency</a:t>
            </a:r>
          </a:p>
          <a:p>
            <a:pPr lvl="1" eaLnBrk="1" hangingPunct="1"/>
            <a:endParaRPr lang="en-US" altLang="en-US" dirty="0" smtClean="0"/>
          </a:p>
          <a:p>
            <a:pPr eaLnBrk="1" hangingPunct="1"/>
            <a:r>
              <a:rPr lang="en-US" altLang="en-US" dirty="0" smtClean="0"/>
              <a:t>Corporate currency</a:t>
            </a:r>
          </a:p>
          <a:p>
            <a:pPr lvl="3"/>
            <a:r>
              <a:rPr lang="en-US" altLang="en-US" dirty="0" smtClean="0"/>
              <a:t>Currency in which your organization’s corporate headquarters reports revenue</a:t>
            </a:r>
          </a:p>
          <a:p>
            <a:pPr lvl="3"/>
            <a:r>
              <a:rPr lang="en-US" altLang="en-US" dirty="0" smtClean="0"/>
              <a:t>Serves as the basis for all currency conversion rate</a:t>
            </a:r>
          </a:p>
          <a:p>
            <a:pPr lvl="1" eaLnBrk="1" hangingPunct="1"/>
            <a:endParaRPr lang="en-US" altLang="en-US" dirty="0" smtClean="0"/>
          </a:p>
          <a:p>
            <a:pPr eaLnBrk="1" hangingPunct="1"/>
            <a:r>
              <a:rPr lang="en-US" altLang="en-US" dirty="0" smtClean="0"/>
              <a:t>Conversion rates</a:t>
            </a:r>
          </a:p>
          <a:p>
            <a:pPr lvl="3"/>
            <a:r>
              <a:rPr lang="en-US" altLang="en-US" dirty="0" smtClean="0"/>
              <a:t>Rates used to convert between the corporate currency and the multiple currencies used by your organization.</a:t>
            </a:r>
          </a:p>
          <a:p>
            <a:pPr lvl="3"/>
            <a:r>
              <a:rPr lang="en-US" altLang="en-US" dirty="0" smtClean="0"/>
              <a:t>Maintained by system administrators</a:t>
            </a:r>
          </a:p>
        </p:txBody>
      </p:sp>
      <p:sp>
        <p:nvSpPr>
          <p:cNvPr id="63490" name="Title 1"/>
          <p:cNvSpPr>
            <a:spLocks noGrp="1"/>
          </p:cNvSpPr>
          <p:nvPr>
            <p:ph type="title"/>
          </p:nvPr>
        </p:nvSpPr>
        <p:spPr/>
        <p:txBody>
          <a:bodyPr/>
          <a:lstStyle/>
          <a:p>
            <a:pPr eaLnBrk="1" hangingPunct="1"/>
            <a:r>
              <a:rPr lang="en-US" altLang="en-US" smtClean="0"/>
              <a:t>Currency types</a:t>
            </a:r>
          </a:p>
        </p:txBody>
      </p:sp>
    </p:spTree>
    <p:extLst>
      <p:ext uri="{BB962C8B-B14F-4D97-AF65-F5344CB8AC3E}">
        <p14:creationId xmlns:p14="http://schemas.microsoft.com/office/powerpoint/2010/main" val="1802499453"/>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p:cNvSpPr>
            <a:spLocks noGrp="1"/>
          </p:cNvSpPr>
          <p:nvPr>
            <p:ph idx="1"/>
          </p:nvPr>
        </p:nvSpPr>
        <p:spPr>
          <a:xfrm>
            <a:off x="485485" y="1524000"/>
            <a:ext cx="8212137" cy="3046988"/>
          </a:xfrm>
        </p:spPr>
        <p:txBody>
          <a:bodyPr>
            <a:normAutofit fontScale="92500" lnSpcReduction="10000"/>
          </a:bodyPr>
          <a:lstStyle/>
          <a:p>
            <a:pPr eaLnBrk="1" hangingPunct="1"/>
            <a:r>
              <a:rPr lang="en-US" altLang="en-US" dirty="0" smtClean="0"/>
              <a:t>Inactive currency</a:t>
            </a:r>
          </a:p>
          <a:p>
            <a:pPr lvl="3"/>
            <a:r>
              <a:rPr lang="en-US" altLang="en-US" dirty="0" smtClean="0"/>
              <a:t>Currency that your organization no longer uses</a:t>
            </a:r>
          </a:p>
          <a:p>
            <a:pPr lvl="3"/>
            <a:r>
              <a:rPr lang="en-US" altLang="en-US" dirty="0" smtClean="0"/>
              <a:t>You may have existing records that use inactive currencies but you cannot enter new amount using inactive currencies</a:t>
            </a:r>
          </a:p>
          <a:p>
            <a:pPr lvl="1" eaLnBrk="1" hangingPunct="1"/>
            <a:endParaRPr lang="en-US" altLang="en-US" dirty="0" smtClean="0"/>
          </a:p>
          <a:p>
            <a:pPr eaLnBrk="1" hangingPunct="1"/>
            <a:r>
              <a:rPr lang="en-US" altLang="en-US" dirty="0" smtClean="0"/>
              <a:t>Record currency</a:t>
            </a:r>
          </a:p>
          <a:p>
            <a:pPr lvl="3"/>
            <a:r>
              <a:rPr lang="en-US" altLang="en-US" dirty="0" smtClean="0"/>
              <a:t>Default currency for an individual record.</a:t>
            </a:r>
          </a:p>
          <a:p>
            <a:pPr lvl="3"/>
            <a:r>
              <a:rPr lang="en-US" altLang="en-US" dirty="0" smtClean="0"/>
              <a:t>Every record has a currency field that determines the currency type for amount field in that record</a:t>
            </a:r>
          </a:p>
          <a:p>
            <a:pPr lvl="1" eaLnBrk="1" hangingPunct="1"/>
            <a:endParaRPr lang="en-US" altLang="en-US" dirty="0" smtClean="0"/>
          </a:p>
          <a:p>
            <a:pPr eaLnBrk="1" hangingPunct="1"/>
            <a:endParaRPr lang="en-US" altLang="en-US" dirty="0" smtClean="0"/>
          </a:p>
        </p:txBody>
      </p:sp>
      <p:sp>
        <p:nvSpPr>
          <p:cNvPr id="64514" name="Title 1"/>
          <p:cNvSpPr>
            <a:spLocks noGrp="1"/>
          </p:cNvSpPr>
          <p:nvPr>
            <p:ph type="title"/>
          </p:nvPr>
        </p:nvSpPr>
        <p:spPr/>
        <p:txBody>
          <a:bodyPr/>
          <a:lstStyle/>
          <a:p>
            <a:pPr eaLnBrk="1" hangingPunct="1"/>
            <a:r>
              <a:rPr lang="en-US" altLang="en-US" smtClean="0"/>
              <a:t>Currency types</a:t>
            </a:r>
          </a:p>
        </p:txBody>
      </p:sp>
    </p:spTree>
    <p:extLst>
      <p:ext uri="{BB962C8B-B14F-4D97-AF65-F5344CB8AC3E}">
        <p14:creationId xmlns:p14="http://schemas.microsoft.com/office/powerpoint/2010/main" val="407238555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Placeholder 2"/>
          <p:cNvSpPr>
            <a:spLocks noGrp="1"/>
          </p:cNvSpPr>
          <p:nvPr>
            <p:ph idx="1"/>
          </p:nvPr>
        </p:nvSpPr>
        <p:spPr>
          <a:xfrm>
            <a:off x="481013" y="1971677"/>
            <a:ext cx="8212137" cy="2492990"/>
          </a:xfrm>
        </p:spPr>
        <p:txBody>
          <a:bodyPr>
            <a:normAutofit fontScale="85000" lnSpcReduction="20000"/>
          </a:bodyPr>
          <a:lstStyle/>
          <a:p>
            <a:pPr eaLnBrk="1" hangingPunct="1"/>
            <a:r>
              <a:rPr lang="en-US" altLang="en-US" dirty="0" smtClean="0"/>
              <a:t>At the end of this session participants will be able to:</a:t>
            </a:r>
            <a:endParaRPr lang="pt-BR" altLang="en-US" dirty="0" smtClean="0"/>
          </a:p>
          <a:p>
            <a:pPr lvl="1" eaLnBrk="1" hangingPunct="1"/>
            <a:endParaRPr lang="pt-BR" altLang="en-US" dirty="0" smtClean="0"/>
          </a:p>
          <a:p>
            <a:pPr lvl="3"/>
            <a:r>
              <a:rPr lang="pt-BR" altLang="en-US" dirty="0" smtClean="0"/>
              <a:t>Understand Company Profile</a:t>
            </a:r>
          </a:p>
          <a:p>
            <a:pPr lvl="3"/>
            <a:r>
              <a:rPr lang="en-US" altLang="en-US" dirty="0" smtClean="0"/>
              <a:t>Understand User Interface setting</a:t>
            </a:r>
          </a:p>
          <a:p>
            <a:pPr lvl="3"/>
            <a:r>
              <a:rPr lang="pt-BR" altLang="en-US" dirty="0" smtClean="0"/>
              <a:t>Undertand user profile </a:t>
            </a:r>
          </a:p>
          <a:p>
            <a:pPr lvl="3"/>
            <a:r>
              <a:rPr lang="pt-BR" altLang="en-US" dirty="0" smtClean="0"/>
              <a:t>Create user Profiles</a:t>
            </a:r>
          </a:p>
          <a:p>
            <a:pPr lvl="3"/>
            <a:r>
              <a:rPr lang="pt-BR" altLang="en-US" dirty="0" smtClean="0"/>
              <a:t>Define and Create User</a:t>
            </a:r>
          </a:p>
          <a:p>
            <a:pPr lvl="3"/>
            <a:r>
              <a:rPr lang="pt-BR" altLang="en-US" dirty="0" smtClean="0"/>
              <a:t>Define Fiscal Year</a:t>
            </a:r>
          </a:p>
          <a:p>
            <a:pPr lvl="3"/>
            <a:r>
              <a:rPr lang="pt-BR" altLang="en-US" dirty="0" smtClean="0"/>
              <a:t>Define Currency Management</a:t>
            </a:r>
          </a:p>
        </p:txBody>
      </p:sp>
      <p:sp>
        <p:nvSpPr>
          <p:cNvPr id="21506" name="Title 1"/>
          <p:cNvSpPr>
            <a:spLocks noGrp="1"/>
          </p:cNvSpPr>
          <p:nvPr>
            <p:ph type="title"/>
          </p:nvPr>
        </p:nvSpPr>
        <p:spPr/>
        <p:txBody>
          <a:bodyPr/>
          <a:lstStyle/>
          <a:p>
            <a:pPr eaLnBrk="1" hangingPunct="1"/>
            <a:r>
              <a:rPr lang="en-US" altLang="en-US" smtClean="0"/>
              <a:t>Session Objectives</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20</a:t>
            </a:fld>
            <a:endParaRPr kumimoji="0" lang="en-US"/>
          </a:p>
        </p:txBody>
      </p:sp>
      <p:sp>
        <p:nvSpPr>
          <p:cNvPr id="6" name="Title 5"/>
          <p:cNvSpPr>
            <a:spLocks noGrp="1"/>
          </p:cNvSpPr>
          <p:nvPr>
            <p:ph type="title"/>
          </p:nvPr>
        </p:nvSpPr>
        <p:spPr/>
        <p:txBody>
          <a:bodyPr/>
          <a:lstStyle/>
          <a:p>
            <a:r>
              <a:rPr lang="en-US" altLang="en-US" dirty="0" smtClean="0"/>
              <a:t>Multiple </a:t>
            </a:r>
            <a:r>
              <a:rPr lang="en-US" altLang="en-US" dirty="0"/>
              <a:t>currency organization</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1" y="1550978"/>
            <a:ext cx="8241496" cy="43926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254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88705" y="1524000"/>
            <a:ext cx="8212137" cy="4267200"/>
          </a:xfrm>
        </p:spPr>
        <p:txBody>
          <a:bodyPr>
            <a:normAutofit fontScale="85000" lnSpcReduction="20000"/>
          </a:bodyPr>
          <a:lstStyle/>
          <a:p>
            <a:pPr marL="457200" indent="-457200" eaLnBrk="1" hangingPunct="1">
              <a:defRPr/>
            </a:pPr>
            <a:r>
              <a:rPr lang="en-US" dirty="0" smtClean="0"/>
              <a:t>Salesforce support Multi-currency</a:t>
            </a:r>
          </a:p>
          <a:p>
            <a:pPr marL="457200" indent="-457200" eaLnBrk="1" hangingPunct="1">
              <a:defRPr/>
            </a:pPr>
            <a:r>
              <a:rPr lang="en-US" dirty="0" smtClean="0"/>
              <a:t>Currency can be defined at the following levels:</a:t>
            </a:r>
          </a:p>
          <a:p>
            <a:pPr marL="914400" lvl="1" indent="-457200" eaLnBrk="1" hangingPunct="1">
              <a:defRPr/>
            </a:pPr>
            <a:r>
              <a:rPr lang="en-US" dirty="0" smtClean="0"/>
              <a:t>Organization Profile</a:t>
            </a:r>
          </a:p>
          <a:p>
            <a:pPr marL="914400" lvl="1" indent="-457200" eaLnBrk="1" hangingPunct="1">
              <a:defRPr/>
            </a:pPr>
            <a:r>
              <a:rPr lang="en-US" dirty="0" smtClean="0"/>
              <a:t>User Record (Personal setup)</a:t>
            </a:r>
          </a:p>
          <a:p>
            <a:pPr marL="914400" lvl="1" indent="-457200" eaLnBrk="1" hangingPunct="1">
              <a:defRPr/>
            </a:pPr>
            <a:r>
              <a:rPr lang="en-US" dirty="0" smtClean="0"/>
              <a:t>Record</a:t>
            </a:r>
            <a:r>
              <a:rPr lang="en-US" dirty="0"/>
              <a:t> </a:t>
            </a:r>
            <a:r>
              <a:rPr lang="en-US" dirty="0" smtClean="0"/>
              <a:t>(</a:t>
            </a:r>
            <a:r>
              <a:rPr lang="en-US" dirty="0" err="1" smtClean="0"/>
              <a:t>opoortunity</a:t>
            </a:r>
            <a:r>
              <a:rPr lang="en-US" dirty="0" smtClean="0"/>
              <a:t>)</a:t>
            </a:r>
            <a:endParaRPr lang="en-US" dirty="0" smtClean="0"/>
          </a:p>
          <a:p>
            <a:pPr marL="457200" indent="-457200" eaLnBrk="1" hangingPunct="1">
              <a:defRPr/>
            </a:pPr>
            <a:r>
              <a:rPr lang="en-US" dirty="0" smtClean="0"/>
              <a:t>Currency is a required field on every object where the currency field have been added or was originally defined</a:t>
            </a:r>
          </a:p>
          <a:p>
            <a:pPr marL="457200" indent="-457200" eaLnBrk="1" hangingPunct="1">
              <a:defRPr/>
            </a:pPr>
            <a:r>
              <a:rPr lang="en-US" dirty="0" smtClean="0"/>
              <a:t>Administrator can set new exchange rates for any given currency. Maximum granularity is One / day</a:t>
            </a:r>
          </a:p>
          <a:p>
            <a:pPr marL="457200" indent="-457200" eaLnBrk="1" hangingPunct="1">
              <a:defRPr/>
            </a:pPr>
            <a:r>
              <a:rPr lang="en-US" dirty="0" smtClean="0"/>
              <a:t>To setup Exchange dated currency</a:t>
            </a:r>
          </a:p>
          <a:p>
            <a:pPr marL="914400" lvl="1" indent="-457200" eaLnBrk="1" hangingPunct="1">
              <a:defRPr/>
            </a:pPr>
            <a:r>
              <a:rPr lang="en-US" dirty="0" smtClean="0"/>
              <a:t>Administration  Setup </a:t>
            </a:r>
            <a:r>
              <a:rPr lang="en-US" dirty="0" smtClean="0">
                <a:sym typeface="Wingdings"/>
              </a:rPr>
              <a:t></a:t>
            </a:r>
            <a:r>
              <a:rPr lang="en-US" dirty="0" smtClean="0"/>
              <a:t> Company Profile </a:t>
            </a:r>
            <a:r>
              <a:rPr lang="en-US" dirty="0" smtClean="0">
                <a:sym typeface="Wingdings"/>
              </a:rPr>
              <a:t> Manage Currencies</a:t>
            </a:r>
            <a:endParaRPr lang="en-US" dirty="0" smtClean="0"/>
          </a:p>
          <a:p>
            <a:pPr eaLnBrk="1" hangingPunct="1">
              <a:defRPr/>
            </a:pPr>
            <a:endParaRPr lang="en-US" dirty="0" smtClean="0"/>
          </a:p>
          <a:p>
            <a:pPr eaLnBrk="1" hangingPunct="1">
              <a:defRPr/>
            </a:pPr>
            <a:endParaRPr lang="en-US" dirty="0" smtClean="0"/>
          </a:p>
          <a:p>
            <a:pPr lvl="1" eaLnBrk="1" hangingPunct="1">
              <a:buFont typeface="Wingdings" panose="05000000000000000000" pitchFamily="2" charset="2"/>
              <a:buNone/>
              <a:defRPr/>
            </a:pPr>
            <a:endParaRPr lang="en-US" dirty="0" smtClean="0"/>
          </a:p>
        </p:txBody>
      </p:sp>
      <p:sp>
        <p:nvSpPr>
          <p:cNvPr id="62466" name="Title 1"/>
          <p:cNvSpPr>
            <a:spLocks noGrp="1"/>
          </p:cNvSpPr>
          <p:nvPr>
            <p:ph type="title"/>
          </p:nvPr>
        </p:nvSpPr>
        <p:spPr/>
        <p:txBody>
          <a:bodyPr/>
          <a:lstStyle/>
          <a:p>
            <a:pPr eaLnBrk="1" hangingPunct="1"/>
            <a:r>
              <a:rPr lang="en-US" altLang="en-US" smtClean="0"/>
              <a:t>Currency Management</a:t>
            </a:r>
          </a:p>
        </p:txBody>
      </p:sp>
    </p:spTree>
    <p:extLst>
      <p:ext uri="{BB962C8B-B14F-4D97-AF65-F5344CB8AC3E}">
        <p14:creationId xmlns:p14="http://schemas.microsoft.com/office/powerpoint/2010/main" val="139782403"/>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22</a:t>
            </a:fld>
            <a:endParaRPr kumimoji="0" lang="en-US"/>
          </a:p>
        </p:txBody>
      </p:sp>
      <p:sp>
        <p:nvSpPr>
          <p:cNvPr id="6" name="Title 5"/>
          <p:cNvSpPr>
            <a:spLocks noGrp="1"/>
          </p:cNvSpPr>
          <p:nvPr>
            <p:ph type="title"/>
          </p:nvPr>
        </p:nvSpPr>
        <p:spPr/>
        <p:txBody>
          <a:bodyPr>
            <a:normAutofit fontScale="90000"/>
          </a:bodyPr>
          <a:lstStyle/>
          <a:p>
            <a:r>
              <a:rPr lang="en-US" dirty="0" smtClean="0"/>
              <a:t>Working with multiple currencies</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0893" y="1481138"/>
            <a:ext cx="6307707" cy="470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859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idx="1"/>
          </p:nvPr>
        </p:nvSpPr>
        <p:spPr/>
        <p:txBody>
          <a:bodyPr/>
          <a:lstStyle/>
          <a:p>
            <a:pPr eaLnBrk="1" hangingPunct="1"/>
            <a:r>
              <a:rPr lang="en-US" altLang="en-US" smtClean="0"/>
              <a:t>Your organization can set up the ability to use multiple currencies in opportunities, forecasts, quotes, reports, and other data. </a:t>
            </a:r>
          </a:p>
          <a:p>
            <a:pPr eaLnBrk="1" hangingPunct="1"/>
            <a:r>
              <a:rPr lang="en-US" altLang="en-US" smtClean="0"/>
              <a:t>To use multiple currencies:</a:t>
            </a:r>
          </a:p>
          <a:p>
            <a:pPr lvl="1" eaLnBrk="1" hangingPunct="1"/>
            <a:r>
              <a:rPr lang="en-US" altLang="en-US" smtClean="0"/>
              <a:t>Contact salesforce.com to enable Multi-Currency for your organization</a:t>
            </a:r>
          </a:p>
          <a:p>
            <a:pPr lvl="1" eaLnBrk="1" hangingPunct="1"/>
            <a:r>
              <a:rPr lang="en-US" altLang="en-US" smtClean="0"/>
              <a:t>Designate your corporate currency</a:t>
            </a:r>
          </a:p>
          <a:p>
            <a:pPr lvl="1" eaLnBrk="1" hangingPunct="1"/>
            <a:r>
              <a:rPr lang="en-US" altLang="en-US" smtClean="0"/>
              <a:t>Activate additional currencies for your organization</a:t>
            </a:r>
          </a:p>
          <a:p>
            <a:pPr lvl="1" eaLnBrk="1" hangingPunct="1"/>
            <a:r>
              <a:rPr lang="en-US" altLang="en-US" smtClean="0"/>
              <a:t>To use dated exchange rates, enable advanced currency management</a:t>
            </a:r>
          </a:p>
          <a:p>
            <a:pPr lvl="1" eaLnBrk="1" hangingPunct="1"/>
            <a:r>
              <a:rPr lang="en-US" altLang="en-US" smtClean="0"/>
              <a:t>Set conversion rates for new currencies</a:t>
            </a:r>
          </a:p>
        </p:txBody>
      </p:sp>
      <p:sp>
        <p:nvSpPr>
          <p:cNvPr id="66562" name="Title 1"/>
          <p:cNvSpPr>
            <a:spLocks noGrp="1"/>
          </p:cNvSpPr>
          <p:nvPr>
            <p:ph type="title"/>
          </p:nvPr>
        </p:nvSpPr>
        <p:spPr/>
        <p:txBody>
          <a:bodyPr/>
          <a:lstStyle/>
          <a:p>
            <a:pPr eaLnBrk="1" hangingPunct="1"/>
            <a:r>
              <a:rPr lang="en-US" altLang="en-US" smtClean="0"/>
              <a:t>Managing Multiple Currencies</a:t>
            </a:r>
          </a:p>
        </p:txBody>
      </p:sp>
    </p:spTree>
    <p:extLst>
      <p:ext uri="{BB962C8B-B14F-4D97-AF65-F5344CB8AC3E}">
        <p14:creationId xmlns:p14="http://schemas.microsoft.com/office/powerpoint/2010/main" val="1590993354"/>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p:cNvSpPr>
            <a:spLocks noGrp="1"/>
          </p:cNvSpPr>
          <p:nvPr>
            <p:ph idx="1"/>
          </p:nvPr>
        </p:nvSpPr>
        <p:spPr>
          <a:xfrm>
            <a:off x="228600" y="1371600"/>
            <a:ext cx="8229600" cy="4572000"/>
          </a:xfrm>
        </p:spPr>
        <p:txBody>
          <a:bodyPr/>
          <a:lstStyle/>
          <a:p>
            <a:pPr eaLnBrk="1" hangingPunct="1"/>
            <a:r>
              <a:rPr lang="en-US" altLang="en-US" dirty="0" smtClean="0"/>
              <a:t>Reflects the currency in which your corporate headquarters reports revenue. </a:t>
            </a:r>
          </a:p>
          <a:p>
            <a:pPr eaLnBrk="1" hangingPunct="1"/>
            <a:r>
              <a:rPr lang="en-US" altLang="en-US" dirty="0" smtClean="0"/>
              <a:t>A salesforce.com representative initially sets your corporate currency upon activation of the feature.</a:t>
            </a:r>
          </a:p>
          <a:p>
            <a:pPr eaLnBrk="1" hangingPunct="1"/>
            <a:r>
              <a:rPr lang="en-US" altLang="en-US" dirty="0" smtClean="0"/>
              <a:t>To change your corporate currency:</a:t>
            </a:r>
          </a:p>
          <a:p>
            <a:pPr lvl="1" eaLnBrk="1" hangingPunct="1"/>
            <a:r>
              <a:rPr lang="en-US" altLang="en-US" dirty="0" smtClean="0"/>
              <a:t>Click </a:t>
            </a:r>
            <a:r>
              <a:rPr lang="en-US" altLang="en-US" b="1" i="1" dirty="0" smtClean="0"/>
              <a:t>Your Name</a:t>
            </a:r>
            <a:r>
              <a:rPr lang="en-US" altLang="en-US" dirty="0" smtClean="0"/>
              <a:t> | </a:t>
            </a:r>
            <a:r>
              <a:rPr lang="en-US" altLang="en-US" b="1" dirty="0" smtClean="0"/>
              <a:t>Setup</a:t>
            </a:r>
            <a:r>
              <a:rPr lang="en-US" altLang="en-US" dirty="0" smtClean="0"/>
              <a:t> | </a:t>
            </a:r>
            <a:r>
              <a:rPr lang="en-US" altLang="en-US" b="1" dirty="0" smtClean="0"/>
              <a:t>Company Profile</a:t>
            </a:r>
            <a:r>
              <a:rPr lang="en-US" altLang="en-US" dirty="0" smtClean="0"/>
              <a:t> | </a:t>
            </a:r>
            <a:r>
              <a:rPr lang="en-US" altLang="en-US" b="1" dirty="0" smtClean="0"/>
              <a:t>Manage Currencies</a:t>
            </a:r>
            <a:r>
              <a:rPr lang="en-US" altLang="en-US" dirty="0" smtClean="0"/>
              <a:t>.</a:t>
            </a:r>
          </a:p>
          <a:p>
            <a:pPr lvl="1" eaLnBrk="1" hangingPunct="1"/>
            <a:r>
              <a:rPr lang="en-US" altLang="en-US" dirty="0" smtClean="0"/>
              <a:t>Click </a:t>
            </a:r>
            <a:r>
              <a:rPr lang="en-US" altLang="en-US" b="1" dirty="0" smtClean="0"/>
              <a:t>Change Corporate</a:t>
            </a:r>
            <a:r>
              <a:rPr lang="en-US" altLang="en-US" dirty="0" smtClean="0"/>
              <a:t>.</a:t>
            </a:r>
          </a:p>
          <a:p>
            <a:pPr lvl="1" eaLnBrk="1" hangingPunct="1"/>
            <a:r>
              <a:rPr lang="en-US" altLang="en-US" dirty="0" smtClean="0"/>
              <a:t>Choose a new corporate currency from the list of active currencies, and click </a:t>
            </a:r>
            <a:r>
              <a:rPr lang="en-US" altLang="en-US" b="1" dirty="0" smtClean="0"/>
              <a:t>Save</a:t>
            </a:r>
            <a:r>
              <a:rPr lang="en-US" altLang="en-US" dirty="0" smtClean="0"/>
              <a:t>.</a:t>
            </a:r>
          </a:p>
          <a:p>
            <a:pPr eaLnBrk="1" hangingPunct="1"/>
            <a:endParaRPr lang="en-US" altLang="en-US" dirty="0" smtClean="0"/>
          </a:p>
          <a:p>
            <a:pPr eaLnBrk="1" hangingPunct="1"/>
            <a:endParaRPr lang="en-US" altLang="en-US" dirty="0" smtClean="0"/>
          </a:p>
        </p:txBody>
      </p:sp>
      <p:sp>
        <p:nvSpPr>
          <p:cNvPr id="65538" name="Title 1"/>
          <p:cNvSpPr>
            <a:spLocks noGrp="1"/>
          </p:cNvSpPr>
          <p:nvPr>
            <p:ph type="title"/>
          </p:nvPr>
        </p:nvSpPr>
        <p:spPr/>
        <p:txBody>
          <a:bodyPr/>
          <a:lstStyle/>
          <a:p>
            <a:pPr eaLnBrk="1" hangingPunct="1"/>
            <a:r>
              <a:rPr lang="en-US" altLang="en-US" smtClean="0"/>
              <a:t>Corporate Currency</a:t>
            </a:r>
          </a:p>
        </p:txBody>
      </p:sp>
    </p:spTree>
    <p:extLst>
      <p:ext uri="{BB962C8B-B14F-4D97-AF65-F5344CB8AC3E}">
        <p14:creationId xmlns:p14="http://schemas.microsoft.com/office/powerpoint/2010/main" val="248661724"/>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25</a:t>
            </a:fld>
            <a:endParaRPr kumimoji="0" lang="en-US"/>
          </a:p>
        </p:txBody>
      </p:sp>
      <p:sp>
        <p:nvSpPr>
          <p:cNvPr id="6" name="Title 5"/>
          <p:cNvSpPr>
            <a:spLocks noGrp="1"/>
          </p:cNvSpPr>
          <p:nvPr>
            <p:ph type="title"/>
          </p:nvPr>
        </p:nvSpPr>
        <p:spPr/>
        <p:txBody>
          <a:bodyPr>
            <a:normAutofit/>
          </a:bodyPr>
          <a:lstStyle/>
          <a:p>
            <a:r>
              <a:rPr lang="en-US" b="0" dirty="0">
                <a:effectLst/>
              </a:rPr>
              <a:t>Organization Business </a:t>
            </a:r>
            <a:r>
              <a:rPr lang="en-US" b="0" dirty="0" smtClean="0">
                <a:effectLst/>
              </a:rPr>
              <a:t>Hours</a:t>
            </a:r>
            <a:endParaRPr lang="en-US"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774" y="2895600"/>
            <a:ext cx="1790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469" y="2057400"/>
            <a:ext cx="6600331" cy="4348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81000" y="3469480"/>
            <a:ext cx="1524000" cy="3048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 y="1143000"/>
            <a:ext cx="7907383" cy="923330"/>
          </a:xfrm>
          <a:prstGeom prst="rect">
            <a:avLst/>
          </a:prstGeom>
        </p:spPr>
        <p:txBody>
          <a:bodyPr wrap="square">
            <a:spAutoFit/>
          </a:bodyPr>
          <a:lstStyle/>
          <a:p>
            <a:r>
              <a:rPr lang="en-US" dirty="0" smtClean="0">
                <a:solidFill>
                  <a:srgbClr val="FF0000"/>
                </a:solidFill>
              </a:rPr>
              <a:t>Note - If </a:t>
            </a:r>
            <a:r>
              <a:rPr lang="en-US" dirty="0">
                <a:solidFill>
                  <a:srgbClr val="FF0000"/>
                </a:solidFill>
              </a:rPr>
              <a:t>users are logged in when their login hours end, they can continue to view their current page, but they can’t take any further action</a:t>
            </a:r>
            <a:endParaRPr lang="en-US" dirty="0">
              <a:solidFill>
                <a:srgbClr val="FF0000"/>
              </a:solidFill>
            </a:endParaRPr>
          </a:p>
        </p:txBody>
      </p:sp>
    </p:spTree>
    <p:extLst>
      <p:ext uri="{BB962C8B-B14F-4D97-AF65-F5344CB8AC3E}">
        <p14:creationId xmlns:p14="http://schemas.microsoft.com/office/powerpoint/2010/main" val="3711498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Holidays are dates and times at which business hours are suspended. </a:t>
            </a:r>
            <a:endParaRPr lang="en-US" dirty="0"/>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26</a:t>
            </a:fld>
            <a:endParaRPr kumimoji="0" lang="en-US"/>
          </a:p>
        </p:txBody>
      </p:sp>
      <p:sp>
        <p:nvSpPr>
          <p:cNvPr id="6" name="Title 5"/>
          <p:cNvSpPr>
            <a:spLocks noGrp="1"/>
          </p:cNvSpPr>
          <p:nvPr>
            <p:ph type="title"/>
          </p:nvPr>
        </p:nvSpPr>
        <p:spPr/>
        <p:txBody>
          <a:bodyPr/>
          <a:lstStyle/>
          <a:p>
            <a:r>
              <a:rPr lang="en-US" dirty="0" smtClean="0"/>
              <a:t>Company Holidays </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2667000"/>
            <a:ext cx="6553200" cy="3319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74" y="2895600"/>
            <a:ext cx="1790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12569" y="4419600"/>
            <a:ext cx="1524000" cy="3048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671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p:txBody>
          <a:bodyPr/>
          <a:lstStyle/>
          <a:p>
            <a:pPr eaLnBrk="1" hangingPunct="1"/>
            <a:r>
              <a:rPr lang="en-US" altLang="en-US" dirty="0" smtClean="0"/>
              <a:t>User Management</a:t>
            </a:r>
            <a:endParaRPr lang="en-US" altLang="en-US" dirty="0" smtClean="0"/>
          </a:p>
        </p:txBody>
      </p:sp>
    </p:spTree>
    <p:extLst>
      <p:ext uri="{BB962C8B-B14F-4D97-AF65-F5344CB8AC3E}">
        <p14:creationId xmlns:p14="http://schemas.microsoft.com/office/powerpoint/2010/main" val="13249701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311039" y="1171575"/>
            <a:ext cx="8382000" cy="1938992"/>
          </a:xfrm>
        </p:spPr>
        <p:txBody>
          <a:bodyPr>
            <a:normAutofit fontScale="70000" lnSpcReduction="20000"/>
          </a:bodyPr>
          <a:lstStyle/>
          <a:p>
            <a:pPr eaLnBrk="1" hangingPunct="1"/>
            <a:r>
              <a:rPr lang="en-US" altLang="en-US" dirty="0" smtClean="0"/>
              <a:t>User Interface setting can modify to customize how end user see and interact with Salesforce. </a:t>
            </a:r>
          </a:p>
          <a:p>
            <a:pPr eaLnBrk="1" hangingPunct="1"/>
            <a:r>
              <a:rPr lang="en-US" altLang="en-US" dirty="0" smtClean="0"/>
              <a:t>Scenario : When viewing account user would like to make quick changes to field without accessing every record</a:t>
            </a:r>
          </a:p>
          <a:p>
            <a:pPr eaLnBrk="1" hangingPunct="1"/>
            <a:r>
              <a:rPr lang="en-US" altLang="en-US" dirty="0" smtClean="0"/>
              <a:t>Select </a:t>
            </a:r>
            <a:r>
              <a:rPr lang="en-US" altLang="en-US" b="1" dirty="0" smtClean="0"/>
              <a:t>Setup</a:t>
            </a:r>
            <a:r>
              <a:rPr lang="en-US" altLang="en-US" dirty="0" smtClean="0"/>
              <a:t> | </a:t>
            </a:r>
            <a:r>
              <a:rPr lang="en-US" altLang="en-US" b="1" dirty="0" smtClean="0"/>
              <a:t>Customize | User interface</a:t>
            </a:r>
            <a:endParaRPr lang="en-US" altLang="en-US" dirty="0" smtClean="0"/>
          </a:p>
          <a:p>
            <a:pPr eaLnBrk="1" hangingPunct="1"/>
            <a:r>
              <a:rPr lang="en-US" altLang="en-US" dirty="0" smtClean="0"/>
              <a:t>These settings are global so enabling them will affect all user</a:t>
            </a:r>
          </a:p>
          <a:p>
            <a:pPr eaLnBrk="1" hangingPunct="1"/>
            <a:endParaRPr lang="en-US" altLang="en-US" dirty="0" smtClean="0"/>
          </a:p>
        </p:txBody>
      </p:sp>
      <p:sp>
        <p:nvSpPr>
          <p:cNvPr id="31746" name="Title 1"/>
          <p:cNvSpPr>
            <a:spLocks noGrp="1"/>
          </p:cNvSpPr>
          <p:nvPr>
            <p:ph type="title"/>
          </p:nvPr>
        </p:nvSpPr>
        <p:spPr/>
        <p:txBody>
          <a:bodyPr/>
          <a:lstStyle/>
          <a:p>
            <a:pPr eaLnBrk="1" hangingPunct="1"/>
            <a:r>
              <a:rPr lang="en-US" altLang="en-US" smtClean="0"/>
              <a:t>User Interface Setting </a:t>
            </a: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971800"/>
            <a:ext cx="4391025"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Rectangle 71"/>
          <p:cNvSpPr>
            <a:spLocks noChangeArrowheads="1"/>
          </p:cNvSpPr>
          <p:nvPr/>
        </p:nvSpPr>
        <p:spPr bwMode="auto">
          <a:xfrm>
            <a:off x="4262437" y="4371975"/>
            <a:ext cx="2200275" cy="227013"/>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a:solidFill>
                <a:srgbClr val="CC3300"/>
              </a:solidFill>
            </a:endParaRPr>
          </a:p>
        </p:txBody>
      </p:sp>
      <p:sp>
        <p:nvSpPr>
          <p:cNvPr id="31750" name="Rectangle 71"/>
          <p:cNvSpPr>
            <a:spLocks noChangeArrowheads="1"/>
          </p:cNvSpPr>
          <p:nvPr/>
        </p:nvSpPr>
        <p:spPr bwMode="auto">
          <a:xfrm>
            <a:off x="4262437" y="5368925"/>
            <a:ext cx="1774825" cy="333375"/>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a:solidFill>
                <a:srgbClr val="CC3300"/>
              </a:solidFill>
            </a:endParaRP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381000" y="1129605"/>
            <a:ext cx="8212137" cy="1384995"/>
          </a:xfrm>
        </p:spPr>
        <p:txBody>
          <a:bodyPr/>
          <a:lstStyle/>
          <a:p>
            <a:pPr eaLnBrk="1" hangingPunct="1"/>
            <a:r>
              <a:rPr lang="en-US" altLang="en-US" smtClean="0"/>
              <a:t>Select require records and change require field in one go, instead of doing one by one </a:t>
            </a:r>
          </a:p>
        </p:txBody>
      </p:sp>
      <p:sp>
        <p:nvSpPr>
          <p:cNvPr id="32770" name="Title 1"/>
          <p:cNvSpPr>
            <a:spLocks noGrp="1"/>
          </p:cNvSpPr>
          <p:nvPr>
            <p:ph type="title"/>
          </p:nvPr>
        </p:nvSpPr>
        <p:spPr/>
        <p:txBody>
          <a:bodyPr/>
          <a:lstStyle/>
          <a:p>
            <a:pPr eaLnBrk="1" hangingPunct="1"/>
            <a:r>
              <a:rPr lang="en-US" altLang="en-US" smtClean="0"/>
              <a:t>User Interface Setting </a:t>
            </a:r>
          </a:p>
        </p:txBody>
      </p:sp>
      <p:pic>
        <p:nvPicPr>
          <p:cNvPr id="327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58" y="2057400"/>
            <a:ext cx="715327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493" y="4267200"/>
            <a:ext cx="4953000" cy="2047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p:txBody>
          <a:bodyPr/>
          <a:lstStyle/>
          <a:p>
            <a:pPr eaLnBrk="1" hangingPunct="1"/>
            <a:r>
              <a:rPr lang="en-US" altLang="en-US" smtClean="0"/>
              <a:t>Company Profile</a:t>
            </a:r>
          </a:p>
        </p:txBody>
      </p:sp>
      <p:sp>
        <p:nvSpPr>
          <p:cNvPr id="22531" name="Subtitle 2"/>
          <p:cNvSpPr>
            <a:spLocks noGrp="1"/>
          </p:cNvSpPr>
          <p:nvPr>
            <p:ph type="subTitle" idx="1"/>
          </p:nvPr>
        </p:nvSpPr>
        <p:spPr/>
        <p:txBody>
          <a:bodyPr/>
          <a:lstStyle/>
          <a:p>
            <a:pPr eaLnBrk="1" hangingPunct="1"/>
            <a:endParaRPr lang="en-US" alt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normAutofit fontScale="77500" lnSpcReduction="20000"/>
          </a:bodyPr>
          <a:lstStyle/>
          <a:p>
            <a:r>
              <a:rPr lang="en-US" altLang="en-US" smtClean="0"/>
              <a:t>Depending on your organization's Salesforce edition and the additional features your organization has purchased, you may have user licenses—such as Marketing, Connect Offline, and Sales Anywhere</a:t>
            </a:r>
          </a:p>
          <a:p>
            <a:r>
              <a:rPr lang="en-US" altLang="en-US" smtClean="0"/>
              <a:t>It will give users the ability to access other features that are only available with a specific user license. </a:t>
            </a:r>
          </a:p>
          <a:p>
            <a:r>
              <a:rPr lang="en-US" altLang="en-US" smtClean="0"/>
              <a:t>A user can be assigned to one or more of these licenses. </a:t>
            </a:r>
          </a:p>
          <a:p>
            <a:r>
              <a:rPr lang="en-US" altLang="en-US" smtClean="0"/>
              <a:t>You can also set up accounts for users outside your organization who need to access a limited set of fields and objects. </a:t>
            </a:r>
          </a:p>
          <a:p>
            <a:r>
              <a:rPr lang="en-US" altLang="en-US" smtClean="0"/>
              <a:t>These user licenses can grant access to Customer Portal, partner portal, or Self-Service. </a:t>
            </a:r>
          </a:p>
          <a:p>
            <a:r>
              <a:rPr lang="en-US" altLang="en-US" smtClean="0"/>
              <a:t>Finally, using Salesforce to Salesforce, you can create connections to share records with other Salesforce users outside of your organization</a:t>
            </a:r>
          </a:p>
        </p:txBody>
      </p:sp>
      <p:sp>
        <p:nvSpPr>
          <p:cNvPr id="29698" name="Title 1"/>
          <p:cNvSpPr>
            <a:spLocks noGrp="1"/>
          </p:cNvSpPr>
          <p:nvPr>
            <p:ph type="title"/>
          </p:nvPr>
        </p:nvSpPr>
        <p:spPr/>
        <p:txBody>
          <a:bodyPr/>
          <a:lstStyle/>
          <a:p>
            <a:r>
              <a:rPr lang="en-US" altLang="en-US" smtClean="0"/>
              <a:t>User Management</a:t>
            </a:r>
          </a:p>
        </p:txBody>
      </p:sp>
    </p:spTree>
    <p:extLst>
      <p:ext uri="{BB962C8B-B14F-4D97-AF65-F5344CB8AC3E}">
        <p14:creationId xmlns:p14="http://schemas.microsoft.com/office/powerpoint/2010/main" val="3210585134"/>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Placeholder 2"/>
          <p:cNvSpPr>
            <a:spLocks noGrp="1"/>
          </p:cNvSpPr>
          <p:nvPr>
            <p:ph idx="1"/>
          </p:nvPr>
        </p:nvSpPr>
        <p:spPr>
          <a:xfrm>
            <a:off x="431823" y="1371600"/>
            <a:ext cx="8212137" cy="4985980"/>
          </a:xfrm>
        </p:spPr>
        <p:txBody>
          <a:bodyPr>
            <a:normAutofit fontScale="85000" lnSpcReduction="20000"/>
          </a:bodyPr>
          <a:lstStyle/>
          <a:p>
            <a:pPr eaLnBrk="1" hangingPunct="1"/>
            <a:r>
              <a:rPr lang="en-US" altLang="en-US" dirty="0" smtClean="0"/>
              <a:t>User is a person who controls or has rights to a particular data record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User is authorized to access records determined by their Roles and Profiles</a:t>
            </a:r>
          </a:p>
          <a:p>
            <a:pPr eaLnBrk="1" hangingPunct="1"/>
            <a:endParaRPr lang="en-US" altLang="en-US" dirty="0" smtClean="0"/>
          </a:p>
          <a:p>
            <a:pPr lvl="1"/>
            <a:r>
              <a:rPr lang="en-US" altLang="en-US" dirty="0" smtClean="0"/>
              <a:t>A user record will have the below information:</a:t>
            </a:r>
          </a:p>
          <a:p>
            <a:pPr lvl="3"/>
            <a:r>
              <a:rPr lang="en-US" altLang="en-US" dirty="0" smtClean="0"/>
              <a:t>Username &amp; password</a:t>
            </a:r>
          </a:p>
          <a:p>
            <a:pPr lvl="3"/>
            <a:r>
              <a:rPr lang="en-US" altLang="en-US" dirty="0" smtClean="0"/>
              <a:t>Role associated with the user</a:t>
            </a:r>
          </a:p>
          <a:p>
            <a:pPr lvl="3"/>
            <a:r>
              <a:rPr lang="en-US" altLang="en-US" dirty="0" smtClean="0"/>
              <a:t>Profile associated with the user</a:t>
            </a:r>
          </a:p>
          <a:p>
            <a:pPr lvl="3"/>
            <a:r>
              <a:rPr lang="en-US" altLang="en-US" dirty="0" smtClean="0"/>
              <a:t>Current status of the user (active / inactive)</a:t>
            </a:r>
          </a:p>
          <a:p>
            <a:pPr lvl="3"/>
            <a:r>
              <a:rPr lang="en-US" altLang="en-US" dirty="0" smtClean="0"/>
              <a:t>Security and access information also includes assigning either a salesforce or chatter license to user. </a:t>
            </a:r>
          </a:p>
          <a:p>
            <a:pPr lvl="3"/>
            <a:r>
              <a:rPr lang="en-US" altLang="en-US" dirty="0" smtClean="0"/>
              <a:t>The user license determine profiles available to user. </a:t>
            </a:r>
          </a:p>
          <a:p>
            <a:pPr lvl="3"/>
            <a:r>
              <a:rPr lang="en-US" altLang="en-US" dirty="0" smtClean="0"/>
              <a:t>Local information to identify location and currency information specific to each user</a:t>
            </a:r>
          </a:p>
          <a:p>
            <a:pPr lvl="1" eaLnBrk="1" hangingPunct="1"/>
            <a:endParaRPr lang="en-US" altLang="en-US" dirty="0" smtClean="0"/>
          </a:p>
          <a:p>
            <a:pPr lvl="1" eaLnBrk="1" hangingPunct="1"/>
            <a:endParaRPr lang="en-US" altLang="en-US" dirty="0" smtClean="0"/>
          </a:p>
        </p:txBody>
      </p:sp>
      <p:sp>
        <p:nvSpPr>
          <p:cNvPr id="35842" name="Title 1"/>
          <p:cNvSpPr>
            <a:spLocks noGrp="1"/>
          </p:cNvSpPr>
          <p:nvPr>
            <p:ph type="title"/>
          </p:nvPr>
        </p:nvSpPr>
        <p:spPr/>
        <p:txBody>
          <a:bodyPr/>
          <a:lstStyle/>
          <a:p>
            <a:pPr eaLnBrk="1" hangingPunct="1"/>
            <a:r>
              <a:rPr lang="en-US" altLang="en-US" smtClean="0"/>
              <a:t>Users</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828800"/>
            <a:ext cx="933450" cy="826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152400" y="1081088"/>
            <a:ext cx="8382000" cy="1585912"/>
          </a:xfrm>
        </p:spPr>
        <p:txBody>
          <a:bodyPr>
            <a:normAutofit fontScale="77500" lnSpcReduction="20000"/>
          </a:bodyPr>
          <a:lstStyle/>
          <a:p>
            <a:pPr eaLnBrk="1" hangingPunct="1"/>
            <a:r>
              <a:rPr lang="en-US" altLang="en-US" dirty="0" smtClean="0"/>
              <a:t>Is a collection of setting and permissions that determines what the user can do with records they have access to</a:t>
            </a:r>
          </a:p>
          <a:p>
            <a:pPr eaLnBrk="1" hangingPunct="1"/>
            <a:r>
              <a:rPr lang="en-US" altLang="en-US" dirty="0" smtClean="0"/>
              <a:t>It determines which page layout he or she sees and how they view those records</a:t>
            </a:r>
          </a:p>
          <a:p>
            <a:pPr eaLnBrk="1" hangingPunct="1"/>
            <a:r>
              <a:rPr lang="en-US" altLang="en-US" dirty="0" smtClean="0"/>
              <a:t>Select </a:t>
            </a:r>
            <a:r>
              <a:rPr lang="en-US" altLang="en-US" b="1" dirty="0" smtClean="0"/>
              <a:t>Setup</a:t>
            </a:r>
            <a:r>
              <a:rPr lang="en-US" altLang="en-US" dirty="0" smtClean="0"/>
              <a:t> | </a:t>
            </a:r>
            <a:r>
              <a:rPr lang="en-US" altLang="en-US" b="1" dirty="0" smtClean="0"/>
              <a:t>Manage Users</a:t>
            </a:r>
            <a:r>
              <a:rPr lang="en-US" altLang="en-US" dirty="0" smtClean="0"/>
              <a:t> | </a:t>
            </a:r>
            <a:r>
              <a:rPr lang="en-US" altLang="en-US" b="1" dirty="0" smtClean="0"/>
              <a:t>Profiles</a:t>
            </a:r>
            <a:r>
              <a:rPr lang="en-US" altLang="en-US" dirty="0" smtClean="0"/>
              <a:t>, </a:t>
            </a:r>
          </a:p>
          <a:p>
            <a:pPr eaLnBrk="1" hangingPunct="1"/>
            <a:endParaRPr lang="en-US" altLang="en-US" dirty="0" smtClean="0"/>
          </a:p>
          <a:p>
            <a:pPr eaLnBrk="1" hangingPunct="1"/>
            <a:endParaRPr lang="en-US" altLang="en-US" dirty="0" smtClean="0"/>
          </a:p>
        </p:txBody>
      </p:sp>
      <p:sp>
        <p:nvSpPr>
          <p:cNvPr id="36866" name="Title 1"/>
          <p:cNvSpPr>
            <a:spLocks noGrp="1"/>
          </p:cNvSpPr>
          <p:nvPr>
            <p:ph type="title"/>
          </p:nvPr>
        </p:nvSpPr>
        <p:spPr/>
        <p:txBody>
          <a:bodyPr/>
          <a:lstStyle/>
          <a:p>
            <a:pPr eaLnBrk="1" hangingPunct="1"/>
            <a:r>
              <a:rPr lang="en-US" altLang="en-US" smtClean="0"/>
              <a:t>User Profiles</a:t>
            </a: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l="25626" t="24806" r="26875" b="19380"/>
          <a:stretch>
            <a:fillRect/>
          </a:stretch>
        </p:blipFill>
        <p:spPr bwMode="auto">
          <a:xfrm>
            <a:off x="1101634" y="2590800"/>
            <a:ext cx="7687491"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Placeholder 2"/>
          <p:cNvSpPr>
            <a:spLocks noGrp="1"/>
          </p:cNvSpPr>
          <p:nvPr>
            <p:ph idx="1"/>
          </p:nvPr>
        </p:nvSpPr>
        <p:spPr>
          <a:xfrm>
            <a:off x="457200" y="1447800"/>
            <a:ext cx="8212137" cy="4154984"/>
          </a:xfrm>
        </p:spPr>
        <p:txBody>
          <a:bodyPr>
            <a:normAutofit fontScale="77500" lnSpcReduction="20000"/>
          </a:bodyPr>
          <a:lstStyle/>
          <a:p>
            <a:pPr eaLnBrk="1" hangingPunct="1"/>
            <a:r>
              <a:rPr lang="en-US" altLang="en-US" dirty="0" smtClean="0"/>
              <a:t>A profile sets the apps, tabs, record types, page layouts and field level security for a </a:t>
            </a:r>
            <a:r>
              <a:rPr lang="en-US" altLang="en-US" dirty="0" smtClean="0"/>
              <a:t>user</a:t>
            </a:r>
          </a:p>
          <a:p>
            <a:r>
              <a:rPr lang="en-US" dirty="0">
                <a:solidFill>
                  <a:srgbClr val="FF0000"/>
                </a:solidFill>
              </a:rPr>
              <a:t>A profile can be assigned to many users, but a user can be assigned a single profile at a time.</a:t>
            </a:r>
            <a:endParaRPr lang="en-US" altLang="en-US" dirty="0" smtClean="0">
              <a:solidFill>
                <a:srgbClr val="FF0000"/>
              </a:solidFill>
            </a:endParaRPr>
          </a:p>
          <a:p>
            <a:pPr eaLnBrk="1" hangingPunct="1"/>
            <a:endParaRPr lang="en-US" altLang="en-US" dirty="0" smtClean="0"/>
          </a:p>
          <a:p>
            <a:pPr eaLnBrk="1" hangingPunct="1"/>
            <a:r>
              <a:rPr lang="en-US" altLang="en-US" dirty="0" smtClean="0"/>
              <a:t>Profiles control: </a:t>
            </a:r>
          </a:p>
          <a:p>
            <a:pPr lvl="3"/>
            <a:r>
              <a:rPr lang="en-US" altLang="en-US" dirty="0" smtClean="0"/>
              <a:t>Which standard and custom application users can view</a:t>
            </a:r>
          </a:p>
          <a:p>
            <a:pPr lvl="3"/>
            <a:r>
              <a:rPr lang="en-US" altLang="en-US" dirty="0" smtClean="0"/>
              <a:t>Which tabs users can view</a:t>
            </a:r>
          </a:p>
          <a:p>
            <a:pPr lvl="3"/>
            <a:r>
              <a:rPr lang="en-US" altLang="en-US" dirty="0" smtClean="0"/>
              <a:t>Which record types are available to users</a:t>
            </a:r>
          </a:p>
          <a:p>
            <a:pPr lvl="3"/>
            <a:r>
              <a:rPr lang="en-US" altLang="en-US" dirty="0" smtClean="0"/>
              <a:t>Which page layouts users see</a:t>
            </a:r>
          </a:p>
          <a:p>
            <a:pPr lvl="3"/>
            <a:r>
              <a:rPr lang="en-US" altLang="en-US" dirty="0" smtClean="0"/>
              <a:t>Object permissions that allow users to create, read, edit, and delete records</a:t>
            </a:r>
          </a:p>
          <a:p>
            <a:pPr lvl="3"/>
            <a:r>
              <a:rPr lang="en-US" altLang="en-US" dirty="0" smtClean="0"/>
              <a:t>Which fields within objects users can view and edit</a:t>
            </a:r>
          </a:p>
          <a:p>
            <a:pPr lvl="3"/>
            <a:r>
              <a:rPr lang="en-US" altLang="en-US" dirty="0" smtClean="0"/>
              <a:t>Permissions that allow users to manage the system and applications within it</a:t>
            </a:r>
          </a:p>
          <a:p>
            <a:pPr lvl="3"/>
            <a:r>
              <a:rPr lang="en-US" altLang="en-US" dirty="0" smtClean="0"/>
              <a:t>The hours during which and IP addresses from which users can log in</a:t>
            </a:r>
          </a:p>
          <a:p>
            <a:pPr eaLnBrk="1" hangingPunct="1"/>
            <a:endParaRPr lang="en-US" altLang="en-US" dirty="0" smtClean="0"/>
          </a:p>
        </p:txBody>
      </p:sp>
      <p:sp>
        <p:nvSpPr>
          <p:cNvPr id="37890" name="Title 1"/>
          <p:cNvSpPr>
            <a:spLocks noGrp="1"/>
          </p:cNvSpPr>
          <p:nvPr>
            <p:ph type="title"/>
          </p:nvPr>
        </p:nvSpPr>
        <p:spPr/>
        <p:txBody>
          <a:bodyPr/>
          <a:lstStyle/>
          <a:p>
            <a:pPr eaLnBrk="1" hangingPunct="1"/>
            <a:r>
              <a:rPr lang="en-US" altLang="en-US" smtClean="0"/>
              <a:t>User Profile</a:t>
            </a:r>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US" altLang="en-US" sz="2400" dirty="0" smtClean="0"/>
              <a:t>Standard </a:t>
            </a:r>
            <a:r>
              <a:rPr lang="en-US" altLang="en-US" sz="2400" dirty="0" smtClean="0"/>
              <a:t>Profiles: </a:t>
            </a:r>
          </a:p>
          <a:p>
            <a:pPr lvl="1"/>
            <a:r>
              <a:rPr lang="en-US" dirty="0"/>
              <a:t>By default, </a:t>
            </a:r>
            <a:r>
              <a:rPr lang="en-US" dirty="0" err="1"/>
              <a:t>salesforce</a:t>
            </a:r>
            <a:r>
              <a:rPr lang="en-US" dirty="0"/>
              <a:t> provides below standard profiles. We cannot delete standard ones</a:t>
            </a:r>
            <a:r>
              <a:rPr lang="en-US" dirty="0" smtClean="0"/>
              <a:t>.</a:t>
            </a:r>
          </a:p>
          <a:p>
            <a:pPr lvl="1"/>
            <a:r>
              <a:rPr lang="en-US" dirty="0"/>
              <a:t>Each of these standard ones includes a default set of permissions for all of the standard objects available on the platform.</a:t>
            </a:r>
          </a:p>
          <a:p>
            <a:pPr lvl="2"/>
            <a:r>
              <a:rPr lang="en-US" altLang="en-US" sz="1800" dirty="0" smtClean="0"/>
              <a:t>System </a:t>
            </a:r>
            <a:r>
              <a:rPr lang="en-US" altLang="en-US" sz="1800" dirty="0" smtClean="0"/>
              <a:t>Administrator</a:t>
            </a:r>
          </a:p>
          <a:p>
            <a:pPr lvl="2"/>
            <a:r>
              <a:rPr lang="en-US" altLang="en-US" sz="2000" dirty="0" smtClean="0"/>
              <a:t>Standard User</a:t>
            </a:r>
          </a:p>
          <a:p>
            <a:pPr lvl="2"/>
            <a:r>
              <a:rPr lang="en-US" altLang="en-US" sz="2000" dirty="0" smtClean="0"/>
              <a:t>Solution Manager</a:t>
            </a:r>
          </a:p>
          <a:p>
            <a:pPr lvl="2"/>
            <a:r>
              <a:rPr lang="en-US" altLang="en-US" sz="2000" dirty="0" smtClean="0"/>
              <a:t>Marketing User</a:t>
            </a:r>
          </a:p>
          <a:p>
            <a:pPr lvl="2"/>
            <a:r>
              <a:rPr lang="en-US" altLang="en-US" sz="2000" dirty="0" smtClean="0"/>
              <a:t>Contract Manager</a:t>
            </a:r>
          </a:p>
          <a:p>
            <a:pPr lvl="2"/>
            <a:r>
              <a:rPr lang="en-US" altLang="en-US" sz="2000" dirty="0" smtClean="0"/>
              <a:t>Read Only</a:t>
            </a:r>
          </a:p>
          <a:p>
            <a:pPr lvl="1" eaLnBrk="1" hangingPunct="1">
              <a:buFont typeface="Arial" panose="020B0604020202020204" pitchFamily="34" charset="0"/>
              <a:buChar char="•"/>
            </a:pPr>
            <a:endParaRPr lang="en-US" altLang="en-US" sz="2000" dirty="0" smtClean="0"/>
          </a:p>
          <a:p>
            <a:pPr>
              <a:buFont typeface="Arial" panose="020B0604020202020204" pitchFamily="34" charset="0"/>
              <a:buChar char="•"/>
            </a:pPr>
            <a:r>
              <a:rPr lang="en-US" altLang="en-US" sz="2400" dirty="0" smtClean="0"/>
              <a:t>Custom Profiles</a:t>
            </a:r>
          </a:p>
          <a:p>
            <a:pPr lvl="1">
              <a:buFont typeface="Arial" panose="020B0604020202020204" pitchFamily="34" charset="0"/>
              <a:buChar char="•"/>
            </a:pPr>
            <a:r>
              <a:rPr lang="en-US" sz="1800" dirty="0"/>
              <a:t>Custom ones defined by us. They can be deleted if there are no users assigned to that particular one.</a:t>
            </a:r>
            <a:endParaRPr lang="en-US" altLang="en-US" sz="2000" dirty="0" smtClean="0"/>
          </a:p>
          <a:p>
            <a:pPr eaLnBrk="1" hangingPunct="1"/>
            <a:endParaRPr lang="en-US" altLang="en-US" dirty="0" smtClean="0"/>
          </a:p>
        </p:txBody>
      </p:sp>
      <p:sp>
        <p:nvSpPr>
          <p:cNvPr id="38914" name="Title 1"/>
          <p:cNvSpPr>
            <a:spLocks noGrp="1"/>
          </p:cNvSpPr>
          <p:nvPr>
            <p:ph type="title"/>
          </p:nvPr>
        </p:nvSpPr>
        <p:spPr/>
        <p:txBody>
          <a:bodyPr/>
          <a:lstStyle/>
          <a:p>
            <a:pPr eaLnBrk="1" hangingPunct="1"/>
            <a:r>
              <a:rPr lang="en-US" altLang="en-US" smtClean="0"/>
              <a:t>Profiles Types</a:t>
            </a:r>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4"/>
          <p:cNvSpPr>
            <a:spLocks noGrp="1"/>
          </p:cNvSpPr>
          <p:nvPr>
            <p:ph idx="1"/>
          </p:nvPr>
        </p:nvSpPr>
        <p:spPr>
          <a:xfrm>
            <a:off x="444702" y="1104699"/>
            <a:ext cx="8212137" cy="1384995"/>
          </a:xfrm>
        </p:spPr>
        <p:txBody>
          <a:bodyPr>
            <a:normAutofit fontScale="77500" lnSpcReduction="20000"/>
          </a:bodyPr>
          <a:lstStyle/>
          <a:p>
            <a:pPr eaLnBrk="1" hangingPunct="1"/>
            <a:r>
              <a:rPr lang="en-US" altLang="en-US" dirty="0" smtClean="0"/>
              <a:t>System Administrator </a:t>
            </a:r>
          </a:p>
          <a:p>
            <a:pPr lvl="1" eaLnBrk="1" hangingPunct="1"/>
            <a:r>
              <a:rPr lang="en-US" altLang="en-US" dirty="0" smtClean="0"/>
              <a:t>Can configure and customize the application. </a:t>
            </a:r>
          </a:p>
          <a:p>
            <a:pPr lvl="1" eaLnBrk="1" hangingPunct="1"/>
            <a:r>
              <a:rPr lang="en-US" altLang="en-US" dirty="0" smtClean="0"/>
              <a:t>Has access to all functionality that does not require an additional license.</a:t>
            </a:r>
          </a:p>
          <a:p>
            <a:pPr lvl="1" eaLnBrk="1" hangingPunct="1"/>
            <a:r>
              <a:rPr lang="en-US" altLang="en-US" dirty="0" smtClean="0"/>
              <a:t>Can edit any quota, override forecasts, and view any forecast.</a:t>
            </a:r>
          </a:p>
          <a:p>
            <a:pPr lvl="1" eaLnBrk="1" hangingPunct="1">
              <a:buFont typeface="Wingdings" panose="05000000000000000000" pitchFamily="2" charset="2"/>
              <a:buNone/>
            </a:pPr>
            <a:endParaRPr lang="en-US" altLang="en-US" dirty="0" smtClean="0"/>
          </a:p>
        </p:txBody>
      </p:sp>
      <p:sp>
        <p:nvSpPr>
          <p:cNvPr id="39938" name="Title 1"/>
          <p:cNvSpPr>
            <a:spLocks noGrp="1"/>
          </p:cNvSpPr>
          <p:nvPr>
            <p:ph type="title"/>
          </p:nvPr>
        </p:nvSpPr>
        <p:spPr/>
        <p:txBody>
          <a:bodyPr/>
          <a:lstStyle/>
          <a:p>
            <a:pPr eaLnBrk="1" hangingPunct="1"/>
            <a:r>
              <a:rPr lang="en-US" altLang="en-US" smtClean="0"/>
              <a:t>Profiles : Standard Profiles</a:t>
            </a:r>
          </a:p>
        </p:txBody>
      </p:sp>
      <p:graphicFrame>
        <p:nvGraphicFramePr>
          <p:cNvPr id="7" name="Content Placeholder 3"/>
          <p:cNvGraphicFramePr>
            <a:graphicFrameLocks/>
          </p:cNvGraphicFramePr>
          <p:nvPr/>
        </p:nvGraphicFramePr>
        <p:xfrm>
          <a:off x="381000" y="2362200"/>
          <a:ext cx="8458200" cy="4190999"/>
        </p:xfrm>
        <a:graphic>
          <a:graphicData uri="http://schemas.openxmlformats.org/drawingml/2006/table">
            <a:tbl>
              <a:tblPr firstRow="1" bandRow="1">
                <a:tableStyleId>{B301B821-A1FF-4177-AEE7-76D212191A09}</a:tableStyleId>
              </a:tblPr>
              <a:tblGrid>
                <a:gridCol w="2371458"/>
                <a:gridCol w="6086742"/>
              </a:tblGrid>
              <a:tr h="574359">
                <a:tc>
                  <a:txBody>
                    <a:bodyPr/>
                    <a:lstStyle/>
                    <a:p>
                      <a:r>
                        <a:rPr lang="en-US" sz="1500" dirty="0" smtClean="0"/>
                        <a:t>Permissions</a:t>
                      </a:r>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Functions Controlled</a:t>
                      </a:r>
                    </a:p>
                    <a:p>
                      <a:endParaRPr lang="en-US" sz="1500" dirty="0"/>
                    </a:p>
                  </a:txBody>
                  <a:tcPr/>
                </a:tc>
              </a:tr>
              <a:tr h="319088">
                <a:tc>
                  <a:txBody>
                    <a:bodyPr/>
                    <a:lstStyle/>
                    <a:p>
                      <a:r>
                        <a:rPr lang="en-US" sz="1400" dirty="0" smtClean="0"/>
                        <a:t>Activate Contracts</a:t>
                      </a:r>
                      <a:endParaRPr lang="en-US" sz="1400" dirty="0"/>
                    </a:p>
                  </a:txBody>
                  <a:tcPr/>
                </a:tc>
                <a:tc>
                  <a:txBody>
                    <a:bodyPr/>
                    <a:lstStyle/>
                    <a:p>
                      <a:r>
                        <a:rPr lang="en-US" sz="1400" dirty="0" smtClean="0"/>
                        <a:t>Change contract status to Activate</a:t>
                      </a:r>
                      <a:endParaRPr lang="en-US" sz="1400" dirty="0"/>
                    </a:p>
                  </a:txBody>
                  <a:tcPr/>
                </a:tc>
              </a:tr>
              <a:tr h="361939">
                <a:tc>
                  <a:txBody>
                    <a:bodyPr/>
                    <a:lstStyle/>
                    <a:p>
                      <a:r>
                        <a:rPr lang="en-US" sz="1400" dirty="0" smtClean="0"/>
                        <a:t>Affected by Divisions</a:t>
                      </a:r>
                      <a:endParaRPr lang="en-US" sz="1400" dirty="0"/>
                    </a:p>
                  </a:txBody>
                  <a:tcPr/>
                </a:tc>
                <a:tc>
                  <a:txBody>
                    <a:bodyPr/>
                    <a:lstStyle/>
                    <a:p>
                      <a:r>
                        <a:rPr lang="en-US" sz="1400" dirty="0" smtClean="0"/>
                        <a:t>Filter a user’s search results, list views, and reports by division </a:t>
                      </a:r>
                      <a:endParaRPr lang="en-US" sz="1400" dirty="0"/>
                    </a:p>
                  </a:txBody>
                  <a:tcPr/>
                </a:tc>
              </a:tr>
              <a:tr h="319088">
                <a:tc>
                  <a:txBody>
                    <a:bodyPr/>
                    <a:lstStyle/>
                    <a:p>
                      <a:r>
                        <a:rPr lang="en-US" sz="1400" dirty="0" smtClean="0"/>
                        <a:t>API Enabled</a:t>
                      </a:r>
                      <a:endParaRPr lang="en-US" sz="1400" dirty="0"/>
                    </a:p>
                  </a:txBody>
                  <a:tcPr/>
                </a:tc>
                <a:tc>
                  <a:txBody>
                    <a:bodyPr/>
                    <a:lstStyle/>
                    <a:p>
                      <a:r>
                        <a:rPr lang="en-US" sz="1400" dirty="0" smtClean="0"/>
                        <a:t>Access any Salesforce API</a:t>
                      </a:r>
                      <a:endParaRPr lang="en-US" sz="1400" dirty="0"/>
                    </a:p>
                  </a:txBody>
                  <a:tcPr/>
                </a:tc>
              </a:tr>
              <a:tr h="542450">
                <a:tc>
                  <a:txBody>
                    <a:bodyPr/>
                    <a:lstStyle/>
                    <a:p>
                      <a:r>
                        <a:rPr lang="en-US" sz="1400" dirty="0" smtClean="0"/>
                        <a:t>Background Report Export</a:t>
                      </a:r>
                      <a:endParaRPr lang="en-US" sz="1400" dirty="0"/>
                    </a:p>
                  </a:txBody>
                  <a:tcPr/>
                </a:tc>
                <a:tc>
                  <a:txBody>
                    <a:bodyPr/>
                    <a:lstStyle/>
                    <a:p>
                      <a:r>
                        <a:rPr lang="en-US" sz="1400" dirty="0" smtClean="0"/>
                        <a:t>Run reports in the background, and export results as a CSV or Excel file on completion.</a:t>
                      </a:r>
                      <a:endParaRPr lang="en-US" sz="1400" dirty="0"/>
                    </a:p>
                  </a:txBody>
                  <a:tcPr/>
                </a:tc>
              </a:tr>
              <a:tr h="319088">
                <a:tc>
                  <a:txBody>
                    <a:bodyPr/>
                    <a:lstStyle/>
                    <a:p>
                      <a:r>
                        <a:rPr lang="en-US" sz="1400" dirty="0" smtClean="0"/>
                        <a:t>Convert Leads</a:t>
                      </a:r>
                      <a:endParaRPr lang="en-US" sz="1400" dirty="0"/>
                    </a:p>
                  </a:txBody>
                  <a:tcPr/>
                </a:tc>
                <a:tc>
                  <a:txBody>
                    <a:bodyPr/>
                    <a:lstStyle/>
                    <a:p>
                      <a:r>
                        <a:rPr lang="en-US" sz="1400" dirty="0" smtClean="0"/>
                        <a:t>Convert leads into accounts, contacts, and opportunities.</a:t>
                      </a:r>
                      <a:endParaRPr lang="en-US" sz="1400" dirty="0"/>
                    </a:p>
                  </a:txBody>
                  <a:tcPr/>
                </a:tc>
              </a:tr>
              <a:tr h="542450">
                <a:tc>
                  <a:txBody>
                    <a:bodyPr/>
                    <a:lstStyle/>
                    <a:p>
                      <a:r>
                        <a:rPr lang="en-US" sz="1400" dirty="0" smtClean="0"/>
                        <a:t>Create and Customize Reports</a:t>
                      </a:r>
                      <a:endParaRPr lang="en-US" sz="1400" dirty="0"/>
                    </a:p>
                  </a:txBody>
                  <a:tcPr/>
                </a:tc>
                <a:tc>
                  <a:txBody>
                    <a:bodyPr/>
                    <a:lstStyle/>
                    <a:p>
                      <a:r>
                        <a:rPr lang="en-US" sz="1400" dirty="0" smtClean="0"/>
                        <a:t>Create, edit, and delete reports.</a:t>
                      </a:r>
                      <a:endParaRPr lang="en-US" sz="1400" dirty="0"/>
                    </a:p>
                  </a:txBody>
                  <a:tcPr/>
                </a:tc>
              </a:tr>
              <a:tr h="1212537">
                <a:tc>
                  <a:txBody>
                    <a:bodyPr/>
                    <a:lstStyle/>
                    <a:p>
                      <a:r>
                        <a:rPr lang="en-US" sz="1400" dirty="0" smtClean="0"/>
                        <a:t>Customize Application</a:t>
                      </a:r>
                      <a:endParaRPr lang="en-US" sz="1400" dirty="0"/>
                    </a:p>
                  </a:txBody>
                  <a:tcPr/>
                </a:tc>
                <a:tc>
                  <a:txBody>
                    <a:bodyPr/>
                    <a:lstStyle/>
                    <a:p>
                      <a:r>
                        <a:rPr lang="en-US" sz="1400" dirty="0" smtClean="0"/>
                        <a:t>Edit messages and custom links; Modify standard </a:t>
                      </a:r>
                      <a:r>
                        <a:rPr lang="en-US" sz="1400" dirty="0" err="1" smtClean="0"/>
                        <a:t>picklist</a:t>
                      </a:r>
                      <a:r>
                        <a:rPr lang="en-US" sz="1400" dirty="0" smtClean="0"/>
                        <a:t> values; </a:t>
                      </a:r>
                    </a:p>
                    <a:p>
                      <a:r>
                        <a:rPr lang="en-US" sz="1400" dirty="0" smtClean="0"/>
                        <a:t>Create, edit, and delete custom fields; </a:t>
                      </a:r>
                    </a:p>
                    <a:p>
                      <a:r>
                        <a:rPr lang="en-US" sz="1400" dirty="0" smtClean="0"/>
                        <a:t>Create, edit, and delete page layouts (also requires the “Edit” permission for the record, for example, “Edit” on accounts); </a:t>
                      </a:r>
                    </a:p>
                    <a:p>
                      <a:r>
                        <a:rPr lang="en-US" sz="1400" dirty="0" smtClean="0"/>
                        <a:t>Set field-level security; and many more</a:t>
                      </a:r>
                      <a:endParaRPr lang="en-US" sz="1400" dirty="0"/>
                    </a:p>
                  </a:txBody>
                  <a:tcPr/>
                </a:tc>
              </a:tr>
            </a:tbl>
          </a:graphicData>
        </a:graphic>
      </p:graphicFrame>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4"/>
          <p:cNvSpPr>
            <a:spLocks noGrp="1"/>
          </p:cNvSpPr>
          <p:nvPr>
            <p:ph idx="1"/>
          </p:nvPr>
        </p:nvSpPr>
        <p:spPr>
          <a:xfrm>
            <a:off x="468313" y="1219200"/>
            <a:ext cx="8212137" cy="1384995"/>
          </a:xfrm>
        </p:spPr>
        <p:txBody>
          <a:bodyPr>
            <a:normAutofit fontScale="62500" lnSpcReduction="20000"/>
          </a:bodyPr>
          <a:lstStyle/>
          <a:p>
            <a:pPr eaLnBrk="1" hangingPunct="1"/>
            <a:r>
              <a:rPr lang="en-US" altLang="en-US" dirty="0" smtClean="0"/>
              <a:t>Standard User</a:t>
            </a:r>
          </a:p>
          <a:p>
            <a:pPr lvl="1" eaLnBrk="1" hangingPunct="1"/>
            <a:r>
              <a:rPr lang="en-US" altLang="en-US" dirty="0" smtClean="0"/>
              <a:t>Can create and edit most major types of records, run reports, and view the organization's setup. </a:t>
            </a:r>
          </a:p>
          <a:p>
            <a:pPr lvl="1" eaLnBrk="1" hangingPunct="1"/>
            <a:r>
              <a:rPr lang="en-US" altLang="en-US" dirty="0" smtClean="0"/>
              <a:t>Can view, but not manage, campaigns. Can create, but not review, solutions. </a:t>
            </a:r>
          </a:p>
          <a:p>
            <a:pPr lvl="1" eaLnBrk="1" hangingPunct="1"/>
            <a:r>
              <a:rPr lang="en-US" altLang="en-US" dirty="0" smtClean="0"/>
              <a:t>Can edit personal quota and override forecasts.</a:t>
            </a:r>
          </a:p>
          <a:p>
            <a:pPr lvl="1" eaLnBrk="1" hangingPunct="1"/>
            <a:endParaRPr lang="en-US" altLang="en-US" dirty="0" smtClean="0"/>
          </a:p>
        </p:txBody>
      </p:sp>
      <p:sp>
        <p:nvSpPr>
          <p:cNvPr id="40962" name="Title 1"/>
          <p:cNvSpPr>
            <a:spLocks noGrp="1"/>
          </p:cNvSpPr>
          <p:nvPr>
            <p:ph type="title"/>
          </p:nvPr>
        </p:nvSpPr>
        <p:spPr/>
        <p:txBody>
          <a:bodyPr/>
          <a:lstStyle/>
          <a:p>
            <a:pPr eaLnBrk="1" hangingPunct="1"/>
            <a:r>
              <a:rPr lang="en-US" altLang="en-US" dirty="0" smtClean="0"/>
              <a:t>Profiles : Standard Profiles</a:t>
            </a:r>
          </a:p>
        </p:txBody>
      </p:sp>
      <p:graphicFrame>
        <p:nvGraphicFramePr>
          <p:cNvPr id="6" name="Content Placeholder 3"/>
          <p:cNvGraphicFramePr>
            <a:graphicFrameLocks/>
          </p:cNvGraphicFramePr>
          <p:nvPr>
            <p:extLst>
              <p:ext uri="{D42A27DB-BD31-4B8C-83A1-F6EECF244321}">
                <p14:modId xmlns:p14="http://schemas.microsoft.com/office/powerpoint/2010/main" val="687898114"/>
              </p:ext>
            </p:extLst>
          </p:nvPr>
        </p:nvGraphicFramePr>
        <p:xfrm>
          <a:off x="1295400" y="2624587"/>
          <a:ext cx="7467600" cy="3809604"/>
        </p:xfrm>
        <a:graphic>
          <a:graphicData uri="http://schemas.openxmlformats.org/drawingml/2006/table">
            <a:tbl>
              <a:tblPr firstRow="1" bandRow="1">
                <a:tableStyleId>{B301B821-A1FF-4177-AEE7-76D212191A09}</a:tableStyleId>
              </a:tblPr>
              <a:tblGrid>
                <a:gridCol w="2093720"/>
                <a:gridCol w="5373880"/>
              </a:tblGrid>
              <a:tr h="465197">
                <a:tc>
                  <a:txBody>
                    <a:bodyPr/>
                    <a:lstStyle/>
                    <a:p>
                      <a:r>
                        <a:rPr lang="en-US" sz="1400" dirty="0" smtClean="0"/>
                        <a:t>Permissions</a:t>
                      </a:r>
                      <a:endParaRPr lang="en-US" sz="1400" dirty="0"/>
                    </a:p>
                  </a:txBody>
                  <a:tcPr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Functions Controlled</a:t>
                      </a:r>
                    </a:p>
                    <a:p>
                      <a:endParaRPr lang="en-US" sz="1400" dirty="0"/>
                    </a:p>
                  </a:txBody>
                  <a:tcPr marT="45698" marB="45698"/>
                </a:tc>
              </a:tr>
              <a:tr h="273629">
                <a:tc>
                  <a:txBody>
                    <a:bodyPr/>
                    <a:lstStyle/>
                    <a:p>
                      <a:r>
                        <a:rPr lang="en-US" sz="1400" dirty="0" smtClean="0"/>
                        <a:t>Affected by Divisions</a:t>
                      </a:r>
                      <a:endParaRPr lang="en-US" sz="1400" dirty="0"/>
                    </a:p>
                  </a:txBody>
                  <a:tcPr marT="45698" marB="45698"/>
                </a:tc>
                <a:tc>
                  <a:txBody>
                    <a:bodyPr/>
                    <a:lstStyle/>
                    <a:p>
                      <a:r>
                        <a:rPr lang="en-US" sz="1400" dirty="0" smtClean="0"/>
                        <a:t>Filter search results, list views, and reports by division.</a:t>
                      </a:r>
                      <a:endParaRPr lang="en-US" sz="1400" dirty="0"/>
                    </a:p>
                  </a:txBody>
                  <a:tcPr marT="45698" marB="45698"/>
                </a:tc>
              </a:tr>
              <a:tr h="273629">
                <a:tc>
                  <a:txBody>
                    <a:bodyPr/>
                    <a:lstStyle/>
                    <a:p>
                      <a:r>
                        <a:rPr lang="en-US" sz="1400" dirty="0" smtClean="0"/>
                        <a:t>Convert Leads</a:t>
                      </a:r>
                      <a:endParaRPr lang="en-US" sz="1400" dirty="0"/>
                    </a:p>
                  </a:txBody>
                  <a:tcPr marT="45698" marB="45698"/>
                </a:tc>
                <a:tc>
                  <a:txBody>
                    <a:bodyPr/>
                    <a:lstStyle/>
                    <a:p>
                      <a:r>
                        <a:rPr lang="en-US" sz="1400" dirty="0" smtClean="0"/>
                        <a:t>Convert leads into accounts, contacts, and opportunities.</a:t>
                      </a:r>
                      <a:endParaRPr lang="en-US" sz="1400" dirty="0"/>
                    </a:p>
                  </a:txBody>
                  <a:tcPr marT="45698" marB="45698"/>
                </a:tc>
              </a:tr>
              <a:tr h="465197">
                <a:tc>
                  <a:txBody>
                    <a:bodyPr/>
                    <a:lstStyle/>
                    <a:p>
                      <a:r>
                        <a:rPr lang="en-US" sz="1400" dirty="0" smtClean="0"/>
                        <a:t>Create and Customize Reports</a:t>
                      </a:r>
                      <a:endParaRPr lang="en-US" sz="1400" dirty="0"/>
                    </a:p>
                  </a:txBody>
                  <a:tcPr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Run, create, edit, save, and delete reports;</a:t>
                      </a:r>
                    </a:p>
                    <a:p>
                      <a:endParaRPr lang="en-US" sz="1400" dirty="0"/>
                    </a:p>
                  </a:txBody>
                  <a:tcPr marT="45698" marB="45698"/>
                </a:tc>
              </a:tr>
              <a:tr h="273629">
                <a:tc>
                  <a:txBody>
                    <a:bodyPr/>
                    <a:lstStyle/>
                    <a:p>
                      <a:r>
                        <a:rPr lang="en-US" sz="1400" dirty="0" smtClean="0"/>
                        <a:t>Edit Events</a:t>
                      </a:r>
                      <a:endParaRPr lang="en-US" sz="1400" dirty="0"/>
                    </a:p>
                  </a:txBody>
                  <a:tcPr marT="45698" marB="45698"/>
                </a:tc>
                <a:tc>
                  <a:txBody>
                    <a:bodyPr/>
                    <a:lstStyle/>
                    <a:p>
                      <a:r>
                        <a:rPr lang="en-US" sz="1400" dirty="0" smtClean="0"/>
                        <a:t>Create, edit, and delete events</a:t>
                      </a:r>
                      <a:endParaRPr lang="en-US" sz="1400" dirty="0"/>
                    </a:p>
                  </a:txBody>
                  <a:tcPr marT="45698" marB="45698"/>
                </a:tc>
              </a:tr>
              <a:tr h="465197">
                <a:tc>
                  <a:txBody>
                    <a:bodyPr/>
                    <a:lstStyle/>
                    <a:p>
                      <a:r>
                        <a:rPr lang="en-US" sz="1400" dirty="0" smtClean="0"/>
                        <a:t>Edit Opportunity Product Sales Prices</a:t>
                      </a:r>
                      <a:endParaRPr lang="en-US" sz="1400" dirty="0"/>
                    </a:p>
                  </a:txBody>
                  <a:tcPr marT="45698" marB="45698"/>
                </a:tc>
                <a:tc>
                  <a:txBody>
                    <a:bodyPr/>
                    <a:lstStyle/>
                    <a:p>
                      <a:r>
                        <a:rPr lang="en-US" sz="1400" dirty="0" smtClean="0"/>
                        <a:t>Enable users to change the sales price on products</a:t>
                      </a:r>
                      <a:endParaRPr lang="en-US" sz="1400" dirty="0"/>
                    </a:p>
                  </a:txBody>
                  <a:tcPr marT="45698" marB="45698"/>
                </a:tc>
              </a:tr>
              <a:tr h="273629">
                <a:tc>
                  <a:txBody>
                    <a:bodyPr/>
                    <a:lstStyle/>
                    <a:p>
                      <a:r>
                        <a:rPr lang="en-US" sz="1400" dirty="0" smtClean="0"/>
                        <a:t>Edit Tasks</a:t>
                      </a:r>
                      <a:endParaRPr lang="en-US" sz="1400" dirty="0"/>
                    </a:p>
                  </a:txBody>
                  <a:tcPr marT="45698" marB="45698"/>
                </a:tc>
                <a:tc>
                  <a:txBody>
                    <a:bodyPr/>
                    <a:lstStyle/>
                    <a:p>
                      <a:r>
                        <a:rPr lang="en-US" sz="1400" dirty="0" smtClean="0"/>
                        <a:t>Create, edit, and delete tasks</a:t>
                      </a:r>
                      <a:endParaRPr lang="en-US" sz="1400" dirty="0"/>
                    </a:p>
                  </a:txBody>
                  <a:tcPr marT="45698" marB="45698"/>
                </a:tc>
              </a:tr>
              <a:tr h="313877">
                <a:tc>
                  <a:txBody>
                    <a:bodyPr/>
                    <a:lstStyle/>
                    <a:p>
                      <a:r>
                        <a:rPr lang="en-US" sz="1400" dirty="0" smtClean="0"/>
                        <a:t>Import Personal Contacts</a:t>
                      </a:r>
                      <a:endParaRPr lang="en-US" sz="1400" dirty="0"/>
                    </a:p>
                  </a:txBody>
                  <a:tcPr marT="45698" marB="45698"/>
                </a:tc>
                <a:tc>
                  <a:txBody>
                    <a:bodyPr/>
                    <a:lstStyle/>
                    <a:p>
                      <a:r>
                        <a:rPr lang="en-US" sz="1400" dirty="0" smtClean="0"/>
                        <a:t>Import personal accounts and contacts using the import wizard</a:t>
                      </a:r>
                      <a:endParaRPr lang="en-US" sz="1400" dirty="0"/>
                    </a:p>
                  </a:txBody>
                  <a:tcPr marT="45698" marB="45698"/>
                </a:tc>
              </a:tr>
              <a:tr h="313877">
                <a:tc>
                  <a:txBody>
                    <a:bodyPr/>
                    <a:lstStyle/>
                    <a:p>
                      <a:r>
                        <a:rPr lang="en-US" sz="1400" dirty="0" smtClean="0"/>
                        <a:t>Override Forecasts</a:t>
                      </a:r>
                      <a:endParaRPr lang="en-US" sz="1400" dirty="0"/>
                    </a:p>
                  </a:txBody>
                  <a:tcPr marT="45698" marB="45698"/>
                </a:tc>
                <a:tc>
                  <a:txBody>
                    <a:bodyPr/>
                    <a:lstStyle/>
                    <a:p>
                      <a:r>
                        <a:rPr lang="en-US" sz="1400" dirty="0" smtClean="0"/>
                        <a:t>Specify if products and price books are available in Connect Offline</a:t>
                      </a:r>
                      <a:endParaRPr lang="en-US" sz="1400" dirty="0"/>
                    </a:p>
                  </a:txBody>
                  <a:tcPr marT="45698" marB="45698"/>
                </a:tc>
              </a:tr>
            </a:tbl>
          </a:graphicData>
        </a:graphic>
      </p:graphicFrame>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a:xfrm>
            <a:off x="152400" y="995787"/>
            <a:ext cx="8212137" cy="1384995"/>
          </a:xfrm>
        </p:spPr>
        <p:txBody>
          <a:bodyPr>
            <a:normAutofit fontScale="85000" lnSpcReduction="10000"/>
          </a:bodyPr>
          <a:lstStyle/>
          <a:p>
            <a:pPr eaLnBrk="1" hangingPunct="1"/>
            <a:r>
              <a:rPr lang="en-US" altLang="en-US" dirty="0" smtClean="0"/>
              <a:t>Solution Manager</a:t>
            </a:r>
          </a:p>
          <a:p>
            <a:pPr lvl="3"/>
            <a:r>
              <a:rPr lang="en-US" altLang="en-US" dirty="0" smtClean="0"/>
              <a:t>Can review and publish solutions. </a:t>
            </a:r>
          </a:p>
          <a:p>
            <a:pPr lvl="3"/>
            <a:r>
              <a:rPr lang="en-US" altLang="en-US" dirty="0" smtClean="0"/>
              <a:t>Also has access to the same functionality as the Standard User</a:t>
            </a:r>
          </a:p>
          <a:p>
            <a:pPr lvl="3"/>
            <a:r>
              <a:rPr lang="en-US" altLang="en-US" dirty="0" smtClean="0"/>
              <a:t>Can manage solution categories</a:t>
            </a:r>
          </a:p>
          <a:p>
            <a:pPr lvl="1" eaLnBrk="1" hangingPunct="1"/>
            <a:endParaRPr lang="en-US" altLang="en-US" dirty="0" smtClean="0"/>
          </a:p>
        </p:txBody>
      </p:sp>
      <p:sp>
        <p:nvSpPr>
          <p:cNvPr id="41986" name="Title 1"/>
          <p:cNvSpPr>
            <a:spLocks noGrp="1"/>
          </p:cNvSpPr>
          <p:nvPr>
            <p:ph type="title"/>
          </p:nvPr>
        </p:nvSpPr>
        <p:spPr/>
        <p:txBody>
          <a:bodyPr/>
          <a:lstStyle/>
          <a:p>
            <a:pPr marL="342900" indent="-342900" eaLnBrk="1" hangingPunct="1"/>
            <a:r>
              <a:rPr lang="en-US" altLang="en-US" sz="1800" smtClean="0"/>
              <a:t/>
            </a:r>
            <a:br>
              <a:rPr lang="en-US" altLang="en-US" sz="1800" smtClean="0"/>
            </a:br>
            <a:endParaRPr lang="en-US" altLang="en-US" smtClean="0"/>
          </a:p>
        </p:txBody>
      </p:sp>
      <p:graphicFrame>
        <p:nvGraphicFramePr>
          <p:cNvPr id="5" name="Content Placeholder 3"/>
          <p:cNvGraphicFramePr>
            <a:graphicFrameLocks/>
          </p:cNvGraphicFramePr>
          <p:nvPr/>
        </p:nvGraphicFramePr>
        <p:xfrm>
          <a:off x="374650" y="2222500"/>
          <a:ext cx="8458200" cy="3890965"/>
        </p:xfrm>
        <a:graphic>
          <a:graphicData uri="http://schemas.openxmlformats.org/drawingml/2006/table">
            <a:tbl>
              <a:tblPr firstRow="1" bandRow="1">
                <a:tableStyleId>{B301B821-A1FF-4177-AEE7-76D212191A09}</a:tableStyleId>
              </a:tblPr>
              <a:tblGrid>
                <a:gridCol w="2445315"/>
                <a:gridCol w="6012885"/>
              </a:tblGrid>
              <a:tr h="518200">
                <a:tc>
                  <a:txBody>
                    <a:bodyPr/>
                    <a:lstStyle/>
                    <a:p>
                      <a:r>
                        <a:rPr lang="en-US" sz="1400" dirty="0" smtClean="0"/>
                        <a:t>Permissions</a:t>
                      </a:r>
                      <a:endParaRPr lang="en-US" sz="1400" dirty="0"/>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Functions Controlled</a:t>
                      </a:r>
                    </a:p>
                    <a:p>
                      <a:endParaRPr lang="en-US" sz="1400" dirty="0"/>
                    </a:p>
                  </a:txBody>
                  <a:tcPr marT="45724" marB="45724"/>
                </a:tc>
              </a:tr>
              <a:tr h="345692">
                <a:tc>
                  <a:txBody>
                    <a:bodyPr/>
                    <a:lstStyle/>
                    <a:p>
                      <a:r>
                        <a:rPr lang="en-US" sz="1400" dirty="0" smtClean="0"/>
                        <a:t>Products Show in Offline</a:t>
                      </a:r>
                      <a:endParaRPr lang="en-US" sz="1400" dirty="0"/>
                    </a:p>
                  </a:txBody>
                  <a:tcPr marT="45724" marB="45724"/>
                </a:tc>
                <a:tc>
                  <a:txBody>
                    <a:bodyPr/>
                    <a:lstStyle/>
                    <a:p>
                      <a:r>
                        <a:rPr lang="en-US" sz="1400" dirty="0" smtClean="0"/>
                        <a:t>Make products and price books available in Connect Offline.</a:t>
                      </a:r>
                      <a:endParaRPr lang="en-US" sz="1400" dirty="0"/>
                    </a:p>
                  </a:txBody>
                  <a:tcPr marT="45724" marB="45724"/>
                </a:tc>
              </a:tr>
              <a:tr h="518200">
                <a:tc>
                  <a:txBody>
                    <a:bodyPr/>
                    <a:lstStyle/>
                    <a:p>
                      <a:r>
                        <a:rPr lang="en-US" sz="1400" dirty="0" smtClean="0"/>
                        <a:t>Run Reports</a:t>
                      </a:r>
                      <a:endParaRPr lang="en-US" sz="1400" dirty="0"/>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View dashboards based on reports</a:t>
                      </a:r>
                    </a:p>
                    <a:p>
                      <a:endParaRPr lang="en-US" sz="1400" dirty="0"/>
                    </a:p>
                  </a:txBody>
                  <a:tcPr marT="45724" marB="45724"/>
                </a:tc>
              </a:tr>
              <a:tr h="475171">
                <a:tc>
                  <a:txBody>
                    <a:bodyPr/>
                    <a:lstStyle/>
                    <a:p>
                      <a:r>
                        <a:rPr lang="en-US" sz="1400" dirty="0" smtClean="0"/>
                        <a:t>Affected by Divisions</a:t>
                      </a:r>
                      <a:endParaRPr lang="en-US" sz="1400" dirty="0"/>
                    </a:p>
                  </a:txBody>
                  <a:tcPr marT="45724" marB="45724"/>
                </a:tc>
                <a:tc>
                  <a:txBody>
                    <a:bodyPr/>
                    <a:lstStyle/>
                    <a:p>
                      <a:r>
                        <a:rPr lang="en-US" sz="1400" dirty="0" smtClean="0"/>
                        <a:t>Filter search results, list views, and reports by division</a:t>
                      </a:r>
                      <a:endParaRPr lang="en-US" sz="1400" dirty="0"/>
                    </a:p>
                  </a:txBody>
                  <a:tcPr marT="45724" marB="45724"/>
                </a:tc>
              </a:tr>
              <a:tr h="325983">
                <a:tc>
                  <a:txBody>
                    <a:bodyPr/>
                    <a:lstStyle/>
                    <a:p>
                      <a:r>
                        <a:rPr lang="en-US" sz="1400" dirty="0" smtClean="0"/>
                        <a:t>Convert Leads</a:t>
                      </a:r>
                      <a:endParaRPr lang="en-US" sz="1400" dirty="0"/>
                    </a:p>
                  </a:txBody>
                  <a:tcPr marT="45724" marB="45724"/>
                </a:tc>
                <a:tc>
                  <a:txBody>
                    <a:bodyPr/>
                    <a:lstStyle/>
                    <a:p>
                      <a:r>
                        <a:rPr lang="en-US" sz="1400" dirty="0" smtClean="0"/>
                        <a:t>Convert leads into accounts, contacts, and opportunities.</a:t>
                      </a:r>
                      <a:endParaRPr lang="en-US" sz="1400" dirty="0"/>
                    </a:p>
                  </a:txBody>
                  <a:tcPr marT="45724" marB="45724"/>
                </a:tc>
              </a:tr>
              <a:tr h="518200">
                <a:tc>
                  <a:txBody>
                    <a:bodyPr/>
                    <a:lstStyle/>
                    <a:p>
                      <a:r>
                        <a:rPr lang="en-US" sz="1400" dirty="0" smtClean="0"/>
                        <a:t>Create and Customize Reports</a:t>
                      </a:r>
                      <a:endParaRPr lang="en-US" sz="1400" dirty="0"/>
                    </a:p>
                  </a:txBody>
                  <a:tcPr marT="45724" marB="45724"/>
                </a:tc>
                <a:tc>
                  <a:txBody>
                    <a:bodyPr/>
                    <a:lstStyle/>
                    <a:p>
                      <a:r>
                        <a:rPr lang="en-US" sz="1400" dirty="0" smtClean="0"/>
                        <a:t>Create, edit, and delete reports.</a:t>
                      </a:r>
                      <a:endParaRPr lang="en-US" sz="1400" dirty="0"/>
                    </a:p>
                  </a:txBody>
                  <a:tcPr marT="45724" marB="45724"/>
                </a:tc>
              </a:tr>
              <a:tr h="325983">
                <a:tc>
                  <a:txBody>
                    <a:bodyPr/>
                    <a:lstStyle/>
                    <a:p>
                      <a:r>
                        <a:rPr lang="en-US" sz="1400" dirty="0" smtClean="0"/>
                        <a:t>Edit Events</a:t>
                      </a:r>
                      <a:endParaRPr lang="en-US" sz="1400" dirty="0"/>
                    </a:p>
                  </a:txBody>
                  <a:tcPr marT="45724" marB="45724"/>
                </a:tc>
                <a:tc>
                  <a:txBody>
                    <a:bodyPr/>
                    <a:lstStyle/>
                    <a:p>
                      <a:r>
                        <a:rPr lang="en-US" sz="1400" dirty="0" smtClean="0"/>
                        <a:t>Create, edit, and delete events.</a:t>
                      </a:r>
                      <a:endParaRPr lang="en-US" sz="1400" dirty="0"/>
                    </a:p>
                  </a:txBody>
                  <a:tcPr marT="45724" marB="45724"/>
                </a:tc>
              </a:tr>
              <a:tr h="388365">
                <a:tc>
                  <a:txBody>
                    <a:bodyPr/>
                    <a:lstStyle/>
                    <a:p>
                      <a:r>
                        <a:rPr lang="en-US" sz="1400" dirty="0" smtClean="0"/>
                        <a:t>Edit Forecasts</a:t>
                      </a:r>
                      <a:endParaRPr lang="en-US" sz="1400" dirty="0"/>
                    </a:p>
                  </a:txBody>
                  <a:tcPr marT="45724" marB="45724"/>
                </a:tc>
                <a:tc>
                  <a:txBody>
                    <a:bodyPr/>
                    <a:lstStyle/>
                    <a:p>
                      <a:r>
                        <a:rPr lang="en-US" sz="1400" dirty="0" smtClean="0"/>
                        <a:t>Create, edit, and delete non-customizable forecasts.</a:t>
                      </a:r>
                      <a:endParaRPr lang="en-US" sz="1400" dirty="0"/>
                    </a:p>
                  </a:txBody>
                  <a:tcPr marT="45724" marB="45724"/>
                </a:tc>
              </a:tr>
              <a:tr h="475171">
                <a:tc>
                  <a:txBody>
                    <a:bodyPr/>
                    <a:lstStyle/>
                    <a:p>
                      <a:r>
                        <a:rPr lang="en-US" sz="1400" dirty="0" smtClean="0"/>
                        <a:t>Edit Personal Quota</a:t>
                      </a:r>
                      <a:endParaRPr lang="en-US" sz="1400" dirty="0"/>
                    </a:p>
                  </a:txBody>
                  <a:tcPr marT="45724" marB="45724"/>
                </a:tc>
                <a:tc>
                  <a:txBody>
                    <a:bodyPr/>
                    <a:lstStyle/>
                    <a:p>
                      <a:r>
                        <a:rPr lang="en-US" sz="1400" dirty="0" smtClean="0"/>
                        <a:t>Change their quota for customizable forecasts.</a:t>
                      </a:r>
                      <a:endParaRPr lang="en-US" sz="1400" dirty="0"/>
                    </a:p>
                  </a:txBody>
                  <a:tcPr marT="45724" marB="45724"/>
                </a:tc>
              </a:tr>
            </a:tbl>
          </a:graphicData>
        </a:graphic>
      </p:graphicFrame>
      <p:sp>
        <p:nvSpPr>
          <p:cNvPr id="6" name="Title 1"/>
          <p:cNvSpPr txBox="1">
            <a:spLocks/>
          </p:cNvSpPr>
          <p:nvPr/>
        </p:nvSpPr>
        <p:spPr bwMode="auto">
          <a:xfrm>
            <a:off x="620713" y="577268"/>
            <a:ext cx="8212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2400" b="1" kern="1200">
                <a:solidFill>
                  <a:schemeClr val="tx2"/>
                </a:solidFill>
                <a:latin typeface="+mj-lt"/>
                <a:ea typeface="+mj-ea"/>
                <a:cs typeface="Arial" pitchFamily="34" charset="0"/>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altLang="en-US" smtClean="0"/>
              <a:t>Profiles : Standard Profiles</a:t>
            </a:r>
            <a:endParaRPr lang="en-US" altLang="en-US" dirty="0" smtClean="0"/>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374650" y="1104699"/>
            <a:ext cx="8212137" cy="1661993"/>
          </a:xfrm>
        </p:spPr>
        <p:txBody>
          <a:bodyPr>
            <a:normAutofit fontScale="92500" lnSpcReduction="20000"/>
          </a:bodyPr>
          <a:lstStyle/>
          <a:p>
            <a:pPr eaLnBrk="1" hangingPunct="1"/>
            <a:r>
              <a:rPr lang="en-US" altLang="en-US" dirty="0" smtClean="0"/>
              <a:t>Marketing User</a:t>
            </a:r>
          </a:p>
          <a:p>
            <a:pPr lvl="3"/>
            <a:r>
              <a:rPr lang="en-US" altLang="en-US" dirty="0" smtClean="0"/>
              <a:t>Can manage campaigns, import leads, create letterheads, create HTML email templates, manage public documents, and update campaign history via the import wizards. </a:t>
            </a:r>
          </a:p>
          <a:p>
            <a:pPr lvl="3"/>
            <a:r>
              <a:rPr lang="en-US" altLang="en-US" dirty="0" smtClean="0"/>
              <a:t>Also has access to the same functionality as the Standard User.</a:t>
            </a:r>
          </a:p>
          <a:p>
            <a:pPr lvl="1" eaLnBrk="1" hangingPunct="1"/>
            <a:endParaRPr lang="en-US" altLang="en-US" dirty="0" smtClean="0"/>
          </a:p>
        </p:txBody>
      </p:sp>
      <p:sp>
        <p:nvSpPr>
          <p:cNvPr id="43010" name="Title 1"/>
          <p:cNvSpPr>
            <a:spLocks noGrp="1"/>
          </p:cNvSpPr>
          <p:nvPr>
            <p:ph type="title"/>
          </p:nvPr>
        </p:nvSpPr>
        <p:spPr/>
        <p:txBody>
          <a:bodyPr/>
          <a:lstStyle/>
          <a:p>
            <a:pPr eaLnBrk="1" hangingPunct="1"/>
            <a:r>
              <a:rPr lang="en-US" altLang="en-US" smtClean="0"/>
              <a:t>Profiles : Standard Profiles</a:t>
            </a:r>
          </a:p>
        </p:txBody>
      </p:sp>
      <p:graphicFrame>
        <p:nvGraphicFramePr>
          <p:cNvPr id="4" name="Content Placeholder 3"/>
          <p:cNvGraphicFramePr>
            <a:graphicFrameLocks/>
          </p:cNvGraphicFramePr>
          <p:nvPr>
            <p:extLst>
              <p:ext uri="{D42A27DB-BD31-4B8C-83A1-F6EECF244321}">
                <p14:modId xmlns:p14="http://schemas.microsoft.com/office/powerpoint/2010/main" val="804433285"/>
              </p:ext>
            </p:extLst>
          </p:nvPr>
        </p:nvGraphicFramePr>
        <p:xfrm>
          <a:off x="1066800" y="2590800"/>
          <a:ext cx="7766050" cy="3522121"/>
        </p:xfrm>
        <a:graphic>
          <a:graphicData uri="http://schemas.openxmlformats.org/drawingml/2006/table">
            <a:tbl>
              <a:tblPr firstRow="1" bandRow="1">
                <a:tableStyleId>{B301B821-A1FF-4177-AEE7-76D212191A09}</a:tableStyleId>
              </a:tblPr>
              <a:tblGrid>
                <a:gridCol w="2245210"/>
                <a:gridCol w="5520840"/>
              </a:tblGrid>
              <a:tr h="485440">
                <a:tc>
                  <a:txBody>
                    <a:bodyPr/>
                    <a:lstStyle/>
                    <a:p>
                      <a:r>
                        <a:rPr lang="en-US" sz="1400" dirty="0" smtClean="0"/>
                        <a:t>Permissions</a:t>
                      </a:r>
                      <a:endParaRPr lang="en-US" sz="1400" dirty="0"/>
                    </a:p>
                  </a:txBody>
                  <a:tcPr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Functions Controlled</a:t>
                      </a:r>
                    </a:p>
                    <a:p>
                      <a:endParaRPr lang="en-US" sz="1400" dirty="0"/>
                    </a:p>
                  </a:txBody>
                  <a:tcPr marT="45715" marB="45715"/>
                </a:tc>
              </a:tr>
              <a:tr h="285553">
                <a:tc>
                  <a:txBody>
                    <a:bodyPr/>
                    <a:lstStyle/>
                    <a:p>
                      <a:r>
                        <a:rPr lang="en-US" sz="1400" dirty="0" smtClean="0"/>
                        <a:t>Affected by Divisions</a:t>
                      </a:r>
                      <a:endParaRPr lang="en-US" sz="1400" dirty="0"/>
                    </a:p>
                  </a:txBody>
                  <a:tcPr marT="45715" marB="45715"/>
                </a:tc>
                <a:tc>
                  <a:txBody>
                    <a:bodyPr/>
                    <a:lstStyle/>
                    <a:p>
                      <a:r>
                        <a:rPr lang="en-US" sz="1400" dirty="0" smtClean="0"/>
                        <a:t>Filter search results, list views, and reports by division.</a:t>
                      </a:r>
                      <a:endParaRPr lang="en-US" sz="1400" dirty="0"/>
                    </a:p>
                  </a:txBody>
                  <a:tcPr marT="45715" marB="45715"/>
                </a:tc>
              </a:tr>
              <a:tr h="321785">
                <a:tc>
                  <a:txBody>
                    <a:bodyPr/>
                    <a:lstStyle/>
                    <a:p>
                      <a:r>
                        <a:rPr lang="en-US" sz="1400" dirty="0" smtClean="0"/>
                        <a:t>Convert Leads</a:t>
                      </a:r>
                      <a:endParaRPr lang="en-US" sz="1400" dirty="0"/>
                    </a:p>
                  </a:txBody>
                  <a:tcPr marT="45715" marB="45715"/>
                </a:tc>
                <a:tc>
                  <a:txBody>
                    <a:bodyPr/>
                    <a:lstStyle/>
                    <a:p>
                      <a:r>
                        <a:rPr lang="en-US" sz="1400" dirty="0" smtClean="0"/>
                        <a:t>Convert leads into accounts, contacts, and opportunities</a:t>
                      </a:r>
                      <a:endParaRPr lang="en-US" sz="1400" dirty="0"/>
                    </a:p>
                  </a:txBody>
                  <a:tcPr marT="45715" marB="45715"/>
                </a:tc>
              </a:tr>
              <a:tr h="485440">
                <a:tc>
                  <a:txBody>
                    <a:bodyPr/>
                    <a:lstStyle/>
                    <a:p>
                      <a:r>
                        <a:rPr lang="en-US" sz="1400" dirty="0" smtClean="0"/>
                        <a:t>Create and Customize Reports</a:t>
                      </a:r>
                      <a:endParaRPr lang="en-US" sz="1400" dirty="0"/>
                    </a:p>
                  </a:txBody>
                  <a:tcPr marT="45715" marB="45715"/>
                </a:tc>
                <a:tc>
                  <a:txBody>
                    <a:bodyPr/>
                    <a:lstStyle/>
                    <a:p>
                      <a:r>
                        <a:rPr lang="en-US" sz="1400" dirty="0" smtClean="0"/>
                        <a:t>Create, edit, and delete reports</a:t>
                      </a:r>
                      <a:endParaRPr lang="en-US" sz="1400" dirty="0"/>
                    </a:p>
                  </a:txBody>
                  <a:tcPr marT="45715" marB="45715"/>
                </a:tc>
              </a:tr>
              <a:tr h="304956">
                <a:tc>
                  <a:txBody>
                    <a:bodyPr/>
                    <a:lstStyle/>
                    <a:p>
                      <a:r>
                        <a:rPr lang="en-US" sz="1400" dirty="0" smtClean="0"/>
                        <a:t>Edit Events</a:t>
                      </a:r>
                      <a:endParaRPr lang="en-US" sz="1400" dirty="0"/>
                    </a:p>
                  </a:txBody>
                  <a:tcPr marT="45715" marB="45715"/>
                </a:tc>
                <a:tc>
                  <a:txBody>
                    <a:bodyPr/>
                    <a:lstStyle/>
                    <a:p>
                      <a:r>
                        <a:rPr lang="en-US" sz="1400" dirty="0" smtClean="0"/>
                        <a:t>Create, edit, and delete events</a:t>
                      </a:r>
                      <a:endParaRPr lang="en-US" sz="1400" dirty="0"/>
                    </a:p>
                  </a:txBody>
                  <a:tcPr marT="45715" marB="45715"/>
                </a:tc>
              </a:tr>
              <a:tr h="365675">
                <a:tc>
                  <a:txBody>
                    <a:bodyPr/>
                    <a:lstStyle/>
                    <a:p>
                      <a:r>
                        <a:rPr lang="en-US" sz="1400" dirty="0" smtClean="0"/>
                        <a:t>Edit Forecasts</a:t>
                      </a:r>
                      <a:endParaRPr lang="en-US" sz="1400" dirty="0"/>
                    </a:p>
                  </a:txBody>
                  <a:tcPr marT="45715" marB="45715"/>
                </a:tc>
                <a:tc>
                  <a:txBody>
                    <a:bodyPr/>
                    <a:lstStyle/>
                    <a:p>
                      <a:r>
                        <a:rPr lang="en-US" sz="1400" dirty="0" smtClean="0"/>
                        <a:t>Edit HTML Templates</a:t>
                      </a:r>
                      <a:endParaRPr lang="en-US" sz="1400" dirty="0"/>
                    </a:p>
                  </a:txBody>
                  <a:tcPr marT="45715" marB="45715"/>
                </a:tc>
              </a:tr>
              <a:tr h="485440">
                <a:tc>
                  <a:txBody>
                    <a:bodyPr/>
                    <a:lstStyle/>
                    <a:p>
                      <a:r>
                        <a:rPr lang="en-US" sz="1400" dirty="0" smtClean="0"/>
                        <a:t>Edit Opportunity Product Sales Prices</a:t>
                      </a:r>
                      <a:endParaRPr lang="en-US" sz="1400" dirty="0"/>
                    </a:p>
                  </a:txBody>
                  <a:tcPr marT="45715" marB="45715"/>
                </a:tc>
                <a:tc>
                  <a:txBody>
                    <a:bodyPr/>
                    <a:lstStyle/>
                    <a:p>
                      <a:r>
                        <a:rPr lang="en-US" sz="1400" dirty="0" smtClean="0"/>
                        <a:t>Change the sales price on opportunity line items.</a:t>
                      </a:r>
                      <a:endParaRPr lang="en-US" sz="1400" dirty="0"/>
                    </a:p>
                  </a:txBody>
                  <a:tcPr marT="45715" marB="45715"/>
                </a:tc>
              </a:tr>
              <a:tr h="298872">
                <a:tc>
                  <a:txBody>
                    <a:bodyPr/>
                    <a:lstStyle/>
                    <a:p>
                      <a:r>
                        <a:rPr lang="en-US" sz="1400" dirty="0" smtClean="0"/>
                        <a:t>Edit Personal Quota</a:t>
                      </a:r>
                      <a:endParaRPr lang="en-US" sz="1400" dirty="0"/>
                    </a:p>
                  </a:txBody>
                  <a:tcPr marT="45715" marB="45715"/>
                </a:tc>
                <a:tc>
                  <a:txBody>
                    <a:bodyPr/>
                    <a:lstStyle/>
                    <a:p>
                      <a:r>
                        <a:rPr lang="en-US" sz="1400" dirty="0" smtClean="0"/>
                        <a:t>Change their quota for customizable forecasts.</a:t>
                      </a:r>
                      <a:endParaRPr lang="en-US" sz="1400" dirty="0"/>
                    </a:p>
                  </a:txBody>
                  <a:tcPr marT="45715" marB="45715"/>
                </a:tc>
              </a:tr>
              <a:tr h="365675">
                <a:tc>
                  <a:txBody>
                    <a:bodyPr/>
                    <a:lstStyle/>
                    <a:p>
                      <a:r>
                        <a:rPr lang="en-US" sz="1400" dirty="0" smtClean="0"/>
                        <a:t>Edit Tasks</a:t>
                      </a:r>
                      <a:endParaRPr lang="en-US" sz="1400" dirty="0"/>
                    </a:p>
                  </a:txBody>
                  <a:tcPr marT="45715" marB="45715"/>
                </a:tc>
                <a:tc>
                  <a:txBody>
                    <a:bodyPr/>
                    <a:lstStyle/>
                    <a:p>
                      <a:r>
                        <a:rPr lang="en-US" sz="1400" dirty="0" smtClean="0"/>
                        <a:t>Create, edit, and delete tasks.</a:t>
                      </a:r>
                      <a:endParaRPr lang="en-US" sz="1400" dirty="0"/>
                    </a:p>
                  </a:txBody>
                  <a:tcPr marT="45715" marB="45715"/>
                </a:tc>
              </a:tr>
            </a:tbl>
          </a:graphicData>
        </a:graphic>
      </p:graphicFrame>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381000" y="1257746"/>
            <a:ext cx="8212137" cy="1384995"/>
          </a:xfrm>
        </p:spPr>
        <p:txBody>
          <a:bodyPr/>
          <a:lstStyle/>
          <a:p>
            <a:pPr marL="228600" lvl="3" eaLnBrk="1" hangingPunct="1">
              <a:buFont typeface="Wingdings" panose="05000000000000000000" pitchFamily="2" charset="2"/>
              <a:buChar char="§"/>
            </a:pPr>
            <a:r>
              <a:rPr lang="en-US" altLang="en-US" sz="1800" dirty="0" smtClean="0"/>
              <a:t>Contract Manager</a:t>
            </a:r>
          </a:p>
          <a:p>
            <a:pPr marL="685800" lvl="4" eaLnBrk="1" hangingPunct="1">
              <a:buFont typeface="Wingdings" panose="05000000000000000000" pitchFamily="2" charset="2"/>
              <a:buChar char="§"/>
            </a:pPr>
            <a:r>
              <a:rPr lang="en-US" altLang="en-US" dirty="0" smtClean="0"/>
              <a:t>Can create, edit, activate, and approve contracts. </a:t>
            </a:r>
          </a:p>
          <a:p>
            <a:pPr marL="685800" lvl="4" eaLnBrk="1" hangingPunct="1">
              <a:buFont typeface="Wingdings" panose="05000000000000000000" pitchFamily="2" charset="2"/>
              <a:buChar char="§"/>
            </a:pPr>
            <a:r>
              <a:rPr lang="en-US" altLang="en-US" dirty="0" smtClean="0"/>
              <a:t>Can also delete contracts as long as they are not activated. Can edit personal quota and override forecasts.</a:t>
            </a:r>
          </a:p>
          <a:p>
            <a:pPr eaLnBrk="1" hangingPunct="1"/>
            <a:endParaRPr lang="en-US" altLang="en-US" dirty="0" smtClean="0"/>
          </a:p>
        </p:txBody>
      </p:sp>
      <p:sp>
        <p:nvSpPr>
          <p:cNvPr id="44034" name="Title 1"/>
          <p:cNvSpPr>
            <a:spLocks noGrp="1"/>
          </p:cNvSpPr>
          <p:nvPr>
            <p:ph type="title"/>
          </p:nvPr>
        </p:nvSpPr>
        <p:spPr/>
        <p:txBody>
          <a:bodyPr/>
          <a:lstStyle/>
          <a:p>
            <a:pPr eaLnBrk="1" hangingPunct="1"/>
            <a:r>
              <a:rPr lang="en-US" altLang="en-US" smtClean="0"/>
              <a:t>Profiles : Standard Profiles</a:t>
            </a:r>
          </a:p>
        </p:txBody>
      </p:sp>
      <p:graphicFrame>
        <p:nvGraphicFramePr>
          <p:cNvPr id="4" name="Content Placeholder 3"/>
          <p:cNvGraphicFramePr>
            <a:graphicFrameLocks/>
          </p:cNvGraphicFramePr>
          <p:nvPr>
            <p:extLst>
              <p:ext uri="{D42A27DB-BD31-4B8C-83A1-F6EECF244321}">
                <p14:modId xmlns:p14="http://schemas.microsoft.com/office/powerpoint/2010/main" val="1902438396"/>
              </p:ext>
            </p:extLst>
          </p:nvPr>
        </p:nvGraphicFramePr>
        <p:xfrm>
          <a:off x="1219200" y="2590800"/>
          <a:ext cx="7315200" cy="3889778"/>
        </p:xfrm>
        <a:graphic>
          <a:graphicData uri="http://schemas.openxmlformats.org/drawingml/2006/table">
            <a:tbl>
              <a:tblPr firstRow="1" bandRow="1">
                <a:tableStyleId>{B301B821-A1FF-4177-AEE7-76D212191A09}</a:tableStyleId>
              </a:tblPr>
              <a:tblGrid>
                <a:gridCol w="2114867"/>
                <a:gridCol w="5200333"/>
              </a:tblGrid>
              <a:tr h="479237">
                <a:tc>
                  <a:txBody>
                    <a:bodyPr/>
                    <a:lstStyle/>
                    <a:p>
                      <a:r>
                        <a:rPr lang="en-US" sz="1400" dirty="0" smtClean="0"/>
                        <a:t>Permissions</a:t>
                      </a:r>
                      <a:endParaRPr lang="en-US" sz="1400" dirty="0"/>
                    </a:p>
                  </a:txBody>
                  <a:tcPr marT="45701" marB="4570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Functions Controlled</a:t>
                      </a:r>
                    </a:p>
                    <a:p>
                      <a:endParaRPr lang="en-US" sz="1400" dirty="0"/>
                    </a:p>
                  </a:txBody>
                  <a:tcPr marT="45701" marB="45701"/>
                </a:tc>
              </a:tr>
              <a:tr h="292783">
                <a:tc>
                  <a:txBody>
                    <a:bodyPr/>
                    <a:lstStyle/>
                    <a:p>
                      <a:r>
                        <a:rPr lang="en-US" sz="1400" dirty="0" smtClean="0"/>
                        <a:t>Activate Contracts</a:t>
                      </a:r>
                      <a:endParaRPr lang="en-US" sz="1400" dirty="0"/>
                    </a:p>
                  </a:txBody>
                  <a:tcPr marT="45701" marB="45701"/>
                </a:tc>
                <a:tc>
                  <a:txBody>
                    <a:bodyPr/>
                    <a:lstStyle/>
                    <a:p>
                      <a:r>
                        <a:rPr lang="en-US" sz="1400" dirty="0" smtClean="0"/>
                        <a:t>Change contract status to Activated.</a:t>
                      </a:r>
                      <a:endParaRPr lang="en-US" sz="1400" dirty="0"/>
                    </a:p>
                  </a:txBody>
                  <a:tcPr marT="45701" marB="45701"/>
                </a:tc>
              </a:tr>
              <a:tr h="354140">
                <a:tc>
                  <a:txBody>
                    <a:bodyPr/>
                    <a:lstStyle/>
                    <a:p>
                      <a:r>
                        <a:rPr lang="en-US" sz="1400" dirty="0" smtClean="0"/>
                        <a:t>Affected by Divisions</a:t>
                      </a:r>
                      <a:endParaRPr lang="en-US" sz="1400" dirty="0"/>
                    </a:p>
                  </a:txBody>
                  <a:tcPr marT="45701" marB="45701"/>
                </a:tc>
                <a:tc>
                  <a:txBody>
                    <a:bodyPr/>
                    <a:lstStyle/>
                    <a:p>
                      <a:r>
                        <a:rPr lang="en-US" sz="1400" dirty="0" smtClean="0"/>
                        <a:t>Filter search results, list views, and reports by division.</a:t>
                      </a:r>
                      <a:endParaRPr lang="en-US" sz="1400" dirty="0"/>
                    </a:p>
                  </a:txBody>
                  <a:tcPr marT="45701" marB="45701"/>
                </a:tc>
              </a:tr>
              <a:tr h="302040">
                <a:tc>
                  <a:txBody>
                    <a:bodyPr/>
                    <a:lstStyle/>
                    <a:p>
                      <a:r>
                        <a:rPr lang="en-US" sz="1400" dirty="0" smtClean="0"/>
                        <a:t>Approve Contracts</a:t>
                      </a:r>
                      <a:endParaRPr lang="en-US" sz="1400" dirty="0"/>
                    </a:p>
                  </a:txBody>
                  <a:tcPr marT="45701" marB="45701"/>
                </a:tc>
                <a:tc>
                  <a:txBody>
                    <a:bodyPr/>
                    <a:lstStyle/>
                    <a:p>
                      <a:r>
                        <a:rPr lang="en-US" sz="1400" dirty="0" smtClean="0"/>
                        <a:t>Approve or reject a contract from a related list.</a:t>
                      </a:r>
                      <a:endParaRPr lang="en-US" sz="1400" dirty="0"/>
                    </a:p>
                  </a:txBody>
                  <a:tcPr marT="45701" marB="45701"/>
                </a:tc>
              </a:tr>
              <a:tr h="335620">
                <a:tc>
                  <a:txBody>
                    <a:bodyPr/>
                    <a:lstStyle/>
                    <a:p>
                      <a:r>
                        <a:rPr lang="en-US" sz="1400" dirty="0" smtClean="0"/>
                        <a:t>Convert Leads</a:t>
                      </a:r>
                      <a:endParaRPr lang="en-US" sz="1400" dirty="0"/>
                    </a:p>
                  </a:txBody>
                  <a:tcPr marT="45701" marB="45701"/>
                </a:tc>
                <a:tc>
                  <a:txBody>
                    <a:bodyPr/>
                    <a:lstStyle/>
                    <a:p>
                      <a:r>
                        <a:rPr lang="en-US" sz="1400" dirty="0" smtClean="0"/>
                        <a:t>Convert leads into accounts, contacts, and opportunities.</a:t>
                      </a:r>
                      <a:endParaRPr lang="en-US" sz="1400" dirty="0"/>
                    </a:p>
                  </a:txBody>
                  <a:tcPr marT="45701" marB="45701"/>
                </a:tc>
              </a:tr>
              <a:tr h="479237">
                <a:tc>
                  <a:txBody>
                    <a:bodyPr/>
                    <a:lstStyle/>
                    <a:p>
                      <a:r>
                        <a:rPr lang="en-US" sz="1400" dirty="0" smtClean="0"/>
                        <a:t>Create and Customize Reports</a:t>
                      </a:r>
                      <a:endParaRPr lang="en-US" sz="1400" dirty="0"/>
                    </a:p>
                  </a:txBody>
                  <a:tcPr marT="45701" marB="45701"/>
                </a:tc>
                <a:tc>
                  <a:txBody>
                    <a:bodyPr/>
                    <a:lstStyle/>
                    <a:p>
                      <a:r>
                        <a:rPr lang="en-US" sz="1400" dirty="0" smtClean="0"/>
                        <a:t>Create, edit, and delete reports</a:t>
                      </a:r>
                      <a:endParaRPr lang="en-US" sz="1400" dirty="0"/>
                    </a:p>
                  </a:txBody>
                  <a:tcPr marT="45701" marB="45701"/>
                </a:tc>
              </a:tr>
              <a:tr h="302824">
                <a:tc>
                  <a:txBody>
                    <a:bodyPr/>
                    <a:lstStyle/>
                    <a:p>
                      <a:r>
                        <a:rPr lang="en-US" sz="1400" dirty="0" smtClean="0"/>
                        <a:t>Edit Events</a:t>
                      </a:r>
                      <a:endParaRPr lang="en-US" sz="1400" dirty="0"/>
                    </a:p>
                  </a:txBody>
                  <a:tcPr marT="45701" marB="45701"/>
                </a:tc>
                <a:tc>
                  <a:txBody>
                    <a:bodyPr/>
                    <a:lstStyle/>
                    <a:p>
                      <a:r>
                        <a:rPr lang="en-US" sz="1400" dirty="0" smtClean="0"/>
                        <a:t>Create, edit, and delete events.</a:t>
                      </a:r>
                      <a:endParaRPr lang="en-US" sz="1400" dirty="0"/>
                    </a:p>
                  </a:txBody>
                  <a:tcPr marT="45701" marB="45701"/>
                </a:tc>
              </a:tr>
              <a:tr h="328923">
                <a:tc>
                  <a:txBody>
                    <a:bodyPr/>
                    <a:lstStyle/>
                    <a:p>
                      <a:r>
                        <a:rPr lang="en-US" sz="1400" dirty="0" smtClean="0"/>
                        <a:t>Edit Forecasts</a:t>
                      </a:r>
                      <a:endParaRPr lang="en-US" sz="1400" dirty="0"/>
                    </a:p>
                  </a:txBody>
                  <a:tcPr marT="45701" marB="45701"/>
                </a:tc>
                <a:tc>
                  <a:txBody>
                    <a:bodyPr/>
                    <a:lstStyle/>
                    <a:p>
                      <a:r>
                        <a:rPr lang="en-US" sz="1400" dirty="0" smtClean="0"/>
                        <a:t>Create, edit, and delete non-customizable forecasts</a:t>
                      </a:r>
                      <a:endParaRPr lang="en-US" sz="1400" dirty="0"/>
                    </a:p>
                  </a:txBody>
                  <a:tcPr marT="45701" marB="45701"/>
                </a:tc>
              </a:tr>
              <a:tr h="402443">
                <a:tc>
                  <a:txBody>
                    <a:bodyPr/>
                    <a:lstStyle/>
                    <a:p>
                      <a:r>
                        <a:rPr lang="en-US" sz="1400" dirty="0" smtClean="0"/>
                        <a:t>Edit Personal Quota</a:t>
                      </a:r>
                      <a:endParaRPr lang="en-US" sz="1400" dirty="0"/>
                    </a:p>
                  </a:txBody>
                  <a:tcPr marT="45701" marB="45701"/>
                </a:tc>
                <a:tc>
                  <a:txBody>
                    <a:bodyPr/>
                    <a:lstStyle/>
                    <a:p>
                      <a:r>
                        <a:rPr lang="en-US" sz="1400" dirty="0" smtClean="0"/>
                        <a:t>Change their quota for customizable forecasts</a:t>
                      </a:r>
                      <a:endParaRPr lang="en-US" sz="1400" dirty="0"/>
                    </a:p>
                  </a:txBody>
                  <a:tcPr marT="45701" marB="45701"/>
                </a:tc>
              </a:tr>
              <a:tr h="479237">
                <a:tc>
                  <a:txBody>
                    <a:bodyPr/>
                    <a:lstStyle/>
                    <a:p>
                      <a:r>
                        <a:rPr lang="en-US" sz="1400" dirty="0" smtClean="0"/>
                        <a:t>Edit Self-Service Users</a:t>
                      </a:r>
                      <a:endParaRPr lang="en-US" sz="1400" dirty="0"/>
                    </a:p>
                  </a:txBody>
                  <a:tcPr marT="45701" marB="45701"/>
                </a:tc>
                <a:tc>
                  <a:txBody>
                    <a:bodyPr/>
                    <a:lstStyle/>
                    <a:p>
                      <a:r>
                        <a:rPr lang="en-US" sz="1400" dirty="0" smtClean="0"/>
                        <a:t>Enable and disable contacts for Self-Service and Customer Portal access.</a:t>
                      </a:r>
                      <a:endParaRPr lang="en-US" sz="1400" dirty="0"/>
                    </a:p>
                  </a:txBody>
                  <a:tcPr marT="45701" marB="45701"/>
                </a:tc>
              </a:tr>
            </a:tbl>
          </a:graphicData>
        </a:graphic>
      </p:graphicFrame>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304800" y="1295400"/>
            <a:ext cx="8212137" cy="1676400"/>
          </a:xfrm>
        </p:spPr>
        <p:txBody>
          <a:bodyPr>
            <a:normAutofit fontScale="85000" lnSpcReduction="20000"/>
          </a:bodyPr>
          <a:lstStyle/>
          <a:p>
            <a:pPr eaLnBrk="1" hangingPunct="1"/>
            <a:r>
              <a:rPr lang="en-US" altLang="en-US" dirty="0" smtClean="0"/>
              <a:t>Contains core information for your company</a:t>
            </a:r>
          </a:p>
          <a:p>
            <a:pPr eaLnBrk="1" hangingPunct="1"/>
            <a:r>
              <a:rPr lang="en-US" altLang="en-US" dirty="0" smtClean="0"/>
              <a:t>Salesforce.com bills an organization based on total </a:t>
            </a:r>
            <a:r>
              <a:rPr lang="en-US" altLang="en-US" dirty="0" smtClean="0"/>
              <a:t>licenses, </a:t>
            </a:r>
            <a:r>
              <a:rPr lang="en-US" altLang="en-US" dirty="0" smtClean="0"/>
              <a:t>not on active users</a:t>
            </a:r>
          </a:p>
          <a:p>
            <a:pPr eaLnBrk="1" hangingPunct="1"/>
            <a:r>
              <a:rPr lang="en-US" altLang="en-US" dirty="0" smtClean="0"/>
              <a:t>Company profile contains following information of your </a:t>
            </a:r>
            <a:r>
              <a:rPr lang="en-US" altLang="en-US" dirty="0" smtClean="0"/>
              <a:t>company</a:t>
            </a:r>
            <a:endParaRPr lang="en-US" altLang="en-US" dirty="0" smtClean="0"/>
          </a:p>
        </p:txBody>
      </p:sp>
      <p:sp>
        <p:nvSpPr>
          <p:cNvPr id="23554" name="Title 1"/>
          <p:cNvSpPr>
            <a:spLocks noGrp="1"/>
          </p:cNvSpPr>
          <p:nvPr>
            <p:ph type="title"/>
          </p:nvPr>
        </p:nvSpPr>
        <p:spPr/>
        <p:txBody>
          <a:bodyPr/>
          <a:lstStyle/>
          <a:p>
            <a:pPr eaLnBrk="1" hangingPunct="1"/>
            <a:r>
              <a:rPr lang="en-US" altLang="en-US" dirty="0" smtClean="0"/>
              <a:t>Company Profile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377" y="2895600"/>
            <a:ext cx="76581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381000" y="1219200"/>
            <a:ext cx="8212137" cy="1384995"/>
          </a:xfrm>
        </p:spPr>
        <p:txBody>
          <a:bodyPr/>
          <a:lstStyle/>
          <a:p>
            <a:pPr marL="228600" lvl="3" eaLnBrk="1" hangingPunct="1">
              <a:buFont typeface="Wingdings" panose="05000000000000000000" pitchFamily="2" charset="2"/>
              <a:buChar char="§"/>
            </a:pPr>
            <a:r>
              <a:rPr lang="en-US" altLang="en-US" sz="1800" dirty="0" smtClean="0"/>
              <a:t>Read Only</a:t>
            </a:r>
          </a:p>
          <a:p>
            <a:pPr marL="685800" lvl="4" eaLnBrk="1" hangingPunct="1">
              <a:buFont typeface="Wingdings" panose="05000000000000000000" pitchFamily="2" charset="2"/>
              <a:buChar char="§"/>
            </a:pPr>
            <a:r>
              <a:rPr lang="en-US" altLang="en-US" dirty="0" smtClean="0"/>
              <a:t>Can view the organization's setup, run and export reports, and view, but not edit, other records</a:t>
            </a:r>
          </a:p>
          <a:p>
            <a:pPr eaLnBrk="1" hangingPunct="1"/>
            <a:endParaRPr lang="en-US" altLang="en-US" dirty="0" smtClean="0"/>
          </a:p>
        </p:txBody>
      </p:sp>
      <p:sp>
        <p:nvSpPr>
          <p:cNvPr id="45058" name="Title 1"/>
          <p:cNvSpPr>
            <a:spLocks noGrp="1"/>
          </p:cNvSpPr>
          <p:nvPr>
            <p:ph type="title"/>
          </p:nvPr>
        </p:nvSpPr>
        <p:spPr/>
        <p:txBody>
          <a:bodyPr/>
          <a:lstStyle/>
          <a:p>
            <a:pPr eaLnBrk="1" hangingPunct="1"/>
            <a:r>
              <a:rPr lang="en-US" altLang="en-US" smtClean="0"/>
              <a:t>Profiles : Standard Profiles</a:t>
            </a:r>
          </a:p>
        </p:txBody>
      </p:sp>
      <p:graphicFrame>
        <p:nvGraphicFramePr>
          <p:cNvPr id="4" name="Content Placeholder 3"/>
          <p:cNvGraphicFramePr>
            <a:graphicFrameLocks/>
          </p:cNvGraphicFramePr>
          <p:nvPr>
            <p:extLst>
              <p:ext uri="{D42A27DB-BD31-4B8C-83A1-F6EECF244321}">
                <p14:modId xmlns:p14="http://schemas.microsoft.com/office/powerpoint/2010/main" val="1518347597"/>
              </p:ext>
            </p:extLst>
          </p:nvPr>
        </p:nvGraphicFramePr>
        <p:xfrm>
          <a:off x="914400" y="2209800"/>
          <a:ext cx="8048223" cy="3962400"/>
        </p:xfrm>
        <a:graphic>
          <a:graphicData uri="http://schemas.openxmlformats.org/drawingml/2006/table">
            <a:tbl>
              <a:tblPr firstRow="1" bandRow="1">
                <a:tableStyleId>{B301B821-A1FF-4177-AEE7-76D212191A09}</a:tableStyleId>
              </a:tblPr>
              <a:tblGrid>
                <a:gridCol w="2326788"/>
                <a:gridCol w="5721435"/>
              </a:tblGrid>
              <a:tr h="541624">
                <a:tc>
                  <a:txBody>
                    <a:bodyPr/>
                    <a:lstStyle/>
                    <a:p>
                      <a:r>
                        <a:rPr lang="en-US" sz="1400" dirty="0" smtClean="0"/>
                        <a:t>Permissions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Functions Controlled</a:t>
                      </a:r>
                    </a:p>
                    <a:p>
                      <a:endParaRPr lang="en-US" sz="1400" dirty="0"/>
                    </a:p>
                  </a:txBody>
                  <a:tcPr/>
                </a:tc>
              </a:tr>
              <a:tr h="541624">
                <a:tc>
                  <a:txBody>
                    <a:bodyPr/>
                    <a:lstStyle/>
                    <a:p>
                      <a:r>
                        <a:rPr lang="en-US" sz="1400" dirty="0" smtClean="0"/>
                        <a:t>Create and Customize Reports</a:t>
                      </a:r>
                      <a:endParaRPr lang="en-US" sz="1400" dirty="0"/>
                    </a:p>
                  </a:txBody>
                  <a:tcPr/>
                </a:tc>
                <a:tc>
                  <a:txBody>
                    <a:bodyPr/>
                    <a:lstStyle/>
                    <a:p>
                      <a:r>
                        <a:rPr lang="en-US" sz="1400" dirty="0" smtClean="0"/>
                        <a:t>Create, edit, and delete reports</a:t>
                      </a:r>
                      <a:endParaRPr lang="en-US" sz="1400" dirty="0"/>
                    </a:p>
                  </a:txBody>
                  <a:tcPr/>
                </a:tc>
              </a:tr>
              <a:tr h="487790">
                <a:tc>
                  <a:txBody>
                    <a:bodyPr/>
                    <a:lstStyle/>
                    <a:p>
                      <a:r>
                        <a:rPr lang="en-US" sz="1400" dirty="0" smtClean="0"/>
                        <a:t>Products Show in Offline</a:t>
                      </a:r>
                      <a:endParaRPr lang="en-US" sz="1400" dirty="0"/>
                    </a:p>
                  </a:txBody>
                  <a:tcPr/>
                </a:tc>
                <a:tc>
                  <a:txBody>
                    <a:bodyPr/>
                    <a:lstStyle/>
                    <a:p>
                      <a:r>
                        <a:rPr lang="en-US" sz="1400" dirty="0" smtClean="0"/>
                        <a:t>Make products and price books available in Connect Offline.</a:t>
                      </a:r>
                      <a:endParaRPr lang="en-US" sz="1400" dirty="0"/>
                    </a:p>
                  </a:txBody>
                  <a:tcPr/>
                </a:tc>
              </a:tr>
              <a:tr h="416027">
                <a:tc>
                  <a:txBody>
                    <a:bodyPr/>
                    <a:lstStyle/>
                    <a:p>
                      <a:r>
                        <a:rPr lang="en-US" sz="1400" dirty="0" smtClean="0"/>
                        <a:t>Run Reports</a:t>
                      </a:r>
                      <a:endParaRPr lang="en-US" sz="1400" dirty="0"/>
                    </a:p>
                  </a:txBody>
                  <a:tcPr/>
                </a:tc>
                <a:tc>
                  <a:txBody>
                    <a:bodyPr/>
                    <a:lstStyle/>
                    <a:p>
                      <a:r>
                        <a:rPr lang="en-US" sz="1400" dirty="0" smtClean="0"/>
                        <a:t>Run reports and dashboards</a:t>
                      </a:r>
                      <a:endParaRPr lang="en-US" sz="1400" dirty="0"/>
                    </a:p>
                  </a:txBody>
                  <a:tcPr/>
                </a:tc>
              </a:tr>
              <a:tr h="1210689">
                <a:tc>
                  <a:txBody>
                    <a:bodyPr/>
                    <a:lstStyle/>
                    <a:p>
                      <a:r>
                        <a:rPr lang="en-US" sz="1400" dirty="0" smtClean="0"/>
                        <a:t>View Setup and Configuration</a:t>
                      </a:r>
                      <a:endParaRPr lang="en-US" sz="1400" dirty="0"/>
                    </a:p>
                  </a:txBody>
                  <a:tcPr/>
                </a:tc>
                <a:tc>
                  <a:txBody>
                    <a:bodyPr/>
                    <a:lstStyle/>
                    <a:p>
                      <a:r>
                        <a:rPr lang="en-US" sz="1400" dirty="0" smtClean="0"/>
                        <a:t>View the organization setup details on the Setup pages; Run user reports; </a:t>
                      </a:r>
                    </a:p>
                    <a:p>
                      <a:r>
                        <a:rPr lang="en-US" sz="1400" dirty="0" smtClean="0"/>
                        <a:t>View the setup audit trail; </a:t>
                      </a:r>
                    </a:p>
                    <a:p>
                      <a:r>
                        <a:rPr lang="en-US" sz="1400" dirty="0" smtClean="0"/>
                        <a:t>Check field accessibility for users</a:t>
                      </a:r>
                    </a:p>
                    <a:p>
                      <a:endParaRPr lang="en-US" sz="1400" dirty="0"/>
                    </a:p>
                  </a:txBody>
                  <a:tcPr/>
                </a:tc>
              </a:tr>
              <a:tr h="764646">
                <a:tc>
                  <a:txBody>
                    <a:bodyPr/>
                    <a:lstStyle/>
                    <a:p>
                      <a:r>
                        <a:rPr lang="en-US" sz="1400" dirty="0" smtClean="0"/>
                        <a:t>Deliver Uploaded Files and Personal Content</a:t>
                      </a:r>
                      <a:endParaRPr lang="en-US" sz="1400" dirty="0"/>
                    </a:p>
                  </a:txBody>
                  <a:tcPr/>
                </a:tc>
                <a:tc>
                  <a:txBody>
                    <a:bodyPr/>
                    <a:lstStyle/>
                    <a:p>
                      <a:r>
                        <a:rPr lang="en-US" sz="1400" dirty="0" smtClean="0"/>
                        <a:t>Enables non-Content users to create content deliveries, and enables Salesforce CRM Content users to create content deliveries using documents in their personal workspaces.</a:t>
                      </a:r>
                      <a:endParaRPr lang="en-US" sz="1400" dirty="0"/>
                    </a:p>
                  </a:txBody>
                  <a:tcPr/>
                </a:tc>
              </a:tr>
            </a:tbl>
          </a:graphicData>
        </a:graphic>
      </p:graphicFrame>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permission set is also very similar to profile. </a:t>
            </a:r>
            <a:endParaRPr lang="en-US" dirty="0" smtClean="0"/>
          </a:p>
          <a:p>
            <a:r>
              <a:rPr lang="en-US" dirty="0" smtClean="0"/>
              <a:t>Whatever </a:t>
            </a:r>
            <a:r>
              <a:rPr lang="en-US" dirty="0"/>
              <a:t>you can manage at profiles (Like Object permissions, Field Permissions, User permissions, Tab settings, App settings, Apex class permission, </a:t>
            </a:r>
            <a:r>
              <a:rPr lang="en-US" dirty="0" err="1"/>
              <a:t>visualforce</a:t>
            </a:r>
            <a:r>
              <a:rPr lang="en-US" dirty="0"/>
              <a:t> permission) the same you can manage here also. </a:t>
            </a:r>
            <a:endParaRPr lang="en-US" dirty="0" smtClean="0"/>
          </a:p>
          <a:p>
            <a:r>
              <a:rPr lang="en-US" dirty="0" smtClean="0"/>
              <a:t>But </a:t>
            </a:r>
            <a:r>
              <a:rPr lang="en-US" dirty="0"/>
              <a:t>the main difference between these two is that user can have only </a:t>
            </a:r>
            <a:r>
              <a:rPr lang="en-US" b="1" dirty="0"/>
              <a:t>one profile </a:t>
            </a:r>
            <a:r>
              <a:rPr lang="en-US" dirty="0"/>
              <a:t>and can have </a:t>
            </a:r>
            <a:r>
              <a:rPr lang="en-US" b="1" dirty="0"/>
              <a:t>multiple permission sets </a:t>
            </a:r>
            <a:r>
              <a:rPr lang="en-US" dirty="0"/>
              <a:t>at a time</a:t>
            </a:r>
            <a:r>
              <a:rPr lang="en-US" dirty="0" smtClean="0"/>
              <a:t>.</a:t>
            </a:r>
          </a:p>
          <a:p>
            <a:r>
              <a:rPr lang="en-US" dirty="0"/>
              <a:t>So we can define profiles to grant minimum permissions and settings that every type of user needs, then we can use permission set to grant additional access.</a:t>
            </a:r>
            <a:endParaRPr lang="en-US" dirty="0"/>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41</a:t>
            </a:fld>
            <a:endParaRPr kumimoji="0" lang="en-US"/>
          </a:p>
        </p:txBody>
      </p:sp>
      <p:sp>
        <p:nvSpPr>
          <p:cNvPr id="6" name="Title 5"/>
          <p:cNvSpPr>
            <a:spLocks noGrp="1"/>
          </p:cNvSpPr>
          <p:nvPr>
            <p:ph type="title"/>
          </p:nvPr>
        </p:nvSpPr>
        <p:spPr/>
        <p:txBody>
          <a:bodyPr/>
          <a:lstStyle/>
          <a:p>
            <a:r>
              <a:rPr lang="en-US" dirty="0">
                <a:effectLst/>
              </a:rPr>
              <a:t>What is Permission Sets?</a:t>
            </a:r>
            <a:endParaRPr lang="en-US" dirty="0"/>
          </a:p>
        </p:txBody>
      </p:sp>
    </p:spTree>
    <p:extLst>
      <p:ext uri="{BB962C8B-B14F-4D97-AF65-F5344CB8AC3E}">
        <p14:creationId xmlns:p14="http://schemas.microsoft.com/office/powerpoint/2010/main" val="21455770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6781800" cy="4525963"/>
          </a:xfrm>
        </p:spPr>
        <p:txBody>
          <a:bodyPr>
            <a:normAutofit fontScale="77500" lnSpcReduction="20000"/>
          </a:bodyPr>
          <a:lstStyle/>
          <a:p>
            <a:pPr fontAlgn="base"/>
            <a:r>
              <a:rPr lang="en-US" b="1" dirty="0"/>
              <a:t>Examples: </a:t>
            </a:r>
            <a:endParaRPr lang="en-US" dirty="0"/>
          </a:p>
          <a:p>
            <a:pPr fontAlgn="base"/>
            <a:r>
              <a:rPr lang="en-US" dirty="0"/>
              <a:t>1. We have many users in your organization with some fundamental job functions. We can assign all of then with one profile that grants them all access to do their job. But some set of people are working on special apps or some special functionality, for this type of special users we can create permission sets and can be assigned to them.</a:t>
            </a:r>
          </a:p>
          <a:p>
            <a:pPr fontAlgn="base"/>
            <a:r>
              <a:rPr lang="en-US" dirty="0"/>
              <a:t>2. Some users need some temporary access to a specific set of fields and objects we can create a permission set with those object &amp; field access and we can assign those specific users.</a:t>
            </a:r>
          </a:p>
          <a:p>
            <a:pPr lvl="1" fontAlgn="base"/>
            <a:endParaRPr lang="en-US" b="1" dirty="0" smtClean="0"/>
          </a:p>
          <a:p>
            <a:pPr lvl="1" fontAlgn="base"/>
            <a:r>
              <a:rPr lang="en-US" b="1" dirty="0" smtClean="0"/>
              <a:t>Navigation</a:t>
            </a:r>
            <a:r>
              <a:rPr lang="en-US" b="1" dirty="0"/>
              <a:t>: S</a:t>
            </a:r>
            <a:r>
              <a:rPr lang="en-US" dirty="0"/>
              <a:t>etup -&gt; Administer -&gt; Manage users -&gt; Permission sets</a:t>
            </a:r>
          </a:p>
          <a:p>
            <a:endParaRPr lang="en-US" dirty="0"/>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42</a:t>
            </a:fld>
            <a:endParaRPr kumimoji="0" lang="en-US"/>
          </a:p>
        </p:txBody>
      </p:sp>
      <p:sp>
        <p:nvSpPr>
          <p:cNvPr id="6" name="Title 5"/>
          <p:cNvSpPr>
            <a:spLocks noGrp="1"/>
          </p:cNvSpPr>
          <p:nvPr>
            <p:ph type="title"/>
          </p:nvPr>
        </p:nvSpPr>
        <p:spPr/>
        <p:txBody>
          <a:bodyPr/>
          <a:lstStyle/>
          <a:p>
            <a:r>
              <a:rPr lang="en-US" dirty="0">
                <a:effectLst/>
              </a:rPr>
              <a:t>What is Permission Sets?</a:t>
            </a:r>
            <a:endParaRPr lang="en-US" dirty="0"/>
          </a:p>
        </p:txBody>
      </p:sp>
      <p:pic>
        <p:nvPicPr>
          <p:cNvPr id="15362" name="Picture 2" descr="permission 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206" y="2286000"/>
            <a:ext cx="1381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469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Placeholder 2"/>
          <p:cNvSpPr>
            <a:spLocks noGrp="1"/>
          </p:cNvSpPr>
          <p:nvPr>
            <p:ph idx="1"/>
          </p:nvPr>
        </p:nvSpPr>
        <p:spPr/>
        <p:txBody>
          <a:bodyPr/>
          <a:lstStyle/>
          <a:p>
            <a:pPr eaLnBrk="1" hangingPunct="1"/>
            <a:r>
              <a:rPr lang="en-US" altLang="en-US" dirty="0" smtClean="0"/>
              <a:t>Role is the Job Title of a User that he holds in AN Organization.</a:t>
            </a:r>
          </a:p>
          <a:p>
            <a:pPr eaLnBrk="1" hangingPunct="1"/>
            <a:r>
              <a:rPr lang="en-US" altLang="en-US" dirty="0" smtClean="0"/>
              <a:t>Every user must be assigned a role.</a:t>
            </a:r>
          </a:p>
          <a:p>
            <a:pPr eaLnBrk="1" hangingPunct="1"/>
            <a:r>
              <a:rPr lang="en-US" altLang="en-US" dirty="0" smtClean="0"/>
              <a:t>Every role reports to another role and form a Role Hierarchy.</a:t>
            </a:r>
          </a:p>
          <a:p>
            <a:pPr eaLnBrk="1" hangingPunct="1"/>
            <a:endParaRPr lang="en-US" altLang="en-US" dirty="0" smtClean="0"/>
          </a:p>
        </p:txBody>
      </p:sp>
      <p:sp>
        <p:nvSpPr>
          <p:cNvPr id="46082" name="Title 1"/>
          <p:cNvSpPr>
            <a:spLocks noGrp="1"/>
          </p:cNvSpPr>
          <p:nvPr>
            <p:ph type="title"/>
          </p:nvPr>
        </p:nvSpPr>
        <p:spPr/>
        <p:txBody>
          <a:bodyPr/>
          <a:lstStyle/>
          <a:p>
            <a:pPr eaLnBrk="1" hangingPunct="1"/>
            <a:r>
              <a:rPr lang="en-US" altLang="en-US" smtClean="0"/>
              <a:t>Roles</a:t>
            </a:r>
          </a:p>
        </p:txBody>
      </p:sp>
      <p:pic>
        <p:nvPicPr>
          <p:cNvPr id="1026" name="Picture 2"/>
          <p:cNvPicPr>
            <a:picLocks noChangeAspect="1" noChangeArrowheads="1"/>
          </p:cNvPicPr>
          <p:nvPr/>
        </p:nvPicPr>
        <p:blipFill>
          <a:blip r:embed="rId2"/>
          <a:srcRect/>
          <a:stretch>
            <a:fillRect/>
          </a:stretch>
        </p:blipFill>
        <p:spPr bwMode="auto">
          <a:xfrm>
            <a:off x="838200" y="3276600"/>
            <a:ext cx="7585075" cy="2286000"/>
          </a:xfrm>
          <a:prstGeom prst="rect">
            <a:avLst/>
          </a:prstGeom>
          <a:noFill/>
          <a:ln w="9525">
            <a:solidFill>
              <a:schemeClr val="accent2">
                <a:lumMod val="75000"/>
              </a:schemeClr>
            </a:solid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role hierarchy controls the level of visibility that users have to an organization data. </a:t>
            </a:r>
            <a:endParaRPr lang="en-US" dirty="0" smtClean="0"/>
          </a:p>
          <a:p>
            <a:r>
              <a:rPr lang="en-US" dirty="0" smtClean="0"/>
              <a:t>By </a:t>
            </a:r>
            <a:r>
              <a:rPr lang="en-US" dirty="0"/>
              <a:t>defining role hierarchies we can share access to records. </a:t>
            </a:r>
            <a:endParaRPr lang="en-US" dirty="0" smtClean="0"/>
          </a:p>
          <a:p>
            <a:r>
              <a:rPr lang="en-US" dirty="0" smtClean="0"/>
              <a:t>Users </a:t>
            </a:r>
            <a:r>
              <a:rPr lang="en-US" dirty="0"/>
              <a:t>assigned to roles near the top of hierarchies like (CEO, executives, and other higher level roles) get to access the data of all users who fall directly below them I hierarchy.</a:t>
            </a:r>
            <a:endParaRPr lang="en-US" dirty="0"/>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44</a:t>
            </a:fld>
            <a:endParaRPr kumimoji="0" lang="en-US"/>
          </a:p>
        </p:txBody>
      </p:sp>
      <p:sp>
        <p:nvSpPr>
          <p:cNvPr id="6" name="Title 5"/>
          <p:cNvSpPr>
            <a:spLocks noGrp="1"/>
          </p:cNvSpPr>
          <p:nvPr>
            <p:ph type="title"/>
          </p:nvPr>
        </p:nvSpPr>
        <p:spPr/>
        <p:txBody>
          <a:bodyPr>
            <a:normAutofit/>
          </a:bodyPr>
          <a:lstStyle/>
          <a:p>
            <a:r>
              <a:rPr lang="en-US" dirty="0">
                <a:effectLst/>
              </a:rPr>
              <a:t>What is Role Hierarchies</a:t>
            </a:r>
            <a:r>
              <a:rPr lang="en-US" dirty="0" smtClean="0">
                <a:effectLst/>
              </a:rPr>
              <a:t>?</a:t>
            </a:r>
            <a:endParaRPr lang="en-US" dirty="0"/>
          </a:p>
        </p:txBody>
      </p:sp>
    </p:spTree>
    <p:extLst>
      <p:ext uri="{BB962C8B-B14F-4D97-AF65-F5344CB8AC3E}">
        <p14:creationId xmlns:p14="http://schemas.microsoft.com/office/powerpoint/2010/main" val="2765067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176272"/>
          </a:xfrm>
        </p:spPr>
        <p:txBody>
          <a:bodyPr>
            <a:normAutofit fontScale="70000" lnSpcReduction="20000"/>
          </a:bodyPr>
          <a:lstStyle/>
          <a:p>
            <a:pPr fontAlgn="base"/>
            <a:r>
              <a:rPr lang="en-US" dirty="0"/>
              <a:t>A manager will always have access to the same data as his or her employees, regardless of the org-wide default settings. For custom objects, you can override this behavior by deselecting the </a:t>
            </a:r>
            <a:r>
              <a:rPr lang="en-US" dirty="0" smtClean="0"/>
              <a:t>‘Grant </a:t>
            </a:r>
            <a:r>
              <a:rPr lang="en-US" dirty="0"/>
              <a:t>Access Using </a:t>
            </a:r>
            <a:r>
              <a:rPr lang="en-US" dirty="0" smtClean="0"/>
              <a:t>Hierarchies’ </a:t>
            </a:r>
            <a:r>
              <a:rPr lang="en-US" dirty="0"/>
              <a:t>check box. </a:t>
            </a:r>
            <a:endParaRPr lang="en-US" dirty="0" smtClean="0"/>
          </a:p>
          <a:p>
            <a:pPr fontAlgn="base"/>
            <a:r>
              <a:rPr lang="en-US" dirty="0" smtClean="0"/>
              <a:t>Users </a:t>
            </a:r>
            <a:r>
              <a:rPr lang="en-US" dirty="0"/>
              <a:t>who tend to need access to the same types of records can be grouped together—we’ll use these groups later when we talk about sharing rules.</a:t>
            </a:r>
          </a:p>
          <a:p>
            <a:endParaRPr lang="en-US" dirty="0"/>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45</a:t>
            </a:fld>
            <a:endParaRPr kumimoji="0" lang="en-US"/>
          </a:p>
        </p:txBody>
      </p:sp>
      <p:sp>
        <p:nvSpPr>
          <p:cNvPr id="6" name="Title 5"/>
          <p:cNvSpPr>
            <a:spLocks noGrp="1"/>
          </p:cNvSpPr>
          <p:nvPr>
            <p:ph type="title"/>
          </p:nvPr>
        </p:nvSpPr>
        <p:spPr/>
        <p:txBody>
          <a:bodyPr>
            <a:normAutofit/>
          </a:bodyPr>
          <a:lstStyle/>
          <a:p>
            <a:r>
              <a:rPr lang="en-US" dirty="0">
                <a:effectLst/>
              </a:rPr>
              <a:t>Role hierarchies </a:t>
            </a:r>
            <a:r>
              <a:rPr lang="en-US" dirty="0" smtClean="0">
                <a:effectLst/>
              </a:rPr>
              <a:t>behaviors</a:t>
            </a:r>
            <a:r>
              <a:rPr lang="en-US" dirty="0">
                <a:effectLst/>
              </a:rPr>
              <a:t>.</a:t>
            </a:r>
            <a:endParaRPr lang="en-US" dirty="0"/>
          </a:p>
        </p:txBody>
      </p:sp>
    </p:spTree>
    <p:extLst>
      <p:ext uri="{BB962C8B-B14F-4D97-AF65-F5344CB8AC3E}">
        <p14:creationId xmlns:p14="http://schemas.microsoft.com/office/powerpoint/2010/main" val="21765288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p:txBody>
          <a:bodyPr/>
          <a:lstStyle/>
          <a:p>
            <a:pPr eaLnBrk="1" hangingPunct="1"/>
            <a:r>
              <a:rPr lang="en-US" altLang="en-US" smtClean="0"/>
              <a:t>Select </a:t>
            </a:r>
            <a:r>
              <a:rPr lang="en-US" altLang="en-US" b="1" smtClean="0"/>
              <a:t>Setup</a:t>
            </a:r>
            <a:r>
              <a:rPr lang="en-US" altLang="en-US" smtClean="0"/>
              <a:t> | </a:t>
            </a:r>
            <a:r>
              <a:rPr lang="en-US" altLang="en-US" b="1" smtClean="0"/>
              <a:t>Manage Users</a:t>
            </a:r>
            <a:r>
              <a:rPr lang="en-US" altLang="en-US" smtClean="0"/>
              <a:t> | Users</a:t>
            </a:r>
          </a:p>
        </p:txBody>
      </p:sp>
      <p:sp>
        <p:nvSpPr>
          <p:cNvPr id="47106" name="Title 1"/>
          <p:cNvSpPr>
            <a:spLocks noGrp="1"/>
          </p:cNvSpPr>
          <p:nvPr>
            <p:ph type="title"/>
          </p:nvPr>
        </p:nvSpPr>
        <p:spPr/>
        <p:txBody>
          <a:bodyPr/>
          <a:lstStyle/>
          <a:p>
            <a:pPr eaLnBrk="1" hangingPunct="1"/>
            <a:r>
              <a:rPr lang="en-US" altLang="en-US" smtClean="0"/>
              <a:t>User Setup - Create New User</a:t>
            </a:r>
          </a:p>
        </p:txBody>
      </p:sp>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086725" cy="2647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AutoShape 8"/>
          <p:cNvSpPr>
            <a:spLocks noChangeArrowheads="1"/>
          </p:cNvSpPr>
          <p:nvPr/>
        </p:nvSpPr>
        <p:spPr bwMode="auto">
          <a:xfrm>
            <a:off x="3124200" y="1376363"/>
            <a:ext cx="1676400" cy="346075"/>
          </a:xfrm>
          <a:prstGeom prst="wedgeRectCallout">
            <a:avLst>
              <a:gd name="adj1" fmla="val -27065"/>
              <a:gd name="adj2" fmla="val 132736"/>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200"/>
              <a:t>1. Click on New User Button</a:t>
            </a:r>
          </a:p>
        </p:txBody>
      </p:sp>
      <p:pic>
        <p:nvPicPr>
          <p:cNvPr id="471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550" y="3886200"/>
            <a:ext cx="6742113" cy="2543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1" name="AutoShape 8"/>
          <p:cNvSpPr>
            <a:spLocks noChangeArrowheads="1"/>
          </p:cNvSpPr>
          <p:nvPr/>
        </p:nvSpPr>
        <p:spPr bwMode="auto">
          <a:xfrm>
            <a:off x="5227638" y="3886200"/>
            <a:ext cx="1676400" cy="831850"/>
          </a:xfrm>
          <a:prstGeom prst="wedgeRectCallout">
            <a:avLst>
              <a:gd name="adj1" fmla="val 18185"/>
              <a:gd name="adj2" fmla="val 71468"/>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200"/>
              <a:t>2. Provide require details along with User license and profile</a:t>
            </a:r>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dirty="0" smtClean="0"/>
              <a:t>User Setup - Create New User</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00188"/>
            <a:ext cx="6524625" cy="3857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2" name="AutoShape 8"/>
          <p:cNvSpPr>
            <a:spLocks noChangeArrowheads="1"/>
          </p:cNvSpPr>
          <p:nvPr/>
        </p:nvSpPr>
        <p:spPr bwMode="auto">
          <a:xfrm>
            <a:off x="1295400" y="1177131"/>
            <a:ext cx="1676400" cy="646113"/>
          </a:xfrm>
          <a:prstGeom prst="wedgeRectCallout">
            <a:avLst>
              <a:gd name="adj1" fmla="val -9088"/>
              <a:gd name="adj2" fmla="val 102190"/>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200" dirty="0"/>
              <a:t>3. Specify Local, Language &amp; approver setting</a:t>
            </a:r>
          </a:p>
        </p:txBody>
      </p:sp>
      <p:pic>
        <p:nvPicPr>
          <p:cNvPr id="481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4724400"/>
            <a:ext cx="1143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4" name="AutoShape 8"/>
          <p:cNvSpPr>
            <a:spLocks noChangeArrowheads="1"/>
          </p:cNvSpPr>
          <p:nvPr/>
        </p:nvSpPr>
        <p:spPr bwMode="auto">
          <a:xfrm>
            <a:off x="3975100" y="4106863"/>
            <a:ext cx="1676400" cy="647700"/>
          </a:xfrm>
          <a:prstGeom prst="wedgeRectCallout">
            <a:avLst>
              <a:gd name="adj1" fmla="val -63634"/>
              <a:gd name="adj2" fmla="val 65213"/>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en-US" sz="1200"/>
              <a:t>4. Deselect Generate new password and notify </a:t>
            </a:r>
          </a:p>
        </p:txBody>
      </p:sp>
      <p:sp>
        <p:nvSpPr>
          <p:cNvPr id="48135" name="Rectangle 71"/>
          <p:cNvSpPr>
            <a:spLocks noChangeArrowheads="1"/>
          </p:cNvSpPr>
          <p:nvPr/>
        </p:nvSpPr>
        <p:spPr bwMode="auto">
          <a:xfrm>
            <a:off x="3983038" y="5108575"/>
            <a:ext cx="387350" cy="228600"/>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a:solidFill>
                <a:srgbClr val="CC3300"/>
              </a:solidFill>
            </a:endParaRPr>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a:xfrm>
            <a:off x="362744" y="1468091"/>
            <a:ext cx="8212137" cy="4780309"/>
          </a:xfrm>
        </p:spPr>
        <p:txBody>
          <a:bodyPr>
            <a:normAutofit fontScale="77500" lnSpcReduction="20000"/>
          </a:bodyPr>
          <a:lstStyle/>
          <a:p>
            <a:pPr eaLnBrk="1" hangingPunct="1"/>
            <a:r>
              <a:rPr lang="en-US" altLang="en-US" dirty="0" smtClean="0"/>
              <a:t>Now create new profile and assign it to newly created user</a:t>
            </a:r>
          </a:p>
          <a:p>
            <a:pPr eaLnBrk="1" hangingPunct="1"/>
            <a:r>
              <a:rPr lang="en-US" altLang="en-US" b="1" dirty="0" smtClean="0"/>
              <a:t>Setup</a:t>
            </a:r>
            <a:r>
              <a:rPr lang="en-US" altLang="en-US" dirty="0" smtClean="0"/>
              <a:t> </a:t>
            </a:r>
            <a:r>
              <a:rPr lang="en-US" altLang="en-US" dirty="0" smtClean="0"/>
              <a:t>| </a:t>
            </a:r>
            <a:r>
              <a:rPr lang="en-US" altLang="en-US" b="1" dirty="0" smtClean="0"/>
              <a:t>Manage Users</a:t>
            </a:r>
            <a:r>
              <a:rPr lang="en-US" altLang="en-US" dirty="0" smtClean="0"/>
              <a:t> | Profile, </a:t>
            </a:r>
            <a:endParaRPr lang="en-US" altLang="en-US" dirty="0" smtClean="0"/>
          </a:p>
          <a:p>
            <a:pPr eaLnBrk="1" hangingPunct="1"/>
            <a:r>
              <a:rPr lang="en-US" altLang="en-US" dirty="0" smtClean="0"/>
              <a:t>click </a:t>
            </a:r>
            <a:r>
              <a:rPr lang="en-US" altLang="en-US" dirty="0" smtClean="0"/>
              <a:t>on New Profile</a:t>
            </a:r>
          </a:p>
          <a:p>
            <a:pPr eaLnBrk="1" hangingPunct="1"/>
            <a:endParaRPr lang="en-US" altLang="en-US" dirty="0" smtClean="0"/>
          </a:p>
          <a:p>
            <a:pPr eaLnBrk="1" hangingPunct="1"/>
            <a:endParaRPr lang="en-US" altLang="en-US" dirty="0" smtClean="0"/>
          </a:p>
          <a:p>
            <a:pPr eaLnBrk="1" hangingPunct="1"/>
            <a:r>
              <a:rPr lang="en-US" altLang="en-US" dirty="0" smtClean="0"/>
              <a:t>On clone profile page, select existing profile as starting point, select Standard User as existing Profile name and provide profile name</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Use </a:t>
            </a:r>
            <a:r>
              <a:rPr lang="en-US" altLang="en-US" dirty="0" smtClean="0"/>
              <a:t>Custom App Settings to change visibility of profile in different applications</a:t>
            </a:r>
          </a:p>
          <a:p>
            <a:pPr eaLnBrk="1" hangingPunct="1"/>
            <a:endParaRPr lang="en-US" altLang="en-US" dirty="0" smtClean="0"/>
          </a:p>
          <a:p>
            <a:pPr eaLnBrk="1" hangingPunct="1"/>
            <a:endParaRPr lang="en-US" altLang="en-US" dirty="0" smtClean="0"/>
          </a:p>
        </p:txBody>
      </p:sp>
      <p:sp>
        <p:nvSpPr>
          <p:cNvPr id="49154" name="Title 1"/>
          <p:cNvSpPr>
            <a:spLocks noGrp="1"/>
          </p:cNvSpPr>
          <p:nvPr>
            <p:ph type="title"/>
          </p:nvPr>
        </p:nvSpPr>
        <p:spPr/>
        <p:txBody>
          <a:bodyPr/>
          <a:lstStyle/>
          <a:p>
            <a:pPr eaLnBrk="1" hangingPunct="1"/>
            <a:r>
              <a:rPr lang="en-US" altLang="en-US" smtClean="0"/>
              <a:t>User Setup – Create Profile</a:t>
            </a:r>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4948" y="1828799"/>
            <a:ext cx="2198687" cy="995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450" y="3581400"/>
            <a:ext cx="2783681" cy="14060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518" y="5558816"/>
            <a:ext cx="6017654" cy="12991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212137" cy="1384995"/>
          </a:xfrm>
        </p:spPr>
        <p:txBody>
          <a:bodyPr>
            <a:normAutofit fontScale="70000" lnSpcReduction="20000"/>
          </a:bodyPr>
          <a:lstStyle/>
          <a:p>
            <a:pPr eaLnBrk="1" hangingPunct="1">
              <a:defRPr/>
            </a:pPr>
            <a:r>
              <a:rPr lang="en-US" dirty="0" smtClean="0"/>
              <a:t>Now assign this profile to user</a:t>
            </a:r>
          </a:p>
          <a:p>
            <a:pPr eaLnBrk="1" hangingPunct="1">
              <a:defRPr/>
            </a:pPr>
            <a:r>
              <a:rPr lang="en-US" dirty="0"/>
              <a:t>Select </a:t>
            </a:r>
            <a:r>
              <a:rPr lang="en-US" b="1" dirty="0"/>
              <a:t>Setup</a:t>
            </a:r>
            <a:r>
              <a:rPr lang="en-US" dirty="0"/>
              <a:t> | </a:t>
            </a:r>
            <a:r>
              <a:rPr lang="en-US" b="1" dirty="0" smtClean="0"/>
              <a:t>Manage Users | Users</a:t>
            </a:r>
          </a:p>
          <a:p>
            <a:pPr lvl="1" eaLnBrk="1" hangingPunct="1">
              <a:defRPr/>
            </a:pPr>
            <a:r>
              <a:rPr lang="en-US" dirty="0" smtClean="0"/>
              <a:t>Search for user</a:t>
            </a:r>
          </a:p>
          <a:p>
            <a:pPr lvl="1" eaLnBrk="1" hangingPunct="1">
              <a:defRPr/>
            </a:pPr>
            <a:r>
              <a:rPr lang="en-US" dirty="0" smtClean="0"/>
              <a:t>Click edit, change profile to newly created profile</a:t>
            </a:r>
          </a:p>
          <a:p>
            <a:pPr lvl="1" eaLnBrk="1" hangingPunct="1">
              <a:defRPr/>
            </a:pPr>
            <a:r>
              <a:rPr lang="en-US" dirty="0" smtClean="0"/>
              <a:t>Click Save</a:t>
            </a:r>
          </a:p>
          <a:p>
            <a:pPr marL="0" indent="0" eaLnBrk="1" hangingPunct="1">
              <a:buFont typeface="Wingdings" panose="05000000000000000000" pitchFamily="2" charset="2"/>
              <a:buNone/>
              <a:defRPr/>
            </a:pPr>
            <a:endParaRPr lang="en-US" dirty="0"/>
          </a:p>
          <a:p>
            <a:pPr eaLnBrk="1" hangingPunct="1">
              <a:defRPr/>
            </a:pPr>
            <a:endParaRPr lang="en-US" dirty="0" smtClean="0"/>
          </a:p>
          <a:p>
            <a:pPr eaLnBrk="1" hangingPunct="1">
              <a:defRPr/>
            </a:pPr>
            <a:endParaRPr lang="en-US" dirty="0"/>
          </a:p>
        </p:txBody>
      </p:sp>
      <p:sp>
        <p:nvSpPr>
          <p:cNvPr id="50178" name="Title 1"/>
          <p:cNvSpPr>
            <a:spLocks noGrp="1"/>
          </p:cNvSpPr>
          <p:nvPr>
            <p:ph type="title"/>
          </p:nvPr>
        </p:nvSpPr>
        <p:spPr/>
        <p:txBody>
          <a:bodyPr>
            <a:normAutofit fontScale="90000"/>
          </a:bodyPr>
          <a:lstStyle/>
          <a:p>
            <a:pPr eaLnBrk="1" hangingPunct="1"/>
            <a:r>
              <a:rPr lang="en-US" altLang="en-US" smtClean="0"/>
              <a:t>User Setup – Assign Profile to user</a:t>
            </a:r>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14600"/>
            <a:ext cx="6442075" cy="3687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a:p>
        </p:txBody>
      </p:sp>
      <p:sp>
        <p:nvSpPr>
          <p:cNvPr id="6" name="Title 5"/>
          <p:cNvSpPr>
            <a:spLocks noGrp="1"/>
          </p:cNvSpPr>
          <p:nvPr>
            <p:ph type="title"/>
          </p:nvPr>
        </p:nvSpPr>
        <p:spPr/>
        <p:txBody>
          <a:bodyPr/>
          <a:lstStyle/>
          <a:p>
            <a:r>
              <a:rPr lang="en-US" altLang="en-US" dirty="0"/>
              <a:t>Company Profile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1524000"/>
            <a:ext cx="5791200" cy="43433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18859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38200" y="2057400"/>
            <a:ext cx="1524000" cy="9144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8738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p:txBody>
          <a:bodyPr/>
          <a:lstStyle/>
          <a:p>
            <a:pPr eaLnBrk="1" hangingPunct="1"/>
            <a:r>
              <a:rPr lang="en-US" altLang="en-US" smtClean="0"/>
              <a:t>Salesforce Customization</a:t>
            </a:r>
          </a:p>
        </p:txBody>
      </p:sp>
      <p:sp>
        <p:nvSpPr>
          <p:cNvPr id="51203" name="Text Placeholder 2"/>
          <p:cNvSpPr>
            <a:spLocks noGrp="1"/>
          </p:cNvSpPr>
          <p:nvPr>
            <p:ph type="subTitle" idx="1"/>
          </p:nvPr>
        </p:nvSpPr>
        <p:spPr/>
        <p:txBody>
          <a:bodyPr/>
          <a:lstStyle/>
          <a:p>
            <a:pPr eaLnBrk="1" hangingPunct="1"/>
            <a:r>
              <a:rPr lang="en-US" altLang="en-US" smtClean="0"/>
              <a:t>Troubleshooting User Login Issues</a:t>
            </a:r>
          </a:p>
          <a:p>
            <a:pPr lvl="3" eaLnBrk="1" hangingPunct="1"/>
            <a:endParaRPr lang="en-US" altLang="en-US" smtClean="0"/>
          </a:p>
        </p:txBody>
      </p:sp>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298450" y="1219200"/>
            <a:ext cx="8382000" cy="2438400"/>
          </a:xfrm>
        </p:spPr>
        <p:txBody>
          <a:bodyPr>
            <a:normAutofit fontScale="77500" lnSpcReduction="20000"/>
          </a:bodyPr>
          <a:lstStyle/>
          <a:p>
            <a:pPr eaLnBrk="1" hangingPunct="1"/>
            <a:r>
              <a:rPr lang="en-US" altLang="en-US" dirty="0" smtClean="0"/>
              <a:t>Scenario:  </a:t>
            </a:r>
            <a:r>
              <a:rPr lang="en-US" altLang="en-US" dirty="0" err="1" smtClean="0"/>
              <a:t>Deniel</a:t>
            </a:r>
            <a:r>
              <a:rPr lang="en-US" altLang="en-US" dirty="0" smtClean="0"/>
              <a:t> is trying to access his account, but he is not able to login successfully</a:t>
            </a:r>
          </a:p>
          <a:p>
            <a:pPr eaLnBrk="1" hangingPunct="1"/>
            <a:r>
              <a:rPr lang="en-US" altLang="en-US" dirty="0" smtClean="0"/>
              <a:t>Solution: Check if error is due to invalid password, we need to check login history related to </a:t>
            </a:r>
            <a:r>
              <a:rPr lang="en-US" altLang="en-US" dirty="0" smtClean="0"/>
              <a:t>user, check ‘status’ field </a:t>
            </a:r>
            <a:endParaRPr lang="en-US" altLang="en-US" dirty="0" smtClean="0"/>
          </a:p>
          <a:p>
            <a:pPr eaLnBrk="1" hangingPunct="1"/>
            <a:r>
              <a:rPr lang="en-US" altLang="en-US" dirty="0" smtClean="0"/>
              <a:t>Step 1. Select </a:t>
            </a:r>
            <a:r>
              <a:rPr lang="en-US" altLang="en-US" b="1" dirty="0" smtClean="0"/>
              <a:t>Setup</a:t>
            </a:r>
            <a:r>
              <a:rPr lang="en-US" altLang="en-US" dirty="0" smtClean="0"/>
              <a:t> | </a:t>
            </a:r>
            <a:r>
              <a:rPr lang="en-US" altLang="en-US" b="1" dirty="0" smtClean="0"/>
              <a:t>Manage Users | Users | Name of User</a:t>
            </a:r>
          </a:p>
          <a:p>
            <a:pPr eaLnBrk="1" hangingPunct="1"/>
            <a:r>
              <a:rPr lang="en-US" altLang="en-US" dirty="0" smtClean="0"/>
              <a:t>Step 2. Check Login History </a:t>
            </a:r>
          </a:p>
          <a:p>
            <a:pPr lvl="1" eaLnBrk="1" hangingPunct="1"/>
            <a:r>
              <a:rPr lang="en-US" altLang="en-US" dirty="0" smtClean="0"/>
              <a:t>if there is no entry for login, means user was probably using incorrect username</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eaLnBrk="1" hangingPunct="1"/>
            <a:endParaRPr lang="en-US" altLang="en-US" dirty="0" smtClean="0"/>
          </a:p>
          <a:p>
            <a:pPr eaLnBrk="1" hangingPunct="1"/>
            <a:endParaRPr lang="en-US" altLang="en-US" dirty="0" smtClean="0"/>
          </a:p>
        </p:txBody>
      </p:sp>
      <p:sp>
        <p:nvSpPr>
          <p:cNvPr id="52226" name="Title 1"/>
          <p:cNvSpPr>
            <a:spLocks noGrp="1"/>
          </p:cNvSpPr>
          <p:nvPr>
            <p:ph type="title"/>
          </p:nvPr>
        </p:nvSpPr>
        <p:spPr/>
        <p:txBody>
          <a:bodyPr>
            <a:normAutofit fontScale="90000"/>
          </a:bodyPr>
          <a:lstStyle/>
          <a:p>
            <a:pPr eaLnBrk="1" hangingPunct="1"/>
            <a:r>
              <a:rPr lang="en-US" altLang="en-US" dirty="0" smtClean="0"/>
              <a:t>Troubleshooting User Login Issues</a:t>
            </a:r>
          </a:p>
        </p:txBody>
      </p:sp>
      <p:pic>
        <p:nvPicPr>
          <p:cNvPr id="522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31" y="3657600"/>
            <a:ext cx="7772400" cy="22170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Step 3. Click on Reset Password to get new password on mail</a:t>
            </a:r>
          </a:p>
          <a:p>
            <a:endParaRPr lang="en-US" altLang="en-US" dirty="0" smtClean="0"/>
          </a:p>
          <a:p>
            <a:endParaRPr lang="en-US" altLang="en-US" dirty="0"/>
          </a:p>
          <a:p>
            <a:endParaRPr lang="en-US" altLang="en-US" dirty="0" smtClean="0"/>
          </a:p>
          <a:p>
            <a:pPr lvl="1"/>
            <a:r>
              <a:rPr lang="en-US" dirty="0" smtClean="0"/>
              <a:t>It’s </a:t>
            </a:r>
            <a:r>
              <a:rPr lang="en-US" dirty="0"/>
              <a:t>good practice to let users reset their passwords themselves by clicking the Forgot </a:t>
            </a:r>
            <a:r>
              <a:rPr lang="en-US" dirty="0" smtClean="0"/>
              <a:t>your password? link on the login page</a:t>
            </a:r>
          </a:p>
          <a:p>
            <a:r>
              <a:rPr lang="en-US" altLang="en-US" dirty="0"/>
              <a:t>Step 4. Click on unlock button to unlock user account</a:t>
            </a:r>
          </a:p>
          <a:p>
            <a:endParaRPr lang="en-US" dirty="0"/>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52</a:t>
            </a:fld>
            <a:endParaRPr kumimoji="0" lang="en-US"/>
          </a:p>
        </p:txBody>
      </p:sp>
      <p:sp>
        <p:nvSpPr>
          <p:cNvPr id="6" name="Title 5"/>
          <p:cNvSpPr>
            <a:spLocks noGrp="1"/>
          </p:cNvSpPr>
          <p:nvPr>
            <p:ph type="title"/>
          </p:nvPr>
        </p:nvSpPr>
        <p:spPr/>
        <p:txBody>
          <a:bodyPr>
            <a:normAutofit fontScale="90000"/>
          </a:bodyPr>
          <a:lstStyle/>
          <a:p>
            <a:r>
              <a:rPr lang="en-US" altLang="en-US" dirty="0"/>
              <a:t>Troubleshooting User Login Issues</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133600"/>
            <a:ext cx="4895850" cy="1573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31880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fontScale="90000"/>
          </a:bodyPr>
          <a:lstStyle/>
          <a:p>
            <a:r>
              <a:rPr lang="en-US" altLang="en-US" dirty="0" smtClean="0"/>
              <a:t>Troubleshooting User Login Issues</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1109663"/>
            <a:ext cx="7831137" cy="393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will happened when a profile is logged in and login </a:t>
            </a:r>
            <a:r>
              <a:rPr lang="en-US" dirty="0" err="1" smtClean="0"/>
              <a:t>hrs</a:t>
            </a:r>
            <a:r>
              <a:rPr lang="en-US" dirty="0" smtClean="0"/>
              <a:t> passed?</a:t>
            </a:r>
          </a:p>
          <a:p>
            <a:endParaRPr lang="en-US" dirty="0"/>
          </a:p>
          <a:p>
            <a:r>
              <a:rPr lang="en-US" dirty="0" smtClean="0"/>
              <a:t>What is User Profile Login restriction </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altLang="en-US" dirty="0"/>
              <a:t>Troubleshooting User Login Issues</a:t>
            </a:r>
            <a:endParaRPr lang="en-US" dirty="0"/>
          </a:p>
        </p:txBody>
      </p:sp>
    </p:spTree>
    <p:extLst>
      <p:ext uri="{BB962C8B-B14F-4D97-AF65-F5344CB8AC3E}">
        <p14:creationId xmlns:p14="http://schemas.microsoft.com/office/powerpoint/2010/main" val="3781743416"/>
      </p:ext>
    </p:extLst>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2" y="1219200"/>
            <a:ext cx="8212137" cy="1384995"/>
          </a:xfrm>
        </p:spPr>
        <p:txBody>
          <a:bodyPr>
            <a:normAutofit fontScale="85000" lnSpcReduction="20000"/>
          </a:bodyPr>
          <a:lstStyle/>
          <a:p>
            <a:pPr eaLnBrk="1" hangingPunct="1">
              <a:defRPr/>
            </a:pPr>
            <a:r>
              <a:rPr lang="en-US" dirty="0" smtClean="0"/>
              <a:t>User can check password policies using</a:t>
            </a:r>
          </a:p>
          <a:p>
            <a:pPr eaLnBrk="1" hangingPunct="1">
              <a:defRPr/>
            </a:pPr>
            <a:r>
              <a:rPr lang="en-US" dirty="0"/>
              <a:t>Select </a:t>
            </a:r>
            <a:r>
              <a:rPr lang="en-US" b="1" dirty="0"/>
              <a:t>Setup</a:t>
            </a:r>
            <a:r>
              <a:rPr lang="en-US" dirty="0"/>
              <a:t> | </a:t>
            </a:r>
            <a:r>
              <a:rPr lang="en-US" b="1" dirty="0" smtClean="0"/>
              <a:t>Admin setup | Security Control </a:t>
            </a:r>
            <a:r>
              <a:rPr lang="en-US" b="1" dirty="0"/>
              <a:t>| </a:t>
            </a:r>
            <a:r>
              <a:rPr lang="en-US" b="1" dirty="0" smtClean="0"/>
              <a:t>Password Policies</a:t>
            </a:r>
            <a:endParaRPr lang="en-US" b="1" dirty="0"/>
          </a:p>
          <a:p>
            <a:pPr marL="0" indent="0" eaLnBrk="1" hangingPunct="1">
              <a:buFont typeface="Wingdings" panose="05000000000000000000" pitchFamily="2" charset="2"/>
              <a:buNone/>
              <a:defRPr/>
            </a:pPr>
            <a:r>
              <a:rPr lang="en-US" dirty="0" smtClean="0"/>
              <a:t> </a:t>
            </a:r>
          </a:p>
          <a:p>
            <a:pPr eaLnBrk="1" hangingPunct="1">
              <a:defRPr/>
            </a:pPr>
            <a:endParaRPr lang="en-US" dirty="0"/>
          </a:p>
        </p:txBody>
      </p:sp>
      <p:sp>
        <p:nvSpPr>
          <p:cNvPr id="54274" name="Title 1"/>
          <p:cNvSpPr>
            <a:spLocks noGrp="1"/>
          </p:cNvSpPr>
          <p:nvPr>
            <p:ph type="title"/>
          </p:nvPr>
        </p:nvSpPr>
        <p:spPr/>
        <p:txBody>
          <a:bodyPr/>
          <a:lstStyle/>
          <a:p>
            <a:pPr eaLnBrk="1" hangingPunct="1"/>
            <a:r>
              <a:rPr lang="en-US" altLang="en-US" smtClean="0"/>
              <a:t>Password Policies</a:t>
            </a:r>
          </a:p>
        </p:txBody>
      </p:sp>
      <p:pic>
        <p:nvPicPr>
          <p:cNvPr id="542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438400"/>
            <a:ext cx="4876800" cy="39447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56</a:t>
            </a:fld>
            <a:endParaRPr kumimoji="0" lang="en-US"/>
          </a:p>
        </p:txBody>
      </p:sp>
      <p:sp>
        <p:nvSpPr>
          <p:cNvPr id="6" name="Title 5"/>
          <p:cNvSpPr>
            <a:spLocks noGrp="1"/>
          </p:cNvSpPr>
          <p:nvPr>
            <p:ph type="title"/>
          </p:nvPr>
        </p:nvSpPr>
        <p:spPr/>
        <p:txBody>
          <a:bodyPr>
            <a:normAutofit/>
          </a:bodyPr>
          <a:lstStyle/>
          <a:p>
            <a:r>
              <a:rPr lang="en-US" dirty="0"/>
              <a:t>How does Login Work</a:t>
            </a:r>
            <a:r>
              <a:rPr lang="en-US" dirty="0" smtClean="0"/>
              <a:t>?</a:t>
            </a:r>
            <a:endParaRPr lang="en-US" dirty="0"/>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8229600" cy="285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7200" y="1524000"/>
            <a:ext cx="8305800" cy="1754326"/>
          </a:xfrm>
          <a:prstGeom prst="rect">
            <a:avLst/>
          </a:prstGeom>
        </p:spPr>
        <p:txBody>
          <a:bodyPr wrap="square">
            <a:spAutoFit/>
          </a:bodyPr>
          <a:lstStyle/>
          <a:p>
            <a:r>
              <a:rPr lang="en-US" dirty="0"/>
              <a:t>By default, </a:t>
            </a:r>
            <a:r>
              <a:rPr lang="en-US" dirty="0" smtClean="0"/>
              <a:t>Salesforce does </a:t>
            </a:r>
            <a:r>
              <a:rPr lang="en-US" dirty="0"/>
              <a:t>not restrict the hours or the locations of user logins. </a:t>
            </a:r>
            <a:endParaRPr lang="en-US" dirty="0" smtClean="0"/>
          </a:p>
          <a:p>
            <a:r>
              <a:rPr lang="en-US" dirty="0" smtClean="0"/>
              <a:t>When </a:t>
            </a:r>
            <a:r>
              <a:rPr lang="en-US" dirty="0"/>
              <a:t>users log in for the first time: </a:t>
            </a:r>
            <a:endParaRPr lang="en-US" dirty="0" smtClean="0"/>
          </a:p>
          <a:p>
            <a:r>
              <a:rPr lang="en-US" dirty="0"/>
              <a:t>	</a:t>
            </a:r>
            <a:r>
              <a:rPr lang="en-US" dirty="0" smtClean="0"/>
              <a:t>▪ </a:t>
            </a:r>
            <a:r>
              <a:rPr lang="en-US" dirty="0"/>
              <a:t>A cookie is placed in their browser. </a:t>
            </a:r>
            <a:endParaRPr lang="en-US" dirty="0" smtClean="0"/>
          </a:p>
          <a:p>
            <a:r>
              <a:rPr lang="en-US" dirty="0"/>
              <a:t>	</a:t>
            </a:r>
            <a:r>
              <a:rPr lang="en-US" dirty="0" smtClean="0"/>
              <a:t>▪ </a:t>
            </a:r>
            <a:r>
              <a:rPr lang="en-US" dirty="0"/>
              <a:t>Their IP address is added to a trusted list. When users log in again, </a:t>
            </a:r>
            <a:r>
              <a:rPr lang="en-US" dirty="0" smtClean="0"/>
              <a:t>Salesforce uses </a:t>
            </a:r>
            <a:r>
              <a:rPr lang="en-US" dirty="0"/>
              <a:t>this information to authenticate them:</a:t>
            </a:r>
          </a:p>
        </p:txBody>
      </p:sp>
    </p:spTree>
    <p:extLst>
      <p:ext uri="{BB962C8B-B14F-4D97-AF65-F5344CB8AC3E}">
        <p14:creationId xmlns:p14="http://schemas.microsoft.com/office/powerpoint/2010/main" val="14698870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57</a:t>
            </a:fld>
            <a:endParaRPr kumimoji="0" lang="en-US"/>
          </a:p>
        </p:txBody>
      </p:sp>
      <p:sp>
        <p:nvSpPr>
          <p:cNvPr id="6" name="Title 5"/>
          <p:cNvSpPr>
            <a:spLocks noGrp="1"/>
          </p:cNvSpPr>
          <p:nvPr>
            <p:ph type="title"/>
          </p:nvPr>
        </p:nvSpPr>
        <p:spPr/>
        <p:txBody>
          <a:bodyPr/>
          <a:lstStyle/>
          <a:p>
            <a:r>
              <a:rPr lang="en-US" dirty="0"/>
              <a:t>How does </a:t>
            </a:r>
            <a:r>
              <a:rPr lang="en-US" dirty="0" smtClean="0"/>
              <a:t>Activation works?</a:t>
            </a:r>
            <a:endParaRPr lang="en-US" dirty="0"/>
          </a:p>
        </p:txBody>
      </p:sp>
      <p:sp>
        <p:nvSpPr>
          <p:cNvPr id="7" name="Content Placeholder 6"/>
          <p:cNvSpPr>
            <a:spLocks noGrp="1"/>
          </p:cNvSpPr>
          <p:nvPr>
            <p:ph idx="1"/>
          </p:nvPr>
        </p:nvSpPr>
        <p:spPr>
          <a:xfrm>
            <a:off x="457200" y="1481328"/>
            <a:ext cx="8229600" cy="2100071"/>
          </a:xfrm>
        </p:spPr>
        <p:txBody>
          <a:bodyPr>
            <a:normAutofit fontScale="85000" lnSpcReduction="10000"/>
          </a:bodyPr>
          <a:lstStyle/>
          <a:p>
            <a:r>
              <a:rPr lang="en-US" dirty="0" smtClean="0"/>
              <a:t>When </a:t>
            </a:r>
            <a:r>
              <a:rPr lang="en-US" dirty="0"/>
              <a:t>a user attempts to log in from an </a:t>
            </a:r>
            <a:r>
              <a:rPr lang="en-US" dirty="0" err="1"/>
              <a:t>unrecognised</a:t>
            </a:r>
            <a:r>
              <a:rPr lang="en-US" dirty="0"/>
              <a:t> IP address using a browser that does not have the Salesforce cookie, they are prompted to activate their computer. </a:t>
            </a:r>
            <a:endParaRPr lang="en-US" dirty="0" smtClean="0"/>
          </a:p>
          <a:p>
            <a:r>
              <a:rPr lang="en-US" dirty="0" smtClean="0"/>
              <a:t>This </a:t>
            </a:r>
            <a:r>
              <a:rPr lang="en-US" dirty="0"/>
              <a:t>process authenticates the user, adds the cookie, and adds the new IP address to the trusted list.</a:t>
            </a:r>
          </a:p>
          <a:p>
            <a:endParaRPr lang="en-US" dirty="0"/>
          </a:p>
          <a:p>
            <a:endParaRPr lang="en-US" dirty="0"/>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33800"/>
            <a:ext cx="8462963" cy="2326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7462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566671"/>
          </a:xfrm>
        </p:spPr>
        <p:txBody>
          <a:bodyPr>
            <a:normAutofit fontScale="62500" lnSpcReduction="20000"/>
          </a:bodyPr>
          <a:lstStyle/>
          <a:p>
            <a:r>
              <a:rPr lang="en-US" dirty="0"/>
              <a:t>You can manually add trusted IP address ranges for your organization, from which users can always log in without having to activate their computers. </a:t>
            </a:r>
            <a:endParaRPr lang="en-US" dirty="0" smtClean="0"/>
          </a:p>
          <a:p>
            <a:r>
              <a:rPr lang="en-US" dirty="0" smtClean="0"/>
              <a:t>This </a:t>
            </a:r>
            <a:r>
              <a:rPr lang="en-US" dirty="0"/>
              <a:t>could be your office network or VPN. </a:t>
            </a:r>
            <a:endParaRPr lang="en-US" dirty="0" smtClean="0"/>
          </a:p>
          <a:p>
            <a:r>
              <a:rPr lang="en-US" dirty="0" smtClean="0">
                <a:solidFill>
                  <a:srgbClr val="FF0000"/>
                </a:solidFill>
              </a:rPr>
              <a:t>Note </a:t>
            </a:r>
            <a:r>
              <a:rPr lang="en-US" dirty="0">
                <a:solidFill>
                  <a:srgbClr val="FF0000"/>
                </a:solidFill>
              </a:rPr>
              <a:t>that users would still be able to log in from addresses outside these ranges through the activation process.</a:t>
            </a:r>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58</a:t>
            </a:fld>
            <a:endParaRPr kumimoji="0" lang="en-US"/>
          </a:p>
        </p:txBody>
      </p:sp>
      <p:sp>
        <p:nvSpPr>
          <p:cNvPr id="6" name="Title 5"/>
          <p:cNvSpPr>
            <a:spLocks noGrp="1"/>
          </p:cNvSpPr>
          <p:nvPr>
            <p:ph type="title"/>
          </p:nvPr>
        </p:nvSpPr>
        <p:spPr/>
        <p:txBody>
          <a:bodyPr>
            <a:normAutofit fontScale="90000"/>
          </a:bodyPr>
          <a:lstStyle/>
          <a:p>
            <a:r>
              <a:rPr lang="en-US" dirty="0"/>
              <a:t>Creating an Organization-Wide Trusted IP Address List </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03" y="3276600"/>
            <a:ext cx="878719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1967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59</a:t>
            </a:fld>
            <a:endParaRPr kumimoji="0" lang="en-US"/>
          </a:p>
        </p:txBody>
      </p:sp>
      <p:sp>
        <p:nvSpPr>
          <p:cNvPr id="6" name="Title 5"/>
          <p:cNvSpPr>
            <a:spLocks noGrp="1"/>
          </p:cNvSpPr>
          <p:nvPr>
            <p:ph type="title"/>
          </p:nvPr>
        </p:nvSpPr>
        <p:spPr/>
        <p:txBody>
          <a:bodyPr>
            <a:normAutofit fontScale="90000"/>
          </a:bodyPr>
          <a:lstStyle/>
          <a:p>
            <a:r>
              <a:rPr lang="en-US" dirty="0"/>
              <a:t>Restricting Login Hours and Login IP Ranges on </a:t>
            </a:r>
            <a:r>
              <a:rPr lang="en-US" dirty="0" smtClean="0"/>
              <a:t>Profiles</a:t>
            </a:r>
            <a:endParaRPr lang="en-US"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986" y="3429000"/>
            <a:ext cx="8229600" cy="251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7200" y="1524000"/>
            <a:ext cx="8305800" cy="1754326"/>
          </a:xfrm>
          <a:prstGeom prst="rect">
            <a:avLst/>
          </a:prstGeom>
        </p:spPr>
        <p:txBody>
          <a:bodyPr wrap="square">
            <a:spAutoFit/>
          </a:bodyPr>
          <a:lstStyle/>
          <a:p>
            <a:r>
              <a:rPr lang="en-US" dirty="0"/>
              <a:t>You can lock down access for particular groups of users by adding allowed hours and login ranges to their profiles. Users outside these hours or ranges will have their login denied. </a:t>
            </a:r>
            <a:endParaRPr lang="en-US" dirty="0" smtClean="0"/>
          </a:p>
          <a:p>
            <a:endParaRPr lang="en-US" dirty="0" smtClean="0"/>
          </a:p>
          <a:p>
            <a:r>
              <a:rPr lang="en-US" i="1" dirty="0" smtClean="0"/>
              <a:t>Your </a:t>
            </a:r>
            <a:r>
              <a:rPr lang="en-US" i="1" dirty="0"/>
              <a:t>Name | Setup | Manage Users | Profiles | Name of Profile</a:t>
            </a:r>
          </a:p>
          <a:p>
            <a:endParaRPr lang="en-US" dirty="0"/>
          </a:p>
        </p:txBody>
      </p:sp>
    </p:spTree>
    <p:extLst>
      <p:ext uri="{BB962C8B-B14F-4D97-AF65-F5344CB8AC3E}">
        <p14:creationId xmlns:p14="http://schemas.microsoft.com/office/powerpoint/2010/main" val="833696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a:t>
            </a:fld>
            <a:endParaRPr kumimoji="0" lang="en-US"/>
          </a:p>
        </p:txBody>
      </p:sp>
      <p:sp>
        <p:nvSpPr>
          <p:cNvPr id="6" name="Title 5"/>
          <p:cNvSpPr>
            <a:spLocks noGrp="1"/>
          </p:cNvSpPr>
          <p:nvPr>
            <p:ph type="title"/>
          </p:nvPr>
        </p:nvSpPr>
        <p:spPr/>
        <p:txBody>
          <a:bodyPr/>
          <a:lstStyle/>
          <a:p>
            <a:r>
              <a:rPr lang="en-US" dirty="0"/>
              <a:t>Local Setting</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1828800"/>
            <a:ext cx="5334000" cy="1076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2590800" y="3352800"/>
            <a:ext cx="6087056" cy="2043112"/>
          </a:xfrm>
          <a:prstGeom prst="rect">
            <a:avLst/>
          </a:prstGeom>
        </p:spPr>
        <p:txBody>
          <a:bodyPr vert="horz">
            <a:normAutofit fontScale="77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en-US" sz="2600" dirty="0" smtClean="0"/>
              <a:t>Local determines how date, time, number, name are displayed</a:t>
            </a:r>
          </a:p>
          <a:p>
            <a:r>
              <a:rPr lang="en-US" altLang="en-US" sz="2600" dirty="0" smtClean="0"/>
              <a:t>Language determines the language in UI and in help and training </a:t>
            </a:r>
          </a:p>
          <a:p>
            <a:r>
              <a:rPr lang="en-US" altLang="en-US" sz="2600" dirty="0" smtClean="0"/>
              <a:t>Time Zone determines the time zone in event start and end times , and in Date/time zone</a:t>
            </a:r>
          </a:p>
          <a:p>
            <a:endParaRPr lang="en-US" altLang="en-US" dirty="0" smtClean="0"/>
          </a:p>
          <a:p>
            <a:pPr lvl="1"/>
            <a:endParaRPr lang="en-US" altLang="en-US" dirty="0" smtClean="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52600"/>
            <a:ext cx="188595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33400" y="3048000"/>
            <a:ext cx="1524000" cy="3048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3747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60</a:t>
            </a:fld>
            <a:endParaRPr kumimoji="0" lang="en-US"/>
          </a:p>
        </p:txBody>
      </p:sp>
      <p:sp>
        <p:nvSpPr>
          <p:cNvPr id="6" name="Title 5"/>
          <p:cNvSpPr>
            <a:spLocks noGrp="1"/>
          </p:cNvSpPr>
          <p:nvPr>
            <p:ph type="title"/>
          </p:nvPr>
        </p:nvSpPr>
        <p:spPr/>
        <p:txBody>
          <a:bodyPr>
            <a:normAutofit fontScale="90000"/>
          </a:bodyPr>
          <a:lstStyle/>
          <a:p>
            <a:r>
              <a:rPr lang="en-US" dirty="0"/>
              <a:t>How </a:t>
            </a:r>
            <a:r>
              <a:rPr lang="en-US" dirty="0" smtClean="0"/>
              <a:t>does </a:t>
            </a:r>
            <a:r>
              <a:rPr lang="en-US" dirty="0"/>
              <a:t>Profile Login Hours and IP Ranges Work</a:t>
            </a:r>
            <a:r>
              <a:rPr lang="en-US" dirty="0" smtClean="0"/>
              <a:t>?</a:t>
            </a:r>
            <a:endParaRPr lang="en-US" dirty="0"/>
          </a:p>
        </p:txBody>
      </p:sp>
      <p:sp>
        <p:nvSpPr>
          <p:cNvPr id="7" name="Content Placeholder 6"/>
          <p:cNvSpPr>
            <a:spLocks noGrp="1"/>
          </p:cNvSpPr>
          <p:nvPr>
            <p:ph idx="1"/>
          </p:nvPr>
        </p:nvSpPr>
        <p:spPr>
          <a:xfrm>
            <a:off x="457200" y="1481329"/>
            <a:ext cx="8229600" cy="1109472"/>
          </a:xfrm>
        </p:spPr>
        <p:txBody>
          <a:bodyPr>
            <a:normAutofit fontScale="92500" lnSpcReduction="20000"/>
          </a:bodyPr>
          <a:lstStyle/>
          <a:p>
            <a:r>
              <a:rPr lang="en-US" dirty="0"/>
              <a:t>If you want to allow for 24 hour access you  need to specify that by using blanks.  Choosing 12 AM – 12 AM effectively locks the user OUT.</a:t>
            </a:r>
          </a:p>
          <a:p>
            <a:endParaRPr lang="en-US" dirty="0"/>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 y="2590800"/>
            <a:ext cx="883443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1193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04800" y="1295400"/>
            <a:ext cx="8212137" cy="4708981"/>
          </a:xfrm>
          <a:ln>
            <a:miter lim="800000"/>
            <a:headEnd/>
            <a:tailEnd/>
          </a:ln>
          <a:extLst/>
        </p:spPr>
        <p:txBody>
          <a:bodyPr>
            <a:normAutofit/>
          </a:bodyPr>
          <a:lstStyle/>
          <a:p>
            <a:pPr eaLnBrk="1" hangingPunct="1">
              <a:defRPr/>
            </a:pPr>
            <a:r>
              <a:rPr lang="en-US" dirty="0" smtClean="0"/>
              <a:t>A </a:t>
            </a:r>
            <a:r>
              <a:rPr lang="en-US" i="1" dirty="0" smtClean="0"/>
              <a:t>folder</a:t>
            </a:r>
            <a:r>
              <a:rPr lang="en-US" dirty="0" smtClean="0"/>
              <a:t> is a place where user can store reports, dashboards, documents, or email templates</a:t>
            </a:r>
          </a:p>
          <a:p>
            <a:pPr marL="109728" indent="0" eaLnBrk="1" hangingPunct="1">
              <a:buNone/>
              <a:defRPr/>
            </a:pPr>
            <a:r>
              <a:rPr lang="en-US" dirty="0" smtClean="0"/>
              <a:t>		</a:t>
            </a:r>
          </a:p>
        </p:txBody>
      </p:sp>
      <p:sp>
        <p:nvSpPr>
          <p:cNvPr id="55298" name="Title 1"/>
          <p:cNvSpPr>
            <a:spLocks noGrp="1"/>
          </p:cNvSpPr>
          <p:nvPr>
            <p:ph type="title"/>
          </p:nvPr>
        </p:nvSpPr>
        <p:spPr/>
        <p:txBody>
          <a:bodyPr/>
          <a:lstStyle/>
          <a:p>
            <a:pPr eaLnBrk="1" hangingPunct="1"/>
            <a:r>
              <a:rPr lang="en-US" altLang="en-US" smtClean="0"/>
              <a:t>Folder Access</a:t>
            </a:r>
          </a:p>
        </p:txBody>
      </p:sp>
      <p:pic>
        <p:nvPicPr>
          <p:cNvPr id="7" name="Picture 2"/>
          <p:cNvPicPr>
            <a:picLocks noChangeAspect="1" noChangeArrowheads="1"/>
          </p:cNvPicPr>
          <p:nvPr/>
        </p:nvPicPr>
        <p:blipFill>
          <a:blip r:embed="rId2"/>
          <a:srcRect/>
          <a:stretch>
            <a:fillRect/>
          </a:stretch>
        </p:blipFill>
        <p:spPr bwMode="auto">
          <a:xfrm>
            <a:off x="3200400" y="2438400"/>
            <a:ext cx="4495800" cy="3119110"/>
          </a:xfrm>
          <a:prstGeom prst="rect">
            <a:avLst/>
          </a:prstGeom>
          <a:noFill/>
          <a:ln w="9525">
            <a:solidFill>
              <a:schemeClr val="accent2">
                <a:lumMod val="75000"/>
              </a:schemeClr>
            </a:solid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Content Placeholder 2"/>
          <p:cNvSpPr>
            <a:spLocks noGrp="1"/>
          </p:cNvSpPr>
          <p:nvPr>
            <p:ph idx="1"/>
          </p:nvPr>
        </p:nvSpPr>
        <p:spPr>
          <a:xfrm>
            <a:off x="481013" y="1971677"/>
            <a:ext cx="8212137" cy="2492990"/>
          </a:xfrm>
        </p:spPr>
        <p:txBody>
          <a:bodyPr>
            <a:normAutofit fontScale="92500" lnSpcReduction="20000"/>
          </a:bodyPr>
          <a:lstStyle/>
          <a:p>
            <a:pPr eaLnBrk="1" hangingPunct="1"/>
            <a:r>
              <a:rPr lang="en-US" altLang="en-US" dirty="0" smtClean="0"/>
              <a:t>This module showed you how to:</a:t>
            </a:r>
          </a:p>
          <a:p>
            <a:pPr lvl="1" eaLnBrk="1" hangingPunct="1"/>
            <a:endParaRPr lang="pt-BR" altLang="en-US" dirty="0" smtClean="0"/>
          </a:p>
          <a:p>
            <a:pPr lvl="3"/>
            <a:r>
              <a:rPr lang="pt-BR" altLang="en-US" dirty="0" smtClean="0"/>
              <a:t>Define Company Profile</a:t>
            </a:r>
          </a:p>
          <a:p>
            <a:pPr lvl="3"/>
            <a:r>
              <a:rPr lang="en-US" altLang="en-US" dirty="0" smtClean="0"/>
              <a:t>Define User Interface setting</a:t>
            </a:r>
          </a:p>
          <a:p>
            <a:pPr lvl="3"/>
            <a:r>
              <a:rPr lang="pt-BR" altLang="en-US" dirty="0" smtClean="0"/>
              <a:t>Create user profile </a:t>
            </a:r>
          </a:p>
          <a:p>
            <a:pPr lvl="3"/>
            <a:r>
              <a:rPr lang="pt-BR" altLang="en-US" dirty="0" smtClean="0"/>
              <a:t>Create user Profiles</a:t>
            </a:r>
          </a:p>
          <a:p>
            <a:pPr lvl="3"/>
            <a:r>
              <a:rPr lang="pt-BR" altLang="en-US" dirty="0" smtClean="0"/>
              <a:t>Define and Create User</a:t>
            </a:r>
          </a:p>
          <a:p>
            <a:pPr lvl="3"/>
            <a:r>
              <a:rPr lang="pt-BR" altLang="en-US" dirty="0" smtClean="0"/>
              <a:t>Define Fiscal Year</a:t>
            </a:r>
          </a:p>
          <a:p>
            <a:endParaRPr lang="en-US" altLang="en-US" dirty="0" smtClean="0"/>
          </a:p>
        </p:txBody>
      </p:sp>
      <p:sp>
        <p:nvSpPr>
          <p:cNvPr id="67586" name="Title 1"/>
          <p:cNvSpPr>
            <a:spLocks noGrp="1"/>
          </p:cNvSpPr>
          <p:nvPr>
            <p:ph type="title"/>
          </p:nvPr>
        </p:nvSpPr>
        <p:spPr/>
        <p:txBody>
          <a:bodyPr/>
          <a:lstStyle/>
          <a:p>
            <a:r>
              <a:rPr lang="en-US" altLang="en-US" smtClean="0"/>
              <a:t>Summery</a:t>
            </a:r>
          </a:p>
        </p:txBody>
      </p:sp>
    </p:spTree>
  </p:cSld>
  <p:clrMapOvr>
    <a:masterClrMapping/>
  </p:clrMapOvr>
  <p:transition>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sz="2000" b="1" dirty="0" smtClean="0"/>
              <a:t>1. True or False, One user can have multiple Profiles</a:t>
            </a:r>
          </a:p>
          <a:p>
            <a:pPr marL="365760" lvl="1" indent="0">
              <a:buNone/>
            </a:pPr>
            <a:r>
              <a:rPr lang="en-US" sz="1600" dirty="0" smtClean="0"/>
              <a:t>A. TRUE</a:t>
            </a:r>
          </a:p>
          <a:p>
            <a:pPr marL="365760" lvl="1" indent="0">
              <a:buNone/>
            </a:pPr>
            <a:r>
              <a:rPr lang="en-US" sz="1600" dirty="0" smtClean="0"/>
              <a:t>B. FALSE</a:t>
            </a:r>
          </a:p>
          <a:p>
            <a:pPr marL="109728" indent="0">
              <a:buNone/>
            </a:pPr>
            <a:endParaRPr lang="en-US" sz="2000" dirty="0"/>
          </a:p>
          <a:p>
            <a:pPr>
              <a:buFont typeface="Wingdings" pitchFamily="2" charset="2"/>
              <a:buChar char="Ø"/>
            </a:pPr>
            <a:r>
              <a:rPr lang="en-US" sz="2000" b="1" dirty="0" smtClean="0"/>
              <a:t>2</a:t>
            </a:r>
            <a:r>
              <a:rPr lang="en-US" sz="2000" b="1" dirty="0"/>
              <a:t>. Which feature is NOT available in Salesforce.com</a:t>
            </a:r>
            <a:r>
              <a:rPr lang="en-US" sz="2000" b="1" dirty="0" smtClean="0"/>
              <a:t>?</a:t>
            </a:r>
          </a:p>
          <a:p>
            <a:pPr marL="365760" lvl="1" indent="0">
              <a:buNone/>
            </a:pPr>
            <a:r>
              <a:rPr lang="en-US" sz="1600" dirty="0"/>
              <a:t>A. Profile based login </a:t>
            </a:r>
            <a:r>
              <a:rPr lang="en-US" sz="1600" dirty="0" smtClean="0"/>
              <a:t>hours</a:t>
            </a:r>
          </a:p>
          <a:p>
            <a:pPr marL="365760" lvl="1" indent="0">
              <a:buNone/>
            </a:pPr>
            <a:r>
              <a:rPr lang="en-US" sz="1600" dirty="0"/>
              <a:t>B. Profile based login IP </a:t>
            </a:r>
            <a:r>
              <a:rPr lang="en-US" sz="1600" dirty="0" smtClean="0"/>
              <a:t>ranges</a:t>
            </a:r>
          </a:p>
          <a:p>
            <a:pPr marL="365760" lvl="1" indent="0">
              <a:buNone/>
            </a:pPr>
            <a:r>
              <a:rPr lang="en-US" sz="1600" dirty="0"/>
              <a:t>C. Organization based login </a:t>
            </a:r>
            <a:r>
              <a:rPr lang="en-US" sz="1600" dirty="0" smtClean="0"/>
              <a:t>hours</a:t>
            </a:r>
          </a:p>
          <a:p>
            <a:pPr marL="365760" lvl="1" indent="0">
              <a:buNone/>
            </a:pPr>
            <a:r>
              <a:rPr lang="en-US" sz="1600" dirty="0"/>
              <a:t>D. Organization based login IP ranges</a:t>
            </a:r>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63</a:t>
            </a:fld>
            <a:endParaRPr kumimoji="0" lang="en-US"/>
          </a:p>
        </p:txBody>
      </p:sp>
      <p:sp>
        <p:nvSpPr>
          <p:cNvPr id="6" name="Title 5"/>
          <p:cNvSpPr>
            <a:spLocks noGrp="1"/>
          </p:cNvSpPr>
          <p:nvPr>
            <p:ph type="title"/>
          </p:nvPr>
        </p:nvSpPr>
        <p:spPr/>
        <p:txBody>
          <a:bodyPr/>
          <a:lstStyle/>
          <a:p>
            <a:r>
              <a:rPr lang="en-US" dirty="0" smtClean="0"/>
              <a:t>Check Your Knowledge</a:t>
            </a:r>
            <a:endParaRPr lang="en-US" dirty="0"/>
          </a:p>
        </p:txBody>
      </p:sp>
    </p:spTree>
    <p:extLst>
      <p:ext uri="{BB962C8B-B14F-4D97-AF65-F5344CB8AC3E}">
        <p14:creationId xmlns:p14="http://schemas.microsoft.com/office/powerpoint/2010/main" val="2630757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366838" y="1527175"/>
            <a:ext cx="6729412" cy="1292225"/>
          </a:xfrm>
        </p:spPr>
        <p:txBody>
          <a:bodyPr>
            <a:normAutofit/>
          </a:bodyPr>
          <a:lstStyle/>
          <a:p>
            <a:pPr>
              <a:defRPr/>
            </a:pPr>
            <a:r>
              <a:rPr altLang="en-US" sz="3500" dirty="0" smtClean="0"/>
              <a:t>Thank you</a:t>
            </a:r>
          </a:p>
        </p:txBody>
      </p:sp>
    </p:spTree>
    <p:extLst>
      <p:ext uri="{BB962C8B-B14F-4D97-AF65-F5344CB8AC3E}">
        <p14:creationId xmlns:p14="http://schemas.microsoft.com/office/powerpoint/2010/main" val="3145051575"/>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300626"/>
            <a:ext cx="8229600" cy="2328672"/>
          </a:xfrm>
        </p:spPr>
        <p:txBody>
          <a:bodyPr>
            <a:normAutofit fontScale="92500" lnSpcReduction="20000"/>
          </a:bodyPr>
          <a:lstStyle/>
          <a:p>
            <a:r>
              <a:rPr lang="en-US" dirty="0" smtClean="0"/>
              <a:t>Set </a:t>
            </a:r>
            <a:r>
              <a:rPr lang="en-US" dirty="0"/>
              <a:t>your locale settings at the company level and at the user level. </a:t>
            </a:r>
            <a:endParaRPr lang="en-US" dirty="0" smtClean="0"/>
          </a:p>
          <a:p>
            <a:pPr lvl="1"/>
            <a:r>
              <a:rPr lang="en-US" dirty="0" smtClean="0"/>
              <a:t>Set </a:t>
            </a:r>
            <a:r>
              <a:rPr lang="en-US" dirty="0"/>
              <a:t>your company defaults for your organization’s head office. </a:t>
            </a:r>
            <a:endParaRPr lang="en-US" dirty="0" smtClean="0"/>
          </a:p>
          <a:p>
            <a:pPr lvl="1"/>
            <a:r>
              <a:rPr lang="en-US" dirty="0" smtClean="0"/>
              <a:t>New </a:t>
            </a:r>
            <a:r>
              <a:rPr lang="en-US" dirty="0"/>
              <a:t>users automatically inherit the company defaults. </a:t>
            </a:r>
            <a:endParaRPr lang="en-US" dirty="0" smtClean="0"/>
          </a:p>
          <a:p>
            <a:pPr lvl="1"/>
            <a:r>
              <a:rPr lang="en-US" dirty="0" smtClean="0"/>
              <a:t>Modify </a:t>
            </a:r>
            <a:r>
              <a:rPr lang="en-US" dirty="0"/>
              <a:t>personal locale settings for each user as required.</a:t>
            </a:r>
          </a:p>
          <a:p>
            <a:endParaRPr lang="en-US" dirty="0"/>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7</a:t>
            </a:fld>
            <a:endParaRPr kumimoji="0" lang="en-US"/>
          </a:p>
        </p:txBody>
      </p:sp>
      <p:sp>
        <p:nvSpPr>
          <p:cNvPr id="6" name="Title 5"/>
          <p:cNvSpPr>
            <a:spLocks noGrp="1"/>
          </p:cNvSpPr>
          <p:nvPr>
            <p:ph type="title"/>
          </p:nvPr>
        </p:nvSpPr>
        <p:spPr/>
        <p:txBody>
          <a:bodyPr>
            <a:normAutofit/>
          </a:bodyPr>
          <a:lstStyle/>
          <a:p>
            <a:r>
              <a:rPr lang="en-US" dirty="0"/>
              <a:t>How do Locale Settings Work</a:t>
            </a:r>
            <a:r>
              <a:rPr lang="en-US" dirty="0" smtClean="0"/>
              <a: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3505200"/>
            <a:ext cx="8686801"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57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xfrm>
            <a:off x="295856" y="1081088"/>
            <a:ext cx="8382000" cy="5486400"/>
          </a:xfrm>
        </p:spPr>
        <p:txBody>
          <a:bodyPr/>
          <a:lstStyle/>
          <a:p>
            <a:pPr eaLnBrk="1" hangingPunct="1"/>
            <a:r>
              <a:rPr lang="en-US" altLang="en-US" dirty="0" smtClean="0"/>
              <a:t>To view a list of the active user licenses your organization has purchased</a:t>
            </a:r>
          </a:p>
          <a:p>
            <a:pPr lvl="1" eaLnBrk="1" hangingPunct="1"/>
            <a:r>
              <a:rPr lang="en-US" altLang="en-US" dirty="0" smtClean="0"/>
              <a:t>Click  </a:t>
            </a:r>
            <a:r>
              <a:rPr lang="en-US" altLang="en-US" b="1" dirty="0" smtClean="0"/>
              <a:t>Setup</a:t>
            </a:r>
            <a:r>
              <a:rPr lang="en-US" altLang="en-US" dirty="0" smtClean="0"/>
              <a:t> | </a:t>
            </a:r>
            <a:r>
              <a:rPr lang="en-US" altLang="en-US" b="1" dirty="0" smtClean="0"/>
              <a:t>Company Profile</a:t>
            </a:r>
            <a:r>
              <a:rPr lang="en-US" altLang="en-US" dirty="0" smtClean="0"/>
              <a:t> | </a:t>
            </a:r>
            <a:r>
              <a:rPr lang="en-US" altLang="en-US" b="1" dirty="0" smtClean="0"/>
              <a:t>Company Information</a:t>
            </a:r>
            <a:r>
              <a:rPr lang="en-US" altLang="en-US" dirty="0" smtClean="0"/>
              <a:t>.</a:t>
            </a:r>
          </a:p>
          <a:p>
            <a:pPr lvl="1" eaLnBrk="1" hangingPunct="1"/>
            <a:endParaRPr lang="en-US" altLang="en-US" dirty="0" smtClean="0"/>
          </a:p>
        </p:txBody>
      </p:sp>
      <p:sp>
        <p:nvSpPr>
          <p:cNvPr id="24578" name="Title 1"/>
          <p:cNvSpPr>
            <a:spLocks noGrp="1"/>
          </p:cNvSpPr>
          <p:nvPr>
            <p:ph type="title"/>
          </p:nvPr>
        </p:nvSpPr>
        <p:spPr/>
        <p:txBody>
          <a:bodyPr/>
          <a:lstStyle/>
          <a:p>
            <a:r>
              <a:rPr lang="en-US" altLang="en-US" dirty="0"/>
              <a:t>Salesforce Users Licenses</a:t>
            </a:r>
            <a:endParaRPr lang="en-US" altLang="en-US" dirty="0" smtClean="0"/>
          </a:p>
        </p:txBody>
      </p:sp>
      <p:sp>
        <p:nvSpPr>
          <p:cNvPr id="5" name="Content Placeholder 2"/>
          <p:cNvSpPr txBox="1">
            <a:spLocks/>
          </p:cNvSpPr>
          <p:nvPr/>
        </p:nvSpPr>
        <p:spPr bwMode="auto">
          <a:xfrm>
            <a:off x="685799" y="2230670"/>
            <a:ext cx="8229600" cy="4343400"/>
          </a:xfrm>
          <a:prstGeom prst="rect">
            <a:avLst/>
          </a:prstGeom>
          <a:noFill/>
          <a:ln w="9525">
            <a:noFill/>
            <a:miter lim="800000"/>
            <a:headEnd/>
            <a:tailEnd/>
          </a:ln>
          <a:effectLst/>
        </p:spPr>
        <p:txBody>
          <a:bodyPr/>
          <a:lstStyle/>
          <a:p>
            <a:pPr marL="685800" lvl="1" indent="-228600">
              <a:spcBef>
                <a:spcPct val="20000"/>
              </a:spcBef>
              <a:buClr>
                <a:srgbClr val="CC3300"/>
              </a:buClr>
              <a:buFont typeface="Wingdings" pitchFamily="2" charset="2"/>
              <a:buChar char=""/>
              <a:defRPr/>
            </a:pPr>
            <a:endParaRPr lang="en-US" kern="0" dirty="0">
              <a:solidFill>
                <a:srgbClr val="3C5658"/>
              </a:solidFill>
              <a:latin typeface="+mn-lt"/>
              <a:cs typeface="+mn-cs"/>
            </a:endParaRPr>
          </a:p>
          <a:p>
            <a:pPr marL="685800" lvl="1" indent="-228600">
              <a:spcBef>
                <a:spcPct val="20000"/>
              </a:spcBef>
              <a:buClr>
                <a:srgbClr val="CC3300"/>
              </a:buClr>
              <a:buFont typeface="Wingdings" pitchFamily="2" charset="2"/>
              <a:buChar char=""/>
              <a:defRPr/>
            </a:pPr>
            <a:endParaRPr lang="en-US" kern="0" dirty="0">
              <a:solidFill>
                <a:srgbClr val="3C5658"/>
              </a:solidFill>
              <a:latin typeface="+mn-lt"/>
              <a:cs typeface="+mn-cs"/>
            </a:endParaRPr>
          </a:p>
        </p:txBody>
      </p:sp>
      <p:sp>
        <p:nvSpPr>
          <p:cNvPr id="24583" name="Rectangular Callout 3"/>
          <p:cNvSpPr>
            <a:spLocks noChangeArrowheads="1"/>
          </p:cNvSpPr>
          <p:nvPr/>
        </p:nvSpPr>
        <p:spPr bwMode="auto">
          <a:xfrm>
            <a:off x="2209800" y="2133600"/>
            <a:ext cx="1066800" cy="685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eaLnBrk="1" hangingPunct="1">
              <a:buSzPct val="200000"/>
              <a:buFont typeface="Wingdings 3" panose="05040102010807070707" pitchFamily="18" charset="2"/>
              <a:buChar char="Ú"/>
            </a:pPr>
            <a:endParaRPr lang="en-US" altLang="en-US" sz="2400"/>
          </a:p>
        </p:txBody>
      </p:sp>
      <p:grpSp>
        <p:nvGrpSpPr>
          <p:cNvPr id="2" name="Group 1"/>
          <p:cNvGrpSpPr/>
          <p:nvPr/>
        </p:nvGrpSpPr>
        <p:grpSpPr>
          <a:xfrm>
            <a:off x="2286000" y="2476500"/>
            <a:ext cx="6629398" cy="3908880"/>
            <a:chOff x="370605" y="2467675"/>
            <a:chExt cx="8567065" cy="4106395"/>
          </a:xfrm>
        </p:grpSpPr>
        <p:pic>
          <p:nvPicPr>
            <p:cNvPr id="2458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05" y="3771142"/>
              <a:ext cx="7162134" cy="280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71"/>
            <p:cNvSpPr>
              <a:spLocks noChangeArrowheads="1"/>
            </p:cNvSpPr>
            <p:nvPr/>
          </p:nvSpPr>
          <p:spPr bwMode="auto">
            <a:xfrm>
              <a:off x="2395112" y="4096096"/>
              <a:ext cx="646469" cy="2304703"/>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a:solidFill>
                  <a:srgbClr val="CC3300"/>
                </a:solidFill>
              </a:endParaRPr>
            </a:p>
          </p:txBody>
        </p:sp>
        <p:sp>
          <p:nvSpPr>
            <p:cNvPr id="6" name="Rectangular Callout 5"/>
            <p:cNvSpPr/>
            <p:nvPr/>
          </p:nvSpPr>
          <p:spPr bwMode="auto">
            <a:xfrm>
              <a:off x="1650741" y="2467675"/>
              <a:ext cx="1067606" cy="1303467"/>
            </a:xfrm>
            <a:prstGeom prst="wedgeRectCallout">
              <a:avLst>
                <a:gd name="adj1" fmla="val 58304"/>
                <a:gd name="adj2" fmla="val 8318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spcBef>
                  <a:spcPct val="20000"/>
                </a:spcBef>
                <a:buClr>
                  <a:srgbClr val="BF1313"/>
                </a:buClr>
                <a:buSzPct val="200000"/>
                <a:defRPr/>
              </a:pPr>
              <a:r>
                <a:rPr lang="en-US" sz="1200" dirty="0"/>
                <a:t>Indicates the status of the license</a:t>
              </a:r>
            </a:p>
            <a:p>
              <a:pPr marL="342900" indent="-342900">
                <a:spcBef>
                  <a:spcPct val="20000"/>
                </a:spcBef>
                <a:buClr>
                  <a:srgbClr val="BF1313"/>
                </a:buClr>
                <a:buSzPct val="200000"/>
                <a:buFont typeface="Wingdings 3" pitchFamily="18" charset="2"/>
                <a:buChar char="Ú"/>
                <a:defRPr/>
              </a:pPr>
              <a:endParaRPr lang="en-US" sz="1400" dirty="0">
                <a:solidFill>
                  <a:schemeClr val="tx1"/>
                </a:solidFill>
              </a:endParaRPr>
            </a:p>
          </p:txBody>
        </p:sp>
        <p:sp>
          <p:nvSpPr>
            <p:cNvPr id="24585" name="Rectangle 71"/>
            <p:cNvSpPr>
              <a:spLocks noChangeArrowheads="1"/>
            </p:cNvSpPr>
            <p:nvPr/>
          </p:nvSpPr>
          <p:spPr bwMode="auto">
            <a:xfrm>
              <a:off x="3041582" y="4096096"/>
              <a:ext cx="1073218" cy="2289284"/>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a:solidFill>
                  <a:srgbClr val="CC3300"/>
                </a:solidFill>
              </a:endParaRPr>
            </a:p>
          </p:txBody>
        </p:sp>
        <p:sp>
          <p:nvSpPr>
            <p:cNvPr id="12" name="Rectangular Callout 11"/>
            <p:cNvSpPr/>
            <p:nvPr/>
          </p:nvSpPr>
          <p:spPr bwMode="auto">
            <a:xfrm>
              <a:off x="2718349" y="2467675"/>
              <a:ext cx="2082252" cy="1303467"/>
            </a:xfrm>
            <a:prstGeom prst="wedgeRectCallout">
              <a:avLst>
                <a:gd name="adj1" fmla="val -11328"/>
                <a:gd name="adj2" fmla="val 74064"/>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fontAlgn="auto">
                <a:spcBef>
                  <a:spcPts val="0"/>
                </a:spcBef>
                <a:spcAft>
                  <a:spcPts val="0"/>
                </a:spcAft>
                <a:defRPr/>
              </a:pPr>
              <a:r>
                <a:rPr lang="en-US" sz="1200" dirty="0"/>
                <a:t>Indicates the number of licenses for which your organization is billed and that are available to you.</a:t>
              </a:r>
            </a:p>
            <a:p>
              <a:pPr>
                <a:spcBef>
                  <a:spcPct val="20000"/>
                </a:spcBef>
                <a:buClr>
                  <a:srgbClr val="BF1313"/>
                </a:buClr>
                <a:buSzPct val="200000"/>
                <a:defRPr/>
              </a:pPr>
              <a:endParaRPr lang="en-US" sz="1400" dirty="0">
                <a:solidFill>
                  <a:schemeClr val="tx1"/>
                </a:solidFill>
              </a:endParaRPr>
            </a:p>
          </p:txBody>
        </p:sp>
        <p:sp>
          <p:nvSpPr>
            <p:cNvPr id="24587" name="Rectangle 71"/>
            <p:cNvSpPr>
              <a:spLocks noChangeArrowheads="1"/>
            </p:cNvSpPr>
            <p:nvPr/>
          </p:nvSpPr>
          <p:spPr bwMode="auto">
            <a:xfrm>
              <a:off x="4142824" y="4111516"/>
              <a:ext cx="1038776" cy="2289284"/>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a:solidFill>
                  <a:srgbClr val="CC3300"/>
                </a:solidFill>
              </a:endParaRPr>
            </a:p>
          </p:txBody>
        </p:sp>
        <p:sp>
          <p:nvSpPr>
            <p:cNvPr id="14" name="Rectangular Callout 13"/>
            <p:cNvSpPr/>
            <p:nvPr/>
          </p:nvSpPr>
          <p:spPr bwMode="auto">
            <a:xfrm>
              <a:off x="4978008" y="2467675"/>
              <a:ext cx="1662496" cy="1316750"/>
            </a:xfrm>
            <a:prstGeom prst="wedgeRectCallout">
              <a:avLst>
                <a:gd name="adj1" fmla="val -68998"/>
                <a:gd name="adj2" fmla="val 77578"/>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fontAlgn="auto">
                <a:spcBef>
                  <a:spcPts val="0"/>
                </a:spcBef>
                <a:spcAft>
                  <a:spcPts val="0"/>
                </a:spcAft>
                <a:defRPr/>
              </a:pPr>
              <a:r>
                <a:rPr lang="en-US" sz="1200" dirty="0"/>
                <a:t>Indicates the number of licenses that you have assigned to users.</a:t>
              </a:r>
            </a:p>
            <a:p>
              <a:pPr>
                <a:spcBef>
                  <a:spcPct val="20000"/>
                </a:spcBef>
                <a:buClr>
                  <a:srgbClr val="BF1313"/>
                </a:buClr>
                <a:buSzPct val="200000"/>
                <a:defRPr/>
              </a:pPr>
              <a:endParaRPr lang="en-US" sz="1400" dirty="0">
                <a:solidFill>
                  <a:schemeClr val="tx1"/>
                </a:solidFill>
              </a:endParaRPr>
            </a:p>
          </p:txBody>
        </p:sp>
        <p:sp>
          <p:nvSpPr>
            <p:cNvPr id="24589" name="Rectangle 71"/>
            <p:cNvSpPr>
              <a:spLocks noChangeArrowheads="1"/>
            </p:cNvSpPr>
            <p:nvPr/>
          </p:nvSpPr>
          <p:spPr bwMode="auto">
            <a:xfrm>
              <a:off x="6490035" y="4111516"/>
              <a:ext cx="1042703" cy="2273864"/>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a:solidFill>
                  <a:srgbClr val="CC3300"/>
                </a:solidFill>
              </a:endParaRPr>
            </a:p>
          </p:txBody>
        </p:sp>
        <p:sp>
          <p:nvSpPr>
            <p:cNvPr id="24590" name="Rectangle 71"/>
            <p:cNvSpPr>
              <a:spLocks noChangeArrowheads="1"/>
            </p:cNvSpPr>
            <p:nvPr/>
          </p:nvSpPr>
          <p:spPr bwMode="auto">
            <a:xfrm>
              <a:off x="5181600" y="4111516"/>
              <a:ext cx="1295400" cy="2273864"/>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742950" indent="-285750" eaLnBrk="0" hangingPunct="0">
                <a:spcBef>
                  <a:spcPct val="20000"/>
                </a:spcBef>
                <a:buClr>
                  <a:srgbClr val="FF0000"/>
                </a:buClr>
                <a:buFont typeface="Wingdings" panose="05000000000000000000" pitchFamily="2" charset="2"/>
                <a:buChar char="§"/>
                <a:defRPr sz="1600">
                  <a:solidFill>
                    <a:schemeClr val="tx1"/>
                  </a:solidFill>
                  <a:latin typeface="Arial" panose="020B0604020202020204" pitchFamily="34" charset="0"/>
                </a:defRPr>
              </a:lvl2pPr>
              <a:lvl3pPr marL="11430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3pPr>
              <a:lvl4pPr marL="16002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4pPr>
              <a:lvl5pPr marL="2057400" indent="-228600" eaLnBrk="0" hangingPunct="0">
                <a:spcBef>
                  <a:spcPct val="20000"/>
                </a:spcBef>
                <a:buClr>
                  <a:srgbClr val="C00000"/>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00000"/>
                </a:buClr>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a:solidFill>
                  <a:srgbClr val="CC3300"/>
                </a:solidFill>
              </a:endParaRPr>
            </a:p>
          </p:txBody>
        </p:sp>
        <p:sp>
          <p:nvSpPr>
            <p:cNvPr id="17" name="Rectangular Callout 16"/>
            <p:cNvSpPr/>
            <p:nvPr/>
          </p:nvSpPr>
          <p:spPr bwMode="auto">
            <a:xfrm>
              <a:off x="6640506" y="2467675"/>
              <a:ext cx="1115855" cy="1303466"/>
            </a:xfrm>
            <a:prstGeom prst="wedgeRectCallout">
              <a:avLst>
                <a:gd name="adj1" fmla="val -79402"/>
                <a:gd name="adj2" fmla="val 7825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fontAlgn="auto">
                <a:spcBef>
                  <a:spcPts val="0"/>
                </a:spcBef>
                <a:spcAft>
                  <a:spcPts val="0"/>
                </a:spcAft>
                <a:defRPr/>
              </a:pPr>
              <a:r>
                <a:rPr lang="en-US" sz="1200" dirty="0"/>
                <a:t>Indicates the number of unused licenses.</a:t>
              </a:r>
            </a:p>
            <a:p>
              <a:pPr>
                <a:spcBef>
                  <a:spcPct val="20000"/>
                </a:spcBef>
                <a:buClr>
                  <a:srgbClr val="BF1313"/>
                </a:buClr>
                <a:buSzPct val="200000"/>
                <a:defRPr/>
              </a:pPr>
              <a:endParaRPr lang="en-US" sz="1400" dirty="0">
                <a:solidFill>
                  <a:schemeClr val="tx1"/>
                </a:solidFill>
              </a:endParaRPr>
            </a:p>
          </p:txBody>
        </p:sp>
        <p:sp>
          <p:nvSpPr>
            <p:cNvPr id="18" name="Rectangular Callout 17"/>
            <p:cNvSpPr/>
            <p:nvPr/>
          </p:nvSpPr>
          <p:spPr bwMode="auto">
            <a:xfrm>
              <a:off x="7756358" y="2467675"/>
              <a:ext cx="1181312" cy="1303465"/>
            </a:xfrm>
            <a:prstGeom prst="wedgeRectCallout">
              <a:avLst>
                <a:gd name="adj1" fmla="val -73511"/>
                <a:gd name="adj2" fmla="val 84169"/>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fontAlgn="auto">
                <a:spcBef>
                  <a:spcPts val="0"/>
                </a:spcBef>
                <a:spcAft>
                  <a:spcPts val="0"/>
                </a:spcAft>
                <a:defRPr/>
              </a:pPr>
              <a:r>
                <a:rPr lang="en-US" sz="1200" dirty="0"/>
                <a:t>Indicates the number of licenses that are expired</a:t>
              </a:r>
            </a:p>
            <a:p>
              <a:pPr>
                <a:spcBef>
                  <a:spcPct val="20000"/>
                </a:spcBef>
                <a:buClr>
                  <a:srgbClr val="BF1313"/>
                </a:buClr>
                <a:buSzPct val="200000"/>
                <a:defRPr/>
              </a:pPr>
              <a:endParaRPr lang="en-US" sz="1400" dirty="0">
                <a:solidFill>
                  <a:schemeClr val="tx1"/>
                </a:solidFill>
              </a:endParaRPr>
            </a:p>
          </p:txBody>
        </p:sp>
      </p:grpSp>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2945990"/>
            <a:ext cx="18859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304800" y="5659670"/>
            <a:ext cx="1524000" cy="28393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304800" y="1371600"/>
            <a:ext cx="8382000" cy="4495800"/>
          </a:xfrm>
        </p:spPr>
        <p:txBody>
          <a:bodyPr>
            <a:normAutofit fontScale="70000" lnSpcReduction="20000"/>
          </a:bodyPr>
          <a:lstStyle/>
          <a:p>
            <a:pPr eaLnBrk="1" hangingPunct="1"/>
            <a:r>
              <a:rPr lang="en-US" altLang="en-US" dirty="0" smtClean="0"/>
              <a:t>Salesforce User</a:t>
            </a:r>
          </a:p>
          <a:p>
            <a:pPr lvl="3"/>
            <a:r>
              <a:rPr lang="en-US" altLang="en-US" dirty="0" smtClean="0"/>
              <a:t>Designed for users who require </a:t>
            </a:r>
            <a:r>
              <a:rPr lang="en-US" altLang="en-US" b="1" dirty="0" smtClean="0"/>
              <a:t>full access to standard CRM and Force.com </a:t>
            </a:r>
            <a:r>
              <a:rPr lang="en-US" altLang="en-US" dirty="0" smtClean="0"/>
              <a:t>AppExchange apps. </a:t>
            </a:r>
          </a:p>
          <a:p>
            <a:pPr lvl="3"/>
            <a:r>
              <a:rPr lang="en-US" altLang="en-US" dirty="0" smtClean="0"/>
              <a:t>Users with this user license are entitled to access any standard or custom app.</a:t>
            </a:r>
          </a:p>
          <a:p>
            <a:pPr lvl="1" eaLnBrk="1" hangingPunct="1"/>
            <a:endParaRPr lang="en-US" altLang="en-US" dirty="0" smtClean="0"/>
          </a:p>
          <a:p>
            <a:pPr eaLnBrk="1" hangingPunct="1"/>
            <a:r>
              <a:rPr lang="en-US" altLang="en-US" dirty="0" smtClean="0"/>
              <a:t>Salesforce Platform User</a:t>
            </a:r>
          </a:p>
          <a:p>
            <a:pPr lvl="3"/>
            <a:r>
              <a:rPr lang="en-US" altLang="en-US" dirty="0" smtClean="0"/>
              <a:t>Designed for users who require </a:t>
            </a:r>
            <a:r>
              <a:rPr lang="en-US" altLang="en-US" b="1" dirty="0" smtClean="0"/>
              <a:t>full access to standard CRM and Force.com </a:t>
            </a:r>
            <a:r>
              <a:rPr lang="en-US" altLang="en-US" dirty="0" smtClean="0"/>
              <a:t>AppExchange apps. </a:t>
            </a:r>
          </a:p>
          <a:p>
            <a:pPr lvl="3"/>
            <a:r>
              <a:rPr lang="en-US" altLang="en-US" dirty="0" smtClean="0"/>
              <a:t>Users with this user license are entitled to access any standard or custom app.</a:t>
            </a:r>
          </a:p>
          <a:p>
            <a:pPr lvl="3"/>
            <a:r>
              <a:rPr lang="en-US" altLang="en-US" dirty="0" smtClean="0"/>
              <a:t>In addition, they are entitled to use core platform functionality such as accounts, contacts, reports, dashboards, documents, and custom tabs. </a:t>
            </a:r>
          </a:p>
          <a:p>
            <a:pPr lvl="3"/>
            <a:r>
              <a:rPr lang="en-US" altLang="en-US" dirty="0" smtClean="0"/>
              <a:t>However, these users are not entitled to some user permissions and standard apps, including standard tabs and objects such as forecasts and opportunities. </a:t>
            </a:r>
          </a:p>
          <a:p>
            <a:pPr lvl="1" eaLnBrk="1" hangingPunct="1"/>
            <a:endParaRPr lang="en-US" altLang="en-US" dirty="0" smtClean="0"/>
          </a:p>
          <a:p>
            <a:pPr eaLnBrk="1" hangingPunct="1"/>
            <a:r>
              <a:rPr lang="en-US" altLang="en-US" dirty="0" smtClean="0"/>
              <a:t>Salesforce Platform Light User</a:t>
            </a:r>
          </a:p>
          <a:p>
            <a:pPr lvl="3"/>
            <a:r>
              <a:rPr lang="en-US" altLang="en-US" dirty="0" smtClean="0"/>
              <a:t>Designed for users who need access to custom apps </a:t>
            </a:r>
            <a:r>
              <a:rPr lang="en-US" altLang="en-US" b="1" dirty="0" smtClean="0"/>
              <a:t>but not to standard CRM functionality. </a:t>
            </a:r>
          </a:p>
          <a:p>
            <a:pPr lvl="3"/>
            <a:r>
              <a:rPr lang="en-US" altLang="en-US" dirty="0" smtClean="0"/>
              <a:t>Users with this user license are entitled to the same rights as Salesforce Platform users, except the amount of times the user can log in is limited monthly.</a:t>
            </a:r>
          </a:p>
          <a:p>
            <a:pPr lvl="1" eaLnBrk="1" hangingPunct="1"/>
            <a:endParaRPr lang="en-US" altLang="en-US" dirty="0" smtClean="0"/>
          </a:p>
          <a:p>
            <a:pPr eaLnBrk="1" hangingPunct="1"/>
            <a:endParaRPr lang="en-US" altLang="en-US" dirty="0" smtClean="0"/>
          </a:p>
        </p:txBody>
      </p:sp>
      <p:sp>
        <p:nvSpPr>
          <p:cNvPr id="25602" name="Title 1"/>
          <p:cNvSpPr>
            <a:spLocks noGrp="1"/>
          </p:cNvSpPr>
          <p:nvPr>
            <p:ph type="title"/>
          </p:nvPr>
        </p:nvSpPr>
        <p:spPr/>
        <p:txBody>
          <a:bodyPr/>
          <a:lstStyle/>
          <a:p>
            <a:pPr eaLnBrk="1" hangingPunct="1"/>
            <a:r>
              <a:rPr lang="en-US" altLang="en-US" dirty="0" smtClean="0"/>
              <a:t>Salesforce Users Licenses</a:t>
            </a:r>
          </a:p>
        </p:txBody>
      </p:sp>
    </p:spTree>
  </p:cSld>
  <p:clrMapOvr>
    <a:masterClrMapping/>
  </p:clrMapOvr>
  <p:transition>
    <p:fade thruBlk="1"/>
  </p:transition>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8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1.xml><?xml version="1.0" encoding="utf-8"?>
<a:theme xmlns:a="http://schemas.openxmlformats.org/drawingml/2006/main" name="2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2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1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3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17.xml><?xml version="1.0" encoding="utf-8"?>
<a:theme xmlns:a="http://schemas.openxmlformats.org/drawingml/2006/main" name="3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4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20.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5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4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24.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5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27.xml><?xml version="1.0" encoding="utf-8"?>
<a:theme xmlns:a="http://schemas.openxmlformats.org/drawingml/2006/main" name="6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9.xml><?xml version="1.0" encoding="utf-8"?>
<a:theme xmlns:a="http://schemas.openxmlformats.org/drawingml/2006/main" name="7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6_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7.pptx" id="{EF688F74-2A02-4C73-9CD3-AA364109871D}" vid="{D748AB71-8FB2-4279-A6F6-D94BBF5B49AC}"/>
    </a:ext>
  </a:extLst>
</a:theme>
</file>

<file path=ppt/theme/theme32.xml><?xml version="1.0" encoding="utf-8"?>
<a:theme xmlns:a="http://schemas.openxmlformats.org/drawingml/2006/main" name="8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7.pptx" id="{EF688F74-2A02-4C73-9CD3-AA364109871D}" vid="{D748AB71-8FB2-4279-A6F6-D94BBF5B49AC}"/>
    </a:ext>
  </a:extLst>
</a:theme>
</file>

<file path=ppt/theme/theme6.xml><?xml version="1.0" encoding="utf-8"?>
<a:theme xmlns:a="http://schemas.openxmlformats.org/drawingml/2006/main" name="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Corporate Template_Tech Mahindra _20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7727</TotalTime>
  <Words>4075</Words>
  <Application>Microsoft Office PowerPoint</Application>
  <PresentationFormat>On-screen Show (4:3)</PresentationFormat>
  <Paragraphs>574</Paragraphs>
  <Slides>64</Slides>
  <Notes>11</Notes>
  <HiddenSlides>0</HiddenSlides>
  <MMClips>0</MMClips>
  <ScaleCrop>false</ScaleCrop>
  <HeadingPairs>
    <vt:vector size="4" baseType="variant">
      <vt:variant>
        <vt:lpstr>Theme</vt:lpstr>
      </vt:variant>
      <vt:variant>
        <vt:i4>33</vt:i4>
      </vt:variant>
      <vt:variant>
        <vt:lpstr>Slide Titles</vt:lpstr>
      </vt:variant>
      <vt:variant>
        <vt:i4>64</vt:i4>
      </vt:variant>
    </vt:vector>
  </HeadingPairs>
  <TitlesOfParts>
    <vt:vector size="97" baseType="lpstr">
      <vt:lpstr>8_Default Design</vt:lpstr>
      <vt:lpstr>1_Blank</vt:lpstr>
      <vt:lpstr>Default Design</vt:lpstr>
      <vt:lpstr>1_Default Design</vt:lpstr>
      <vt:lpstr>Blank</vt:lpstr>
      <vt:lpstr>Corporate Template_Tech Mahindra _2011</vt:lpstr>
      <vt:lpstr>Custom Design</vt:lpstr>
      <vt:lpstr>1_Corporate Template_Tech Mahindra _2011</vt:lpstr>
      <vt:lpstr>1_Custom Design</vt:lpstr>
      <vt:lpstr>Concourse</vt:lpstr>
      <vt:lpstr>2_Corporate Template_Tech Mahindra _2011</vt:lpstr>
      <vt:lpstr>2_Custom Design</vt:lpstr>
      <vt:lpstr>2_Blank</vt:lpstr>
      <vt:lpstr>2_Default Design</vt:lpstr>
      <vt:lpstr>3_Default Design</vt:lpstr>
      <vt:lpstr>3_Blank</vt:lpstr>
      <vt:lpstr>3_Corporate Template_Tech Mahindra _2011</vt:lpstr>
      <vt:lpstr>3_Custom Design</vt:lpstr>
      <vt:lpstr>4_Corporate Template_Tech Mahindra _2011</vt:lpstr>
      <vt:lpstr>4_Custom Design</vt:lpstr>
      <vt:lpstr>5_Corporate Template_Tech Mahindra _2011</vt:lpstr>
      <vt:lpstr>5_Custom Design</vt:lpstr>
      <vt:lpstr>4_Blank</vt:lpstr>
      <vt:lpstr>4_Default Design</vt:lpstr>
      <vt:lpstr>5_Default Design</vt:lpstr>
      <vt:lpstr>5_Blank</vt:lpstr>
      <vt:lpstr>6_Corporate Template_Tech Mahindra _2011</vt:lpstr>
      <vt:lpstr>6_Custom Design</vt:lpstr>
      <vt:lpstr>7_Corporate Template_Tech Mahindra _2011</vt:lpstr>
      <vt:lpstr>7_Custom Design</vt:lpstr>
      <vt:lpstr>6_Blank</vt:lpstr>
      <vt:lpstr>8_Corporate Template_Tech Mahindra _2011</vt:lpstr>
      <vt:lpstr>8_Custom Design</vt:lpstr>
      <vt:lpstr>Getting your Salesforce Organization Ready</vt:lpstr>
      <vt:lpstr>Session Objectives</vt:lpstr>
      <vt:lpstr>Company Profile</vt:lpstr>
      <vt:lpstr>Company Profile</vt:lpstr>
      <vt:lpstr>Company Profile</vt:lpstr>
      <vt:lpstr>Local Setting</vt:lpstr>
      <vt:lpstr>How do Locale Settings Work?</vt:lpstr>
      <vt:lpstr>Salesforce Users Licenses</vt:lpstr>
      <vt:lpstr>Salesforce Users Licenses</vt:lpstr>
      <vt:lpstr>Salesforce Users Licenses</vt:lpstr>
      <vt:lpstr>Salesforce Users Licenses</vt:lpstr>
      <vt:lpstr>Sites Users</vt:lpstr>
      <vt:lpstr>Standard Fiscal Year</vt:lpstr>
      <vt:lpstr>Custom Fiscal Year</vt:lpstr>
      <vt:lpstr>Custom Fiscal Year</vt:lpstr>
      <vt:lpstr>Currencies</vt:lpstr>
      <vt:lpstr>Types of currencies</vt:lpstr>
      <vt:lpstr>Currency types</vt:lpstr>
      <vt:lpstr>Currency types</vt:lpstr>
      <vt:lpstr>Multiple currency organization</vt:lpstr>
      <vt:lpstr>Currency Management</vt:lpstr>
      <vt:lpstr>Working with multiple currencies</vt:lpstr>
      <vt:lpstr>Managing Multiple Currencies</vt:lpstr>
      <vt:lpstr>Corporate Currency</vt:lpstr>
      <vt:lpstr>Organization Business Hours</vt:lpstr>
      <vt:lpstr>Company Holidays </vt:lpstr>
      <vt:lpstr>User Management</vt:lpstr>
      <vt:lpstr>User Interface Setting </vt:lpstr>
      <vt:lpstr>User Interface Setting </vt:lpstr>
      <vt:lpstr>User Management</vt:lpstr>
      <vt:lpstr>Users</vt:lpstr>
      <vt:lpstr>User Profiles</vt:lpstr>
      <vt:lpstr>User Profile</vt:lpstr>
      <vt:lpstr>Profiles Types</vt:lpstr>
      <vt:lpstr>Profiles : Standard Profiles</vt:lpstr>
      <vt:lpstr>Profiles : Standard Profiles</vt:lpstr>
      <vt:lpstr> </vt:lpstr>
      <vt:lpstr>Profiles : Standard Profiles</vt:lpstr>
      <vt:lpstr>Profiles : Standard Profiles</vt:lpstr>
      <vt:lpstr>Profiles : Standard Profiles</vt:lpstr>
      <vt:lpstr>What is Permission Sets?</vt:lpstr>
      <vt:lpstr>What is Permission Sets?</vt:lpstr>
      <vt:lpstr>Roles</vt:lpstr>
      <vt:lpstr>What is Role Hierarchies?</vt:lpstr>
      <vt:lpstr>Role hierarchies behaviors.</vt:lpstr>
      <vt:lpstr>User Setup - Create New User</vt:lpstr>
      <vt:lpstr>User Setup - Create New User</vt:lpstr>
      <vt:lpstr>User Setup – Create Profile</vt:lpstr>
      <vt:lpstr>User Setup – Assign Profile to user</vt:lpstr>
      <vt:lpstr>Salesforce Customization</vt:lpstr>
      <vt:lpstr>Troubleshooting User Login Issues</vt:lpstr>
      <vt:lpstr>Troubleshooting User Login Issues</vt:lpstr>
      <vt:lpstr>Troubleshooting User Login Issues</vt:lpstr>
      <vt:lpstr>Troubleshooting User Login Issues</vt:lpstr>
      <vt:lpstr>Password Policies</vt:lpstr>
      <vt:lpstr>How does Login Work?</vt:lpstr>
      <vt:lpstr>How does Activation works?</vt:lpstr>
      <vt:lpstr>Creating an Organization-Wide Trusted IP Address List </vt:lpstr>
      <vt:lpstr>Restricting Login Hours and Login IP Ranges on Profiles</vt:lpstr>
      <vt:lpstr>How does Profile Login Hours and IP Ranges Work?</vt:lpstr>
      <vt:lpstr>Folder Access</vt:lpstr>
      <vt:lpstr>Summery</vt:lpstr>
      <vt:lpstr>Check Your Knowledge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Administration</dc:title>
  <dc:creator>Dipti Belwalkar</dc:creator>
  <cp:lastModifiedBy>Dipti Anjarlekar</cp:lastModifiedBy>
  <cp:revision>405</cp:revision>
  <cp:lastPrinted>2013-06-05T12:29:09Z</cp:lastPrinted>
  <dcterms:created xsi:type="dcterms:W3CDTF">2006-08-16T00:00:00Z</dcterms:created>
  <dcterms:modified xsi:type="dcterms:W3CDTF">2019-05-26T11:07:03Z</dcterms:modified>
</cp:coreProperties>
</file>