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6.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8.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9.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0.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1.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2.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3.xml" ContentType="application/vnd.openxmlformats-officedocument.theme+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14.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15.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16.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17.xml" ContentType="application/vnd.openxmlformats-officedocument.theme+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theme/theme18.xml" ContentType="application/vnd.openxmlformats-officedocument.theme+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theme/theme19.xml" ContentType="application/vnd.openxmlformats-officedocument.theme+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theme/theme20.xml" ContentType="application/vnd.openxmlformats-officedocument.theme+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1.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theme/theme22.xml" ContentType="application/vnd.openxmlformats-officedocument.theme+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23.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theme/theme24.xml" ContentType="application/vnd.openxmlformats-officedocument.theme+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theme/theme25.xml" ContentType="application/vnd.openxmlformats-officedocument.theme+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26.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theme/theme27.xml" ContentType="application/vnd.openxmlformats-officedocument.theme+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theme/theme28.xml" ContentType="application/vnd.openxmlformats-officedocument.theme+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theme/theme29.xml" ContentType="application/vnd.openxmlformats-officedocument.theme+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theme/theme30.xml" ContentType="application/vnd.openxmlformats-officedocument.theme+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theme/theme31.xml" ContentType="application/vnd.openxmlformats-officedocument.theme+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64" r:id="rId2"/>
    <p:sldMasterId id="2147483779" r:id="rId3"/>
    <p:sldMasterId id="2147483794" r:id="rId4"/>
    <p:sldMasterId id="2147483827" r:id="rId5"/>
    <p:sldMasterId id="2147483843" r:id="rId6"/>
    <p:sldMasterId id="2147483855" r:id="rId7"/>
    <p:sldMasterId id="2147483871" r:id="rId8"/>
    <p:sldMasterId id="2147483883" r:id="rId9"/>
    <p:sldMasterId id="2147483898" r:id="rId10"/>
    <p:sldMasterId id="2147483911" r:id="rId11"/>
    <p:sldMasterId id="2147483923" r:id="rId12"/>
    <p:sldMasterId id="2147483957" r:id="rId13"/>
    <p:sldMasterId id="2147483972" r:id="rId14"/>
    <p:sldMasterId id="2147483987" r:id="rId15"/>
    <p:sldMasterId id="2147484020" r:id="rId16"/>
    <p:sldMasterId id="2147484036" r:id="rId17"/>
    <p:sldMasterId id="2147484048" r:id="rId18"/>
    <p:sldMasterId id="2147484064" r:id="rId19"/>
    <p:sldMasterId id="2147484076" r:id="rId20"/>
    <p:sldMasterId id="2147484089" r:id="rId21"/>
    <p:sldMasterId id="2147484101" r:id="rId22"/>
    <p:sldMasterId id="2147484135" r:id="rId23"/>
    <p:sldMasterId id="2147484150" r:id="rId24"/>
    <p:sldMasterId id="2147484165" r:id="rId25"/>
    <p:sldMasterId id="2147484198" r:id="rId26"/>
    <p:sldMasterId id="2147484214" r:id="rId27"/>
    <p:sldMasterId id="2147484226" r:id="rId28"/>
    <p:sldMasterId id="2147484242" r:id="rId29"/>
    <p:sldMasterId id="2147484254" r:id="rId30"/>
    <p:sldMasterId id="2147484288" r:id="rId31"/>
    <p:sldMasterId id="2147484304" r:id="rId32"/>
  </p:sldMasterIdLst>
  <p:notesMasterIdLst>
    <p:notesMasterId r:id="rId53"/>
  </p:notesMasterIdLst>
  <p:sldIdLst>
    <p:sldId id="311" r:id="rId33"/>
    <p:sldId id="309" r:id="rId34"/>
    <p:sldId id="258" r:id="rId35"/>
    <p:sldId id="259" r:id="rId36"/>
    <p:sldId id="260" r:id="rId37"/>
    <p:sldId id="261" r:id="rId38"/>
    <p:sldId id="262" r:id="rId39"/>
    <p:sldId id="263" r:id="rId40"/>
    <p:sldId id="264" r:id="rId41"/>
    <p:sldId id="320" r:id="rId42"/>
    <p:sldId id="321" r:id="rId43"/>
    <p:sldId id="322" r:id="rId44"/>
    <p:sldId id="323" r:id="rId45"/>
    <p:sldId id="324" r:id="rId46"/>
    <p:sldId id="325" r:id="rId47"/>
    <p:sldId id="326" r:id="rId48"/>
    <p:sldId id="275" r:id="rId49"/>
    <p:sldId id="308" r:id="rId50"/>
    <p:sldId id="276" r:id="rId51"/>
    <p:sldId id="318"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19.xml"/><Relationship Id="rId3" Type="http://schemas.openxmlformats.org/officeDocument/2006/relationships/slideMaster" Target="slideMasters/slideMaster3.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1" Type="http://schemas.openxmlformats.org/officeDocument/2006/relationships/image" Target="../media/image26.png"/></Relationships>
</file>

<file path=ppt/diagrams/_rels/data3.xml.rels><?xml version="1.0" encoding="UTF-8" standalone="yes"?>
<Relationships xmlns="http://schemas.openxmlformats.org/package/2006/relationships"><Relationship Id="rId1" Type="http://schemas.openxmlformats.org/officeDocument/2006/relationships/image" Target="../media/image24.png"/></Relationships>
</file>

<file path=ppt/diagrams/_rels/data4.xml.rels><?xml version="1.0" encoding="UTF-8" standalone="yes"?>
<Relationships xmlns="http://schemas.openxmlformats.org/package/2006/relationships"><Relationship Id="rId1"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1" loCatId="list" qsTypeId="urn:microsoft.com/office/officeart/2005/8/quickstyle/simple1" qsCatId="simple" csTypeId="urn:microsoft.com/office/officeart/2005/8/colors/accent1_2" csCatId="accent1" phldr="1"/>
      <dgm:spPr/>
      <dgm:t>
        <a:bodyPr/>
        <a:lstStyle/>
        <a:p>
          <a:endParaRPr lang="en-US"/>
        </a:p>
      </dgm:t>
    </dgm:pt>
    <dgm:pt modelId="{E6DB25B5-4E1B-401B-90B4-9EB00AE81740}">
      <dgm:prSet phldrT="[Text]"/>
      <dgm:spPr>
        <a:blipFill rotWithShape="0">
          <a:blip xmlns:r="http://schemas.openxmlformats.org/officeDocument/2006/relationships" r:embed="rId1"/>
          <a:stretch>
            <a:fillRect/>
          </a:stretch>
        </a:blipFill>
      </dgm:spPr>
      <dgm:t>
        <a:bodyPr/>
        <a:lstStyle/>
        <a:p>
          <a:r>
            <a:rPr lang="en-US" b="1" dirty="0" smtClean="0">
              <a:solidFill>
                <a:schemeClr val="tx1"/>
              </a:solidFill>
            </a:rPr>
            <a:t>Summery Report</a:t>
          </a:r>
          <a:endParaRPr lang="en-US" b="1" dirty="0">
            <a:solidFill>
              <a:schemeClr val="tx1"/>
            </a:solidFill>
          </a:endParaRPr>
        </a:p>
      </dgm:t>
    </dgm:pt>
    <dgm:pt modelId="{3A670B7F-1C45-4BE3-95D1-D9700DDBC0DC}" type="parTrans" cxnId="{CCC701EE-74C3-44FE-B76C-7BEC28805D1E}">
      <dgm:prSet/>
      <dgm:spPr/>
      <dgm:t>
        <a:bodyPr/>
        <a:lstStyle/>
        <a:p>
          <a:endParaRPr lang="en-US"/>
        </a:p>
      </dgm:t>
    </dgm:pt>
    <dgm:pt modelId="{AD980998-56FA-42E0-BD73-ACDB47CDCD63}" type="sibTrans" cxnId="{CCC701EE-74C3-44FE-B76C-7BEC28805D1E}">
      <dgm:prSet/>
      <dgm:spPr/>
      <dgm:t>
        <a:bodyPr/>
        <a:lstStyle/>
        <a:p>
          <a:endParaRPr lang="en-US"/>
        </a:p>
      </dgm:t>
    </dgm:pt>
    <dgm:pt modelId="{64DA3D3A-D1FC-4C43-AF45-E65786D764F7}">
      <dgm:prSet phldrT="[Text]"/>
      <dgm:spPr>
        <a:blipFill rotWithShape="0">
          <a:blip xmlns:r="http://schemas.openxmlformats.org/officeDocument/2006/relationships" r:embed="rId2"/>
          <a:stretch>
            <a:fillRect/>
          </a:stretch>
        </a:blipFill>
      </dgm:spPr>
      <dgm:t>
        <a:bodyPr/>
        <a:lstStyle/>
        <a:p>
          <a:r>
            <a:rPr lang="en-US" b="1" dirty="0" smtClean="0">
              <a:solidFill>
                <a:schemeClr val="tx1"/>
              </a:solidFill>
            </a:rPr>
            <a:t>Matrix Report</a:t>
          </a:r>
          <a:endParaRPr lang="en-US" b="1" dirty="0">
            <a:solidFill>
              <a:schemeClr val="tx1"/>
            </a:solidFill>
          </a:endParaRPr>
        </a:p>
      </dgm:t>
    </dgm:pt>
    <dgm:pt modelId="{65D302AA-61A6-45BF-91E4-224F7923B2BD}" type="parTrans" cxnId="{8DE6D538-B56A-4D81-A2C0-DE23B5041C49}">
      <dgm:prSet/>
      <dgm:spPr/>
      <dgm:t>
        <a:bodyPr/>
        <a:lstStyle/>
        <a:p>
          <a:endParaRPr lang="en-US"/>
        </a:p>
      </dgm:t>
    </dgm:pt>
    <dgm:pt modelId="{712EE9C8-4DF4-4737-BFE2-FCBF5D94BBEC}" type="sibTrans" cxnId="{8DE6D538-B56A-4D81-A2C0-DE23B5041C49}">
      <dgm:prSet/>
      <dgm:spPr/>
      <dgm:t>
        <a:bodyPr/>
        <a:lstStyle/>
        <a:p>
          <a:endParaRPr lang="en-US"/>
        </a:p>
      </dgm:t>
    </dgm:pt>
    <dgm:pt modelId="{F6AC0D0B-835E-4C9D-9FEF-B900076CFD81}">
      <dgm:prSet phldrT="[Text]"/>
      <dgm:spPr>
        <a:blipFill rotWithShape="0">
          <a:blip xmlns:r="http://schemas.openxmlformats.org/officeDocument/2006/relationships" r:embed="rId3"/>
          <a:stretch>
            <a:fillRect/>
          </a:stretch>
        </a:blipFill>
      </dgm:spPr>
      <dgm:t>
        <a:bodyPr/>
        <a:lstStyle/>
        <a:p>
          <a:r>
            <a:rPr lang="en-US" b="1" dirty="0" smtClean="0">
              <a:solidFill>
                <a:schemeClr val="tx1"/>
              </a:solidFill>
            </a:rPr>
            <a:t>Tabular Report</a:t>
          </a:r>
          <a:endParaRPr lang="en-US" b="1" dirty="0">
            <a:solidFill>
              <a:schemeClr val="tx1"/>
            </a:solidFill>
          </a:endParaRPr>
        </a:p>
      </dgm:t>
    </dgm:pt>
    <dgm:pt modelId="{C40B2A87-0F8D-410B-B719-BDBA0074CE76}" type="parTrans" cxnId="{393F9FB0-3FED-47AB-B247-7263827CB05A}">
      <dgm:prSet/>
      <dgm:spPr/>
      <dgm:t>
        <a:bodyPr/>
        <a:lstStyle/>
        <a:p>
          <a:endParaRPr lang="en-US"/>
        </a:p>
      </dgm:t>
    </dgm:pt>
    <dgm:pt modelId="{721923CE-B806-4549-9A24-E9D57B6353BA}" type="sibTrans" cxnId="{393F9FB0-3FED-47AB-B247-7263827CB05A}">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0A9279BF-2DF9-496E-A657-262AEAFDDEC8}" type="pres">
      <dgm:prSet presAssocID="{F6AC0D0B-835E-4C9D-9FEF-B900076CFD81}" presName="compositeNode" presStyleCnt="0">
        <dgm:presLayoutVars>
          <dgm:bulletEnabled val="1"/>
        </dgm:presLayoutVars>
      </dgm:prSet>
      <dgm:spPr/>
    </dgm:pt>
    <dgm:pt modelId="{CB2DD2C9-A2C1-4BC7-B6CD-815AB2ABD4BE}" type="pres">
      <dgm:prSet presAssocID="{F6AC0D0B-835E-4C9D-9FEF-B900076CFD81}" presName="bgRect" presStyleLbl="node1" presStyleIdx="0" presStyleCnt="3" custScaleY="123729" custLinFactNeighborY="-343"/>
      <dgm:spPr/>
      <dgm:t>
        <a:bodyPr/>
        <a:lstStyle/>
        <a:p>
          <a:endParaRPr lang="en-US"/>
        </a:p>
      </dgm:t>
    </dgm:pt>
    <dgm:pt modelId="{B0AC538C-4FF1-4971-A3D9-75B8A020B5D5}" type="pres">
      <dgm:prSet presAssocID="{F6AC0D0B-835E-4C9D-9FEF-B900076CFD81}" presName="parentNode" presStyleLbl="node1" presStyleIdx="0" presStyleCnt="3">
        <dgm:presLayoutVars>
          <dgm:chMax val="0"/>
          <dgm:bulletEnabled val="1"/>
        </dgm:presLayoutVars>
      </dgm:prSet>
      <dgm:spPr/>
      <dgm:t>
        <a:bodyPr/>
        <a:lstStyle/>
        <a:p>
          <a:endParaRPr lang="en-US"/>
        </a:p>
      </dgm:t>
    </dgm:pt>
    <dgm:pt modelId="{7FD1C77B-78D6-4BBB-B8C5-182E7FBED75A}" type="pres">
      <dgm:prSet presAssocID="{721923CE-B806-4549-9A24-E9D57B6353BA}" presName="hSp" presStyleCnt="0"/>
      <dgm:spPr/>
    </dgm:pt>
    <dgm:pt modelId="{A09C1F56-5C95-4A3F-96CE-76C5B8352328}" type="pres">
      <dgm:prSet presAssocID="{721923CE-B806-4549-9A24-E9D57B6353BA}" presName="vProcSp" presStyleCnt="0"/>
      <dgm:spPr/>
    </dgm:pt>
    <dgm:pt modelId="{582748BA-BCAA-4452-A754-A30D3ED174FE}" type="pres">
      <dgm:prSet presAssocID="{721923CE-B806-4549-9A24-E9D57B6353BA}" presName="vSp1" presStyleCnt="0"/>
      <dgm:spPr/>
    </dgm:pt>
    <dgm:pt modelId="{21097958-4001-4250-8DA2-1E043FF54B7B}" type="pres">
      <dgm:prSet presAssocID="{721923CE-B806-4549-9A24-E9D57B6353BA}" presName="simulatedConn" presStyleLbl="solidFgAcc1" presStyleIdx="0" presStyleCnt="2" custFlipVert="1" custScaleX="11268"/>
      <dgm:spPr/>
    </dgm:pt>
    <dgm:pt modelId="{3ED32713-8F99-4A2B-9177-D6834FCEF35E}" type="pres">
      <dgm:prSet presAssocID="{721923CE-B806-4549-9A24-E9D57B6353BA}" presName="vSp2" presStyleCnt="0"/>
      <dgm:spPr/>
    </dgm:pt>
    <dgm:pt modelId="{9292CFFF-5680-44E3-9B3B-98B79EA47DC1}" type="pres">
      <dgm:prSet presAssocID="{721923CE-B806-4549-9A24-E9D57B6353BA}" presName="sibTrans" presStyleCnt="0"/>
      <dgm:spPr/>
    </dgm:pt>
    <dgm:pt modelId="{E0171478-FCBD-4EF7-B2A5-6DA73588FCAB}" type="pres">
      <dgm:prSet presAssocID="{E6DB25B5-4E1B-401B-90B4-9EB00AE81740}" presName="compositeNode" presStyleCnt="0">
        <dgm:presLayoutVars>
          <dgm:bulletEnabled val="1"/>
        </dgm:presLayoutVars>
      </dgm:prSet>
      <dgm:spPr/>
    </dgm:pt>
    <dgm:pt modelId="{086B6A52-3B89-4D90-BF70-4EF4A62D5665}" type="pres">
      <dgm:prSet presAssocID="{E6DB25B5-4E1B-401B-90B4-9EB00AE81740}" presName="bgRect" presStyleLbl="node1" presStyleIdx="1" presStyleCnt="3" custScaleY="129364" custLinFactNeighborX="704" custLinFactNeighborY="-4568"/>
      <dgm:spPr/>
      <dgm:t>
        <a:bodyPr/>
        <a:lstStyle/>
        <a:p>
          <a:endParaRPr lang="en-US"/>
        </a:p>
      </dgm:t>
    </dgm:pt>
    <dgm:pt modelId="{7FD136FD-802F-4524-85C3-0C578E3DFDCD}" type="pres">
      <dgm:prSet presAssocID="{E6DB25B5-4E1B-401B-90B4-9EB00AE81740}" presName="parentNode" presStyleLbl="node1" presStyleIdx="1" presStyleCnt="3">
        <dgm:presLayoutVars>
          <dgm:chMax val="0"/>
          <dgm:bulletEnabled val="1"/>
        </dgm:presLayoutVars>
      </dgm:prSet>
      <dgm:spPr/>
      <dgm:t>
        <a:bodyPr/>
        <a:lstStyle/>
        <a:p>
          <a:endParaRPr lang="en-US"/>
        </a:p>
      </dgm:t>
    </dgm:pt>
    <dgm:pt modelId="{3637F547-0A6B-4E74-B203-9CA6D86E456E}" type="pres">
      <dgm:prSet presAssocID="{AD980998-56FA-42E0-BD73-ACDB47CDCD63}" presName="hSp" presStyleCnt="0"/>
      <dgm:spPr/>
    </dgm:pt>
    <dgm:pt modelId="{11568998-6C46-4BB7-8535-727C4C55E855}" type="pres">
      <dgm:prSet presAssocID="{AD980998-56FA-42E0-BD73-ACDB47CDCD63}" presName="vProcSp" presStyleCnt="0"/>
      <dgm:spPr/>
    </dgm:pt>
    <dgm:pt modelId="{8BFE14CF-66A6-43F8-B272-CD9C20B82F4C}" type="pres">
      <dgm:prSet presAssocID="{AD980998-56FA-42E0-BD73-ACDB47CDCD63}" presName="vSp1" presStyleCnt="0"/>
      <dgm:spPr/>
    </dgm:pt>
    <dgm:pt modelId="{6718072F-9063-43BE-BC07-E73E0F34F579}" type="pres">
      <dgm:prSet presAssocID="{AD980998-56FA-42E0-BD73-ACDB47CDCD63}" presName="simulatedConn" presStyleLbl="solidFgAcc1" presStyleIdx="1" presStyleCnt="2" custFlipVert="1" custScaleX="12404"/>
      <dgm:spPr/>
    </dgm:pt>
    <dgm:pt modelId="{0ED83DDC-25D6-4D24-AE5F-33A0711BB2BD}" type="pres">
      <dgm:prSet presAssocID="{AD980998-56FA-42E0-BD73-ACDB47CDCD63}" presName="vSp2" presStyleCnt="0"/>
      <dgm:spPr/>
    </dgm:pt>
    <dgm:pt modelId="{AE3B3B60-6E83-4065-9B22-E0149E8D195E}" type="pres">
      <dgm:prSet presAssocID="{AD980998-56FA-42E0-BD73-ACDB47CDCD63}" presName="sibTrans" presStyleCnt="0"/>
      <dgm:spPr/>
    </dgm:pt>
    <dgm:pt modelId="{64099778-26BC-45B3-98A4-81D20B09EE69}" type="pres">
      <dgm:prSet presAssocID="{64DA3D3A-D1FC-4C43-AF45-E65786D764F7}" presName="compositeNode" presStyleCnt="0">
        <dgm:presLayoutVars>
          <dgm:bulletEnabled val="1"/>
        </dgm:presLayoutVars>
      </dgm:prSet>
      <dgm:spPr/>
    </dgm:pt>
    <dgm:pt modelId="{F8DCAA25-78CD-4FD3-90B8-AB0C30D56467}" type="pres">
      <dgm:prSet presAssocID="{64DA3D3A-D1FC-4C43-AF45-E65786D764F7}" presName="bgRect" presStyleLbl="node1" presStyleIdx="2" presStyleCnt="3" custScaleY="119975"/>
      <dgm:spPr/>
      <dgm:t>
        <a:bodyPr/>
        <a:lstStyle/>
        <a:p>
          <a:endParaRPr lang="en-US"/>
        </a:p>
      </dgm:t>
    </dgm:pt>
    <dgm:pt modelId="{65093423-1D3A-4682-BE32-5E048F0B4A63}" type="pres">
      <dgm:prSet presAssocID="{64DA3D3A-D1FC-4C43-AF45-E65786D764F7}" presName="parentNode" presStyleLbl="node1" presStyleIdx="2" presStyleCnt="3">
        <dgm:presLayoutVars>
          <dgm:chMax val="0"/>
          <dgm:bulletEnabled val="1"/>
        </dgm:presLayoutVars>
      </dgm:prSet>
      <dgm:spPr/>
      <dgm:t>
        <a:bodyPr/>
        <a:lstStyle/>
        <a:p>
          <a:endParaRPr lang="en-US"/>
        </a:p>
      </dgm:t>
    </dgm:pt>
  </dgm:ptLst>
  <dgm:cxnLst>
    <dgm:cxn modelId="{8B2A73B4-5CCC-4F3D-8739-6879B9E7D885}" type="presOf" srcId="{E6DB25B5-4E1B-401B-90B4-9EB00AE81740}" destId="{086B6A52-3B89-4D90-BF70-4EF4A62D5665}" srcOrd="0" destOrd="0" presId="urn:microsoft.com/office/officeart/2005/8/layout/hProcess7#1"/>
    <dgm:cxn modelId="{FEBB1DE1-B6A5-41DA-82E0-0CB1889294F5}" type="presOf" srcId="{F6AC0D0B-835E-4C9D-9FEF-B900076CFD81}" destId="{B0AC538C-4FF1-4971-A3D9-75B8A020B5D5}" srcOrd="1" destOrd="0" presId="urn:microsoft.com/office/officeart/2005/8/layout/hProcess7#1"/>
    <dgm:cxn modelId="{509280B6-6867-41FC-AFAD-E0869B691D87}" type="presOf" srcId="{F6AC0D0B-835E-4C9D-9FEF-B900076CFD81}" destId="{CB2DD2C9-A2C1-4BC7-B6CD-815AB2ABD4BE}" srcOrd="0" destOrd="0" presId="urn:microsoft.com/office/officeart/2005/8/layout/hProcess7#1"/>
    <dgm:cxn modelId="{CCC701EE-74C3-44FE-B76C-7BEC28805D1E}" srcId="{584CFC8E-8DE1-41EE-87E4-F19699338D4B}" destId="{E6DB25B5-4E1B-401B-90B4-9EB00AE81740}" srcOrd="1" destOrd="0" parTransId="{3A670B7F-1C45-4BE3-95D1-D9700DDBC0DC}" sibTransId="{AD980998-56FA-42E0-BD73-ACDB47CDCD63}"/>
    <dgm:cxn modelId="{E0B3EB64-9091-4789-BAB0-A4C64E5D0C3D}" type="presOf" srcId="{64DA3D3A-D1FC-4C43-AF45-E65786D764F7}" destId="{65093423-1D3A-4682-BE32-5E048F0B4A63}" srcOrd="1" destOrd="0" presId="urn:microsoft.com/office/officeart/2005/8/layout/hProcess7#1"/>
    <dgm:cxn modelId="{393F9FB0-3FED-47AB-B247-7263827CB05A}" srcId="{584CFC8E-8DE1-41EE-87E4-F19699338D4B}" destId="{F6AC0D0B-835E-4C9D-9FEF-B900076CFD81}" srcOrd="0" destOrd="0" parTransId="{C40B2A87-0F8D-410B-B719-BDBA0074CE76}" sibTransId="{721923CE-B806-4549-9A24-E9D57B6353BA}"/>
    <dgm:cxn modelId="{64B86DB7-2179-4FB9-A2B3-187A3D27D8E5}" type="presOf" srcId="{64DA3D3A-D1FC-4C43-AF45-E65786D764F7}" destId="{F8DCAA25-78CD-4FD3-90B8-AB0C30D56467}" srcOrd="0" destOrd="0" presId="urn:microsoft.com/office/officeart/2005/8/layout/hProcess7#1"/>
    <dgm:cxn modelId="{028B7ABC-AAFE-4F63-B57E-3B2380523A39}" type="presOf" srcId="{584CFC8E-8DE1-41EE-87E4-F19699338D4B}" destId="{33EBE072-5839-4DB6-AB27-2A8F5EAA776F}" srcOrd="0" destOrd="0" presId="urn:microsoft.com/office/officeart/2005/8/layout/hProcess7#1"/>
    <dgm:cxn modelId="{D5E1A20A-F6A6-4E46-8504-40070B1EEDBF}" type="presOf" srcId="{E6DB25B5-4E1B-401B-90B4-9EB00AE81740}" destId="{7FD136FD-802F-4524-85C3-0C578E3DFDCD}" srcOrd="1" destOrd="0" presId="urn:microsoft.com/office/officeart/2005/8/layout/hProcess7#1"/>
    <dgm:cxn modelId="{8DE6D538-B56A-4D81-A2C0-DE23B5041C49}" srcId="{584CFC8E-8DE1-41EE-87E4-F19699338D4B}" destId="{64DA3D3A-D1FC-4C43-AF45-E65786D764F7}" srcOrd="2" destOrd="0" parTransId="{65D302AA-61A6-45BF-91E4-224F7923B2BD}" sibTransId="{712EE9C8-4DF4-4737-BFE2-FCBF5D94BBEC}"/>
    <dgm:cxn modelId="{4B926124-274D-40E5-950E-A41177F4BAB3}" type="presParOf" srcId="{33EBE072-5839-4DB6-AB27-2A8F5EAA776F}" destId="{0A9279BF-2DF9-496E-A657-262AEAFDDEC8}" srcOrd="0" destOrd="0" presId="urn:microsoft.com/office/officeart/2005/8/layout/hProcess7#1"/>
    <dgm:cxn modelId="{C12FF691-D900-42CB-B83E-5B9E34914D06}" type="presParOf" srcId="{0A9279BF-2DF9-496E-A657-262AEAFDDEC8}" destId="{CB2DD2C9-A2C1-4BC7-B6CD-815AB2ABD4BE}" srcOrd="0" destOrd="0" presId="urn:microsoft.com/office/officeart/2005/8/layout/hProcess7#1"/>
    <dgm:cxn modelId="{95FE83E2-53DB-4656-8E81-15988CB1D056}" type="presParOf" srcId="{0A9279BF-2DF9-496E-A657-262AEAFDDEC8}" destId="{B0AC538C-4FF1-4971-A3D9-75B8A020B5D5}" srcOrd="1" destOrd="0" presId="urn:microsoft.com/office/officeart/2005/8/layout/hProcess7#1"/>
    <dgm:cxn modelId="{FB4D55B3-6024-4A4C-BCA3-62026D432E38}" type="presParOf" srcId="{33EBE072-5839-4DB6-AB27-2A8F5EAA776F}" destId="{7FD1C77B-78D6-4BBB-B8C5-182E7FBED75A}" srcOrd="1" destOrd="0" presId="urn:microsoft.com/office/officeart/2005/8/layout/hProcess7#1"/>
    <dgm:cxn modelId="{F4942BE1-AF1F-4A16-8C64-4C67206D1A1C}" type="presParOf" srcId="{33EBE072-5839-4DB6-AB27-2A8F5EAA776F}" destId="{A09C1F56-5C95-4A3F-96CE-76C5B8352328}" srcOrd="2" destOrd="0" presId="urn:microsoft.com/office/officeart/2005/8/layout/hProcess7#1"/>
    <dgm:cxn modelId="{0408D2B4-65AE-4F9D-B0E4-379FA3C424C3}" type="presParOf" srcId="{A09C1F56-5C95-4A3F-96CE-76C5B8352328}" destId="{582748BA-BCAA-4452-A754-A30D3ED174FE}" srcOrd="0" destOrd="0" presId="urn:microsoft.com/office/officeart/2005/8/layout/hProcess7#1"/>
    <dgm:cxn modelId="{9F54D323-87F3-4165-A2CE-77F4873AD96B}" type="presParOf" srcId="{A09C1F56-5C95-4A3F-96CE-76C5B8352328}" destId="{21097958-4001-4250-8DA2-1E043FF54B7B}" srcOrd="1" destOrd="0" presId="urn:microsoft.com/office/officeart/2005/8/layout/hProcess7#1"/>
    <dgm:cxn modelId="{938AE75F-8229-4C19-9684-5E053FF0A8DF}" type="presParOf" srcId="{A09C1F56-5C95-4A3F-96CE-76C5B8352328}" destId="{3ED32713-8F99-4A2B-9177-D6834FCEF35E}" srcOrd="2" destOrd="0" presId="urn:microsoft.com/office/officeart/2005/8/layout/hProcess7#1"/>
    <dgm:cxn modelId="{58002369-F187-4308-87C1-9E9D53180145}" type="presParOf" srcId="{33EBE072-5839-4DB6-AB27-2A8F5EAA776F}" destId="{9292CFFF-5680-44E3-9B3B-98B79EA47DC1}" srcOrd="3" destOrd="0" presId="urn:microsoft.com/office/officeart/2005/8/layout/hProcess7#1"/>
    <dgm:cxn modelId="{FA799502-12AB-4E95-BA2E-ECBCE5D1FA85}" type="presParOf" srcId="{33EBE072-5839-4DB6-AB27-2A8F5EAA776F}" destId="{E0171478-FCBD-4EF7-B2A5-6DA73588FCAB}" srcOrd="4" destOrd="0" presId="urn:microsoft.com/office/officeart/2005/8/layout/hProcess7#1"/>
    <dgm:cxn modelId="{497B7945-4988-4B11-856A-3DFCF0040F54}" type="presParOf" srcId="{E0171478-FCBD-4EF7-B2A5-6DA73588FCAB}" destId="{086B6A52-3B89-4D90-BF70-4EF4A62D5665}" srcOrd="0" destOrd="0" presId="urn:microsoft.com/office/officeart/2005/8/layout/hProcess7#1"/>
    <dgm:cxn modelId="{3074B5EA-4852-4F2B-A504-E681A8909C47}" type="presParOf" srcId="{E0171478-FCBD-4EF7-B2A5-6DA73588FCAB}" destId="{7FD136FD-802F-4524-85C3-0C578E3DFDCD}" srcOrd="1" destOrd="0" presId="urn:microsoft.com/office/officeart/2005/8/layout/hProcess7#1"/>
    <dgm:cxn modelId="{0CD1C1CB-AA20-4F12-B54C-1D3704B0D459}" type="presParOf" srcId="{33EBE072-5839-4DB6-AB27-2A8F5EAA776F}" destId="{3637F547-0A6B-4E74-B203-9CA6D86E456E}" srcOrd="5" destOrd="0" presId="urn:microsoft.com/office/officeart/2005/8/layout/hProcess7#1"/>
    <dgm:cxn modelId="{EB47DBBB-EC2E-4DE5-B3A2-AB93213EADD7}" type="presParOf" srcId="{33EBE072-5839-4DB6-AB27-2A8F5EAA776F}" destId="{11568998-6C46-4BB7-8535-727C4C55E855}" srcOrd="6" destOrd="0" presId="urn:microsoft.com/office/officeart/2005/8/layout/hProcess7#1"/>
    <dgm:cxn modelId="{70823B44-AFFA-4153-9FC4-70A9466F24DC}" type="presParOf" srcId="{11568998-6C46-4BB7-8535-727C4C55E855}" destId="{8BFE14CF-66A6-43F8-B272-CD9C20B82F4C}" srcOrd="0" destOrd="0" presId="urn:microsoft.com/office/officeart/2005/8/layout/hProcess7#1"/>
    <dgm:cxn modelId="{13D26861-5C0B-45E8-A176-33783E6323BC}" type="presParOf" srcId="{11568998-6C46-4BB7-8535-727C4C55E855}" destId="{6718072F-9063-43BE-BC07-E73E0F34F579}" srcOrd="1" destOrd="0" presId="urn:microsoft.com/office/officeart/2005/8/layout/hProcess7#1"/>
    <dgm:cxn modelId="{193F7BD1-1FE8-4118-BC95-3C26FE394FF6}" type="presParOf" srcId="{11568998-6C46-4BB7-8535-727C4C55E855}" destId="{0ED83DDC-25D6-4D24-AE5F-33A0711BB2BD}" srcOrd="2" destOrd="0" presId="urn:microsoft.com/office/officeart/2005/8/layout/hProcess7#1"/>
    <dgm:cxn modelId="{3432B9E0-ACA8-4A87-816A-A9B6489A809E}" type="presParOf" srcId="{33EBE072-5839-4DB6-AB27-2A8F5EAA776F}" destId="{AE3B3B60-6E83-4065-9B22-E0149E8D195E}" srcOrd="7" destOrd="0" presId="urn:microsoft.com/office/officeart/2005/8/layout/hProcess7#1"/>
    <dgm:cxn modelId="{03B7708E-0A0A-4996-8124-05CAF1B90F22}" type="presParOf" srcId="{33EBE072-5839-4DB6-AB27-2A8F5EAA776F}" destId="{64099778-26BC-45B3-98A4-81D20B09EE69}" srcOrd="8" destOrd="0" presId="urn:microsoft.com/office/officeart/2005/8/layout/hProcess7#1"/>
    <dgm:cxn modelId="{0E4DFAE1-9960-48ED-8BD9-3E90C9731A3F}" type="presParOf" srcId="{64099778-26BC-45B3-98A4-81D20B09EE69}" destId="{F8DCAA25-78CD-4FD3-90B8-AB0C30D56467}" srcOrd="0" destOrd="0" presId="urn:microsoft.com/office/officeart/2005/8/layout/hProcess7#1"/>
    <dgm:cxn modelId="{8C7B4208-B1FC-4C45-97FF-4164C477E052}" type="presParOf" srcId="{64099778-26BC-45B3-98A4-81D20B09EE69}" destId="{65093423-1D3A-4682-BE32-5E048F0B4A63}" srcOrd="1"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2" loCatId="list" qsTypeId="urn:microsoft.com/office/officeart/2005/8/quickstyle/simple1" qsCatId="simple" csTypeId="urn:microsoft.com/office/officeart/2005/8/colors/accent1_2" csCatId="accent1" phldr="1"/>
      <dgm:spPr/>
      <dgm:t>
        <a:bodyPr/>
        <a:lstStyle/>
        <a:p>
          <a:endParaRPr lang="en-US"/>
        </a:p>
      </dgm:t>
    </dgm:pt>
    <dgm:pt modelId="{4B6BABB1-9A3F-4CBF-8994-B7D47082C3AC}">
      <dgm:prSet phldrT="[Text]" custT="1"/>
      <dgm:spPr>
        <a:blipFill rotWithShape="0">
          <a:blip xmlns:r="http://schemas.openxmlformats.org/officeDocument/2006/relationships" r:embed="rId1"/>
          <a:stretch>
            <a:fillRect/>
          </a:stretch>
        </a:blipFill>
      </dgm:spPr>
      <dgm:t>
        <a:bodyPr/>
        <a:lstStyle/>
        <a:p>
          <a:r>
            <a:rPr lang="en-US" sz="1200" b="1" dirty="0" smtClean="0">
              <a:solidFill>
                <a:schemeClr val="tx1"/>
              </a:solidFill>
            </a:rPr>
            <a:t>.</a:t>
          </a:r>
          <a:endParaRPr lang="en-US" sz="1200" b="1" dirty="0">
            <a:solidFill>
              <a:schemeClr val="tx1"/>
            </a:solidFill>
          </a:endParaRPr>
        </a:p>
      </dgm:t>
    </dgm:pt>
    <dgm:pt modelId="{76E9E46E-9CFE-469B-BCB6-DEB21F92E5CE}" type="sibTrans" cxnId="{247C09AD-75A9-4E62-9479-876EBC767CC9}">
      <dgm:prSet/>
      <dgm:spPr/>
      <dgm:t>
        <a:bodyPr/>
        <a:lstStyle/>
        <a:p>
          <a:endParaRPr lang="en-US"/>
        </a:p>
      </dgm:t>
    </dgm:pt>
    <dgm:pt modelId="{94948A2D-0873-4AD9-AEC4-D82EDD7F7601}" type="parTrans" cxnId="{247C09AD-75A9-4E62-9479-876EBC767CC9}">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72D7F706-E047-4582-BB4B-6E339F63DB46}" type="pres">
      <dgm:prSet presAssocID="{4B6BABB1-9A3F-4CBF-8994-B7D47082C3AC}" presName="compositeNode" presStyleCnt="0">
        <dgm:presLayoutVars>
          <dgm:bulletEnabled val="1"/>
        </dgm:presLayoutVars>
      </dgm:prSet>
      <dgm:spPr/>
    </dgm:pt>
    <dgm:pt modelId="{D82B21B5-9C5A-4668-976F-37D79C79264A}" type="pres">
      <dgm:prSet presAssocID="{4B6BABB1-9A3F-4CBF-8994-B7D47082C3AC}" presName="bgRect" presStyleLbl="node1" presStyleIdx="0" presStyleCnt="1" custLinFactNeighborX="-1971" custLinFactNeighborY="10051"/>
      <dgm:spPr/>
      <dgm:t>
        <a:bodyPr/>
        <a:lstStyle/>
        <a:p>
          <a:endParaRPr lang="en-US"/>
        </a:p>
      </dgm:t>
    </dgm:pt>
    <dgm:pt modelId="{557CC285-5291-46B4-ADB4-261E0063D756}" type="pres">
      <dgm:prSet presAssocID="{4B6BABB1-9A3F-4CBF-8994-B7D47082C3AC}" presName="parentNode" presStyleLbl="node1" presStyleIdx="0" presStyleCnt="1">
        <dgm:presLayoutVars>
          <dgm:chMax val="0"/>
          <dgm:bulletEnabled val="1"/>
        </dgm:presLayoutVars>
      </dgm:prSet>
      <dgm:spPr/>
      <dgm:t>
        <a:bodyPr/>
        <a:lstStyle/>
        <a:p>
          <a:endParaRPr lang="en-US"/>
        </a:p>
      </dgm:t>
    </dgm:pt>
  </dgm:ptLst>
  <dgm:cxnLst>
    <dgm:cxn modelId="{D88D3575-037A-46D6-ACE8-568A338D4EF6}" type="presOf" srcId="{4B6BABB1-9A3F-4CBF-8994-B7D47082C3AC}" destId="{D82B21B5-9C5A-4668-976F-37D79C79264A}" srcOrd="0" destOrd="0" presId="urn:microsoft.com/office/officeart/2005/8/layout/hProcess7#2"/>
    <dgm:cxn modelId="{247C09AD-75A9-4E62-9479-876EBC767CC9}" srcId="{584CFC8E-8DE1-41EE-87E4-F19699338D4B}" destId="{4B6BABB1-9A3F-4CBF-8994-B7D47082C3AC}" srcOrd="0" destOrd="0" parTransId="{94948A2D-0873-4AD9-AEC4-D82EDD7F7601}" sibTransId="{76E9E46E-9CFE-469B-BCB6-DEB21F92E5CE}"/>
    <dgm:cxn modelId="{B3F24683-2E76-4FA0-8239-674DAA7414A1}" type="presOf" srcId="{584CFC8E-8DE1-41EE-87E4-F19699338D4B}" destId="{33EBE072-5839-4DB6-AB27-2A8F5EAA776F}" srcOrd="0" destOrd="0" presId="urn:microsoft.com/office/officeart/2005/8/layout/hProcess7#2"/>
    <dgm:cxn modelId="{86EA615B-5422-456E-9195-C65D2B23E92B}" type="presOf" srcId="{4B6BABB1-9A3F-4CBF-8994-B7D47082C3AC}" destId="{557CC285-5291-46B4-ADB4-261E0063D756}" srcOrd="1" destOrd="0" presId="urn:microsoft.com/office/officeart/2005/8/layout/hProcess7#2"/>
    <dgm:cxn modelId="{8940A388-4744-4828-83A3-E129DA47CEDC}" type="presParOf" srcId="{33EBE072-5839-4DB6-AB27-2A8F5EAA776F}" destId="{72D7F706-E047-4582-BB4B-6E339F63DB46}" srcOrd="0" destOrd="0" presId="urn:microsoft.com/office/officeart/2005/8/layout/hProcess7#2"/>
    <dgm:cxn modelId="{45FEE7C2-1F56-4722-B685-9B4B0C88072F}" type="presParOf" srcId="{72D7F706-E047-4582-BB4B-6E339F63DB46}" destId="{D82B21B5-9C5A-4668-976F-37D79C79264A}" srcOrd="0" destOrd="0" presId="urn:microsoft.com/office/officeart/2005/8/layout/hProcess7#2"/>
    <dgm:cxn modelId="{A5EF0349-6F3C-461B-A032-E92CA1CAF368}" type="presParOf" srcId="{72D7F706-E047-4582-BB4B-6E339F63DB46}" destId="{557CC285-5291-46B4-ADB4-261E0063D756}" srcOrd="1" destOrd="0" presId="urn:microsoft.com/office/officeart/2005/8/layout/hProcess7#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3" loCatId="list" qsTypeId="urn:microsoft.com/office/officeart/2005/8/quickstyle/simple1" qsCatId="simple" csTypeId="urn:microsoft.com/office/officeart/2005/8/colors/accent1_2" csCatId="accent1" phldr="1"/>
      <dgm:spPr/>
      <dgm:t>
        <a:bodyPr/>
        <a:lstStyle/>
        <a:p>
          <a:endParaRPr lang="en-US"/>
        </a:p>
      </dgm:t>
    </dgm:pt>
    <dgm:pt modelId="{4B6BABB1-9A3F-4CBF-8994-B7D47082C3AC}">
      <dgm:prSet phldrT="[Text]" custT="1"/>
      <dgm:spPr>
        <a:blipFill rotWithShape="0">
          <a:blip xmlns:r="http://schemas.openxmlformats.org/officeDocument/2006/relationships" r:embed="rId1"/>
          <a:stretch>
            <a:fillRect/>
          </a:stretch>
        </a:blipFill>
      </dgm:spPr>
      <dgm:t>
        <a:bodyPr/>
        <a:lstStyle/>
        <a:p>
          <a:r>
            <a:rPr lang="en-US" sz="1200" b="1" dirty="0" smtClean="0">
              <a:solidFill>
                <a:schemeClr val="tx1"/>
              </a:solidFill>
            </a:rPr>
            <a:t>.</a:t>
          </a:r>
          <a:endParaRPr lang="en-US" sz="1200" b="1" dirty="0">
            <a:solidFill>
              <a:schemeClr val="tx1"/>
            </a:solidFill>
          </a:endParaRPr>
        </a:p>
      </dgm:t>
    </dgm:pt>
    <dgm:pt modelId="{76E9E46E-9CFE-469B-BCB6-DEB21F92E5CE}" type="sibTrans" cxnId="{247C09AD-75A9-4E62-9479-876EBC767CC9}">
      <dgm:prSet/>
      <dgm:spPr/>
      <dgm:t>
        <a:bodyPr/>
        <a:lstStyle/>
        <a:p>
          <a:endParaRPr lang="en-US"/>
        </a:p>
      </dgm:t>
    </dgm:pt>
    <dgm:pt modelId="{94948A2D-0873-4AD9-AEC4-D82EDD7F7601}" type="parTrans" cxnId="{247C09AD-75A9-4E62-9479-876EBC767CC9}">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72D7F706-E047-4582-BB4B-6E339F63DB46}" type="pres">
      <dgm:prSet presAssocID="{4B6BABB1-9A3F-4CBF-8994-B7D47082C3AC}" presName="compositeNode" presStyleCnt="0">
        <dgm:presLayoutVars>
          <dgm:bulletEnabled val="1"/>
        </dgm:presLayoutVars>
      </dgm:prSet>
      <dgm:spPr/>
    </dgm:pt>
    <dgm:pt modelId="{D82B21B5-9C5A-4668-976F-37D79C79264A}" type="pres">
      <dgm:prSet presAssocID="{4B6BABB1-9A3F-4CBF-8994-B7D47082C3AC}" presName="bgRect" presStyleLbl="node1" presStyleIdx="0" presStyleCnt="1" custLinFactNeighborY="11290"/>
      <dgm:spPr/>
      <dgm:t>
        <a:bodyPr/>
        <a:lstStyle/>
        <a:p>
          <a:endParaRPr lang="en-US"/>
        </a:p>
      </dgm:t>
    </dgm:pt>
    <dgm:pt modelId="{557CC285-5291-46B4-ADB4-261E0063D756}" type="pres">
      <dgm:prSet presAssocID="{4B6BABB1-9A3F-4CBF-8994-B7D47082C3AC}" presName="parentNode" presStyleLbl="node1" presStyleIdx="0" presStyleCnt="1">
        <dgm:presLayoutVars>
          <dgm:chMax val="0"/>
          <dgm:bulletEnabled val="1"/>
        </dgm:presLayoutVars>
      </dgm:prSet>
      <dgm:spPr/>
      <dgm:t>
        <a:bodyPr/>
        <a:lstStyle/>
        <a:p>
          <a:endParaRPr lang="en-US"/>
        </a:p>
      </dgm:t>
    </dgm:pt>
  </dgm:ptLst>
  <dgm:cxnLst>
    <dgm:cxn modelId="{D9940D88-2584-4358-A485-F648673AFA75}" type="presOf" srcId="{4B6BABB1-9A3F-4CBF-8994-B7D47082C3AC}" destId="{D82B21B5-9C5A-4668-976F-37D79C79264A}" srcOrd="0" destOrd="0" presId="urn:microsoft.com/office/officeart/2005/8/layout/hProcess7#3"/>
    <dgm:cxn modelId="{247C09AD-75A9-4E62-9479-876EBC767CC9}" srcId="{584CFC8E-8DE1-41EE-87E4-F19699338D4B}" destId="{4B6BABB1-9A3F-4CBF-8994-B7D47082C3AC}" srcOrd="0" destOrd="0" parTransId="{94948A2D-0873-4AD9-AEC4-D82EDD7F7601}" sibTransId="{76E9E46E-9CFE-469B-BCB6-DEB21F92E5CE}"/>
    <dgm:cxn modelId="{A1724013-A32D-4956-935D-B0F090D2C582}" type="presOf" srcId="{4B6BABB1-9A3F-4CBF-8994-B7D47082C3AC}" destId="{557CC285-5291-46B4-ADB4-261E0063D756}" srcOrd="1" destOrd="0" presId="urn:microsoft.com/office/officeart/2005/8/layout/hProcess7#3"/>
    <dgm:cxn modelId="{9BE85403-8C9B-4D68-8951-EB21767DE66D}" type="presOf" srcId="{584CFC8E-8DE1-41EE-87E4-F19699338D4B}" destId="{33EBE072-5839-4DB6-AB27-2A8F5EAA776F}" srcOrd="0" destOrd="0" presId="urn:microsoft.com/office/officeart/2005/8/layout/hProcess7#3"/>
    <dgm:cxn modelId="{7FD3D6F0-1043-47DC-87CE-1A53130B0C71}" type="presParOf" srcId="{33EBE072-5839-4DB6-AB27-2A8F5EAA776F}" destId="{72D7F706-E047-4582-BB4B-6E339F63DB46}" srcOrd="0" destOrd="0" presId="urn:microsoft.com/office/officeart/2005/8/layout/hProcess7#3"/>
    <dgm:cxn modelId="{D421A4D1-F81F-4920-B8D1-8532B6977C48}" type="presParOf" srcId="{72D7F706-E047-4582-BB4B-6E339F63DB46}" destId="{D82B21B5-9C5A-4668-976F-37D79C79264A}" srcOrd="0" destOrd="0" presId="urn:microsoft.com/office/officeart/2005/8/layout/hProcess7#3"/>
    <dgm:cxn modelId="{A4BC7569-5E02-4787-B142-E66BA66C42E5}" type="presParOf" srcId="{72D7F706-E047-4582-BB4B-6E339F63DB46}" destId="{557CC285-5291-46B4-ADB4-261E0063D756}" srcOrd="1" destOrd="0" presId="urn:microsoft.com/office/officeart/2005/8/layout/hProcess7#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4CFC8E-8DE1-41EE-87E4-F19699338D4B}" type="doc">
      <dgm:prSet loTypeId="urn:microsoft.com/office/officeart/2005/8/layout/hProcess7#4" loCatId="list" qsTypeId="urn:microsoft.com/office/officeart/2005/8/quickstyle/simple1" qsCatId="simple" csTypeId="urn:microsoft.com/office/officeart/2005/8/colors/accent1_2" csCatId="accent1" phldr="1"/>
      <dgm:spPr/>
      <dgm:t>
        <a:bodyPr/>
        <a:lstStyle/>
        <a:p>
          <a:endParaRPr lang="en-US"/>
        </a:p>
      </dgm:t>
    </dgm:pt>
    <dgm:pt modelId="{4B6BABB1-9A3F-4CBF-8994-B7D47082C3AC}">
      <dgm:prSet phldrT="[Text]" custT="1"/>
      <dgm:spPr>
        <a:blipFill rotWithShape="0">
          <a:blip xmlns:r="http://schemas.openxmlformats.org/officeDocument/2006/relationships" r:embed="rId1"/>
          <a:stretch>
            <a:fillRect/>
          </a:stretch>
        </a:blipFill>
      </dgm:spPr>
      <dgm:t>
        <a:bodyPr/>
        <a:lstStyle/>
        <a:p>
          <a:r>
            <a:rPr lang="en-US" sz="1200" b="1" dirty="0" smtClean="0">
              <a:solidFill>
                <a:schemeClr val="tx1"/>
              </a:solidFill>
            </a:rPr>
            <a:t>.</a:t>
          </a:r>
          <a:endParaRPr lang="en-US" sz="1200" b="1" dirty="0">
            <a:solidFill>
              <a:schemeClr val="tx1"/>
            </a:solidFill>
          </a:endParaRPr>
        </a:p>
      </dgm:t>
    </dgm:pt>
    <dgm:pt modelId="{76E9E46E-9CFE-469B-BCB6-DEB21F92E5CE}" type="sibTrans" cxnId="{247C09AD-75A9-4E62-9479-876EBC767CC9}">
      <dgm:prSet/>
      <dgm:spPr/>
      <dgm:t>
        <a:bodyPr/>
        <a:lstStyle/>
        <a:p>
          <a:endParaRPr lang="en-US"/>
        </a:p>
      </dgm:t>
    </dgm:pt>
    <dgm:pt modelId="{94948A2D-0873-4AD9-AEC4-D82EDD7F7601}" type="parTrans" cxnId="{247C09AD-75A9-4E62-9479-876EBC767CC9}">
      <dgm:prSet/>
      <dgm:spPr/>
      <dgm:t>
        <a:bodyPr/>
        <a:lstStyle/>
        <a:p>
          <a:endParaRPr lang="en-US"/>
        </a:p>
      </dgm:t>
    </dgm:pt>
    <dgm:pt modelId="{33EBE072-5839-4DB6-AB27-2A8F5EAA776F}" type="pres">
      <dgm:prSet presAssocID="{584CFC8E-8DE1-41EE-87E4-F19699338D4B}" presName="Name0" presStyleCnt="0">
        <dgm:presLayoutVars>
          <dgm:dir/>
          <dgm:animLvl val="lvl"/>
          <dgm:resizeHandles val="exact"/>
        </dgm:presLayoutVars>
      </dgm:prSet>
      <dgm:spPr/>
      <dgm:t>
        <a:bodyPr/>
        <a:lstStyle/>
        <a:p>
          <a:endParaRPr lang="en-US"/>
        </a:p>
      </dgm:t>
    </dgm:pt>
    <dgm:pt modelId="{72D7F706-E047-4582-BB4B-6E339F63DB46}" type="pres">
      <dgm:prSet presAssocID="{4B6BABB1-9A3F-4CBF-8994-B7D47082C3AC}" presName="compositeNode" presStyleCnt="0">
        <dgm:presLayoutVars>
          <dgm:bulletEnabled val="1"/>
        </dgm:presLayoutVars>
      </dgm:prSet>
      <dgm:spPr/>
    </dgm:pt>
    <dgm:pt modelId="{D82B21B5-9C5A-4668-976F-37D79C79264A}" type="pres">
      <dgm:prSet presAssocID="{4B6BABB1-9A3F-4CBF-8994-B7D47082C3AC}" presName="bgRect" presStyleLbl="node1" presStyleIdx="0" presStyleCnt="1" custLinFactNeighborY="7585"/>
      <dgm:spPr/>
      <dgm:t>
        <a:bodyPr/>
        <a:lstStyle/>
        <a:p>
          <a:endParaRPr lang="en-US"/>
        </a:p>
      </dgm:t>
    </dgm:pt>
    <dgm:pt modelId="{557CC285-5291-46B4-ADB4-261E0063D756}" type="pres">
      <dgm:prSet presAssocID="{4B6BABB1-9A3F-4CBF-8994-B7D47082C3AC}" presName="parentNode" presStyleLbl="node1" presStyleIdx="0" presStyleCnt="1">
        <dgm:presLayoutVars>
          <dgm:chMax val="0"/>
          <dgm:bulletEnabled val="1"/>
        </dgm:presLayoutVars>
      </dgm:prSet>
      <dgm:spPr/>
      <dgm:t>
        <a:bodyPr/>
        <a:lstStyle/>
        <a:p>
          <a:endParaRPr lang="en-US"/>
        </a:p>
      </dgm:t>
    </dgm:pt>
  </dgm:ptLst>
  <dgm:cxnLst>
    <dgm:cxn modelId="{A5458758-86EF-4E76-8E1C-303136F7C799}" type="presOf" srcId="{584CFC8E-8DE1-41EE-87E4-F19699338D4B}" destId="{33EBE072-5839-4DB6-AB27-2A8F5EAA776F}" srcOrd="0" destOrd="0" presId="urn:microsoft.com/office/officeart/2005/8/layout/hProcess7#4"/>
    <dgm:cxn modelId="{FA358EFC-4B44-42CA-97B8-6D254B3F42DD}" type="presOf" srcId="{4B6BABB1-9A3F-4CBF-8994-B7D47082C3AC}" destId="{D82B21B5-9C5A-4668-976F-37D79C79264A}" srcOrd="0" destOrd="0" presId="urn:microsoft.com/office/officeart/2005/8/layout/hProcess7#4"/>
    <dgm:cxn modelId="{247C09AD-75A9-4E62-9479-876EBC767CC9}" srcId="{584CFC8E-8DE1-41EE-87E4-F19699338D4B}" destId="{4B6BABB1-9A3F-4CBF-8994-B7D47082C3AC}" srcOrd="0" destOrd="0" parTransId="{94948A2D-0873-4AD9-AEC4-D82EDD7F7601}" sibTransId="{76E9E46E-9CFE-469B-BCB6-DEB21F92E5CE}"/>
    <dgm:cxn modelId="{C08E5906-B8DD-4373-B4DC-B42416D2679D}" type="presOf" srcId="{4B6BABB1-9A3F-4CBF-8994-B7D47082C3AC}" destId="{557CC285-5291-46B4-ADB4-261E0063D756}" srcOrd="1" destOrd="0" presId="urn:microsoft.com/office/officeart/2005/8/layout/hProcess7#4"/>
    <dgm:cxn modelId="{CAA2E2D4-2315-4DB6-8DFB-3FB9343A06D0}" type="presParOf" srcId="{33EBE072-5839-4DB6-AB27-2A8F5EAA776F}" destId="{72D7F706-E047-4582-BB4B-6E339F63DB46}" srcOrd="0" destOrd="0" presId="urn:microsoft.com/office/officeart/2005/8/layout/hProcess7#4"/>
    <dgm:cxn modelId="{E2B7F71E-3BA4-4A3E-886D-263D4316FCD7}" type="presParOf" srcId="{72D7F706-E047-4582-BB4B-6E339F63DB46}" destId="{D82B21B5-9C5A-4668-976F-37D79C79264A}" srcOrd="0" destOrd="0" presId="urn:microsoft.com/office/officeart/2005/8/layout/hProcess7#4"/>
    <dgm:cxn modelId="{CF49AD34-219F-4825-9B58-6FD63A28555D}" type="presParOf" srcId="{72D7F706-E047-4582-BB4B-6E339F63DB46}" destId="{557CC285-5291-46B4-ADB4-261E0063D756}" srcOrd="1" destOrd="0" presId="urn:microsoft.com/office/officeart/2005/8/layout/hProcess7#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DD2C9-A2C1-4BC7-B6CD-815AB2ABD4BE}">
      <dsp:nvSpPr>
        <dsp:cNvPr id="0" name=""/>
        <dsp:cNvSpPr/>
      </dsp:nvSpPr>
      <dsp:spPr>
        <a:xfrm>
          <a:off x="628" y="594339"/>
          <a:ext cx="2705062" cy="4016336"/>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b="1" kern="1200" dirty="0" smtClean="0">
              <a:solidFill>
                <a:schemeClr val="tx1"/>
              </a:solidFill>
            </a:rPr>
            <a:t>Tabular Report</a:t>
          </a:r>
          <a:endParaRPr lang="en-US" sz="2400" b="1" kern="1200" dirty="0">
            <a:solidFill>
              <a:schemeClr val="tx1"/>
            </a:solidFill>
          </a:endParaRPr>
        </a:p>
      </dsp:txBody>
      <dsp:txXfrm rot="16200000">
        <a:off x="-1375563" y="1970531"/>
        <a:ext cx="3293395" cy="541012"/>
      </dsp:txXfrm>
    </dsp:sp>
    <dsp:sp modelId="{086B6A52-3B89-4D90-BF70-4EF4A62D5665}">
      <dsp:nvSpPr>
        <dsp:cNvPr id="0" name=""/>
        <dsp:cNvSpPr/>
      </dsp:nvSpPr>
      <dsp:spPr>
        <a:xfrm>
          <a:off x="2819412" y="457192"/>
          <a:ext cx="2705062" cy="4199252"/>
        </a:xfrm>
        <a:prstGeom prst="roundRect">
          <a:avLst>
            <a:gd name="adj" fmla="val 5000"/>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b="1" kern="1200" dirty="0" smtClean="0">
              <a:solidFill>
                <a:schemeClr val="tx1"/>
              </a:solidFill>
            </a:rPr>
            <a:t>Summery Report</a:t>
          </a:r>
          <a:endParaRPr lang="en-US" sz="2400" b="1" kern="1200" dirty="0">
            <a:solidFill>
              <a:schemeClr val="tx1"/>
            </a:solidFill>
          </a:endParaRPr>
        </a:p>
      </dsp:txBody>
      <dsp:txXfrm rot="16200000">
        <a:off x="1368224" y="1908380"/>
        <a:ext cx="3443387" cy="541012"/>
      </dsp:txXfrm>
    </dsp:sp>
    <dsp:sp modelId="{21097958-4001-4250-8DA2-1E043FF54B7B}">
      <dsp:nvSpPr>
        <dsp:cNvPr id="0" name=""/>
        <dsp:cNvSpPr/>
      </dsp:nvSpPr>
      <dsp:spPr>
        <a:xfrm rot="16200000" flipV="1">
          <a:off x="2575315" y="3366027"/>
          <a:ext cx="477156" cy="45720"/>
        </a:xfrm>
        <a:prstGeom prst="flowChartExtract">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DCAA25-78CD-4FD3-90B8-AB0C30D56467}">
      <dsp:nvSpPr>
        <dsp:cNvPr id="0" name=""/>
        <dsp:cNvSpPr/>
      </dsp:nvSpPr>
      <dsp:spPr>
        <a:xfrm>
          <a:off x="5600108" y="605473"/>
          <a:ext cx="2705062" cy="3894478"/>
        </a:xfrm>
        <a:prstGeom prst="roundRect">
          <a:avLst>
            <a:gd name="adj" fmla="val 5000"/>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b="1" kern="1200" dirty="0" smtClean="0">
              <a:solidFill>
                <a:schemeClr val="tx1"/>
              </a:solidFill>
            </a:rPr>
            <a:t>Matrix Report</a:t>
          </a:r>
          <a:endParaRPr lang="en-US" sz="2400" b="1" kern="1200" dirty="0">
            <a:solidFill>
              <a:schemeClr val="tx1"/>
            </a:solidFill>
          </a:endParaRPr>
        </a:p>
      </dsp:txBody>
      <dsp:txXfrm rot="16200000">
        <a:off x="4273878" y="1931703"/>
        <a:ext cx="3193472" cy="541012"/>
      </dsp:txXfrm>
    </dsp:sp>
    <dsp:sp modelId="{6718072F-9063-43BE-BC07-E73E0F34F579}">
      <dsp:nvSpPr>
        <dsp:cNvPr id="0" name=""/>
        <dsp:cNvSpPr/>
      </dsp:nvSpPr>
      <dsp:spPr>
        <a:xfrm rot="16200000" flipV="1">
          <a:off x="5375055" y="3363722"/>
          <a:ext cx="477156" cy="50330"/>
        </a:xfrm>
        <a:prstGeom prst="flowChartExtract">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B21B5-9C5A-4668-976F-37D79C79264A}">
      <dsp:nvSpPr>
        <dsp:cNvPr id="0" name=""/>
        <dsp:cNvSpPr/>
      </dsp:nvSpPr>
      <dsp:spPr>
        <a:xfrm>
          <a:off x="0" y="0"/>
          <a:ext cx="4038600" cy="4343400"/>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t" anchorCtr="0">
          <a:noAutofit/>
        </a:bodyPr>
        <a:lstStyle/>
        <a:p>
          <a:pPr lvl="0" algn="r" defTabSz="533400">
            <a:lnSpc>
              <a:spcPct val="90000"/>
            </a:lnSpc>
            <a:spcBef>
              <a:spcPct val="0"/>
            </a:spcBef>
            <a:spcAft>
              <a:spcPct val="35000"/>
            </a:spcAft>
          </a:pPr>
          <a:r>
            <a:rPr lang="en-US" sz="1200" b="1" kern="1200" dirty="0" smtClean="0">
              <a:solidFill>
                <a:schemeClr val="tx1"/>
              </a:solidFill>
            </a:rPr>
            <a:t>.</a:t>
          </a:r>
          <a:endParaRPr lang="en-US" sz="1200" b="1" kern="1200" dirty="0">
            <a:solidFill>
              <a:schemeClr val="tx1"/>
            </a:solidFill>
          </a:endParaRPr>
        </a:p>
      </dsp:txBody>
      <dsp:txXfrm rot="16200000">
        <a:off x="-1376934" y="1376934"/>
        <a:ext cx="3561588" cy="807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B21B5-9C5A-4668-976F-37D79C79264A}">
      <dsp:nvSpPr>
        <dsp:cNvPr id="0" name=""/>
        <dsp:cNvSpPr/>
      </dsp:nvSpPr>
      <dsp:spPr>
        <a:xfrm>
          <a:off x="0" y="0"/>
          <a:ext cx="4191000" cy="4724399"/>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t" anchorCtr="0">
          <a:noAutofit/>
        </a:bodyPr>
        <a:lstStyle/>
        <a:p>
          <a:pPr lvl="0" algn="r" defTabSz="533400">
            <a:lnSpc>
              <a:spcPct val="90000"/>
            </a:lnSpc>
            <a:spcBef>
              <a:spcPct val="0"/>
            </a:spcBef>
            <a:spcAft>
              <a:spcPct val="35000"/>
            </a:spcAft>
          </a:pPr>
          <a:r>
            <a:rPr lang="en-US" sz="1200" b="1" kern="1200" dirty="0" smtClean="0">
              <a:solidFill>
                <a:schemeClr val="tx1"/>
              </a:solidFill>
            </a:rPr>
            <a:t>.</a:t>
          </a:r>
          <a:endParaRPr lang="en-US" sz="1200" b="1" kern="1200" dirty="0">
            <a:solidFill>
              <a:schemeClr val="tx1"/>
            </a:solidFill>
          </a:endParaRPr>
        </a:p>
      </dsp:txBody>
      <dsp:txXfrm rot="16200000">
        <a:off x="-1517904" y="1517904"/>
        <a:ext cx="3874008" cy="838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B21B5-9C5A-4668-976F-37D79C79264A}">
      <dsp:nvSpPr>
        <dsp:cNvPr id="0" name=""/>
        <dsp:cNvSpPr/>
      </dsp:nvSpPr>
      <dsp:spPr>
        <a:xfrm>
          <a:off x="0" y="0"/>
          <a:ext cx="4572000" cy="4876800"/>
        </a:xfrm>
        <a:prstGeom prst="roundRect">
          <a:avLst>
            <a:gd name="adj" fmla="val 5000"/>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t" anchorCtr="0">
          <a:noAutofit/>
        </a:bodyPr>
        <a:lstStyle/>
        <a:p>
          <a:pPr lvl="0" algn="r" defTabSz="533400">
            <a:lnSpc>
              <a:spcPct val="90000"/>
            </a:lnSpc>
            <a:spcBef>
              <a:spcPct val="0"/>
            </a:spcBef>
            <a:spcAft>
              <a:spcPct val="35000"/>
            </a:spcAft>
          </a:pPr>
          <a:r>
            <a:rPr lang="en-US" sz="1200" b="1" kern="1200" dirty="0" smtClean="0">
              <a:solidFill>
                <a:schemeClr val="tx1"/>
              </a:solidFill>
            </a:rPr>
            <a:t>.</a:t>
          </a:r>
          <a:endParaRPr lang="en-US" sz="1200" b="1" kern="1200" dirty="0">
            <a:solidFill>
              <a:schemeClr val="tx1"/>
            </a:solidFill>
          </a:endParaRPr>
        </a:p>
      </dsp:txBody>
      <dsp:txXfrm rot="16200000">
        <a:off x="-1542288" y="1542288"/>
        <a:ext cx="3998976" cy="9144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580A358-F66C-4EF6-BCA2-E60040FF052A}" type="datetimeFigureOut">
              <a:rPr lang="en-US"/>
              <a:pPr>
                <a:defRPr/>
              </a:pPr>
              <a:t>5/30/2019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6CDC074-21D6-4FA3-880F-26809571F68A}" type="slidenum">
              <a:rPr lang="en-US" altLang="en-US"/>
              <a:pPr/>
              <a:t>‹#›</a:t>
            </a:fld>
            <a:endParaRPr lang="en-US" altLang="en-US"/>
          </a:p>
        </p:txBody>
      </p:sp>
    </p:spTree>
    <p:extLst>
      <p:ext uri="{BB962C8B-B14F-4D97-AF65-F5344CB8AC3E}">
        <p14:creationId xmlns:p14="http://schemas.microsoft.com/office/powerpoint/2010/main" val="3688460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en-US" smtClean="0">
              <a:latin typeface="Times New Roman" panose="02020603050405020304" pitchFamily="18"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22338">
              <a:defRPr sz="1600">
                <a:solidFill>
                  <a:schemeClr val="tx1"/>
                </a:solidFill>
                <a:latin typeface="Times New Roman" panose="02020603050405020304" pitchFamily="18" charset="0"/>
              </a:defRPr>
            </a:lvl1pPr>
            <a:lvl2pPr marL="742950" indent="-285750" algn="ctr" defTabSz="922338">
              <a:defRPr sz="1600">
                <a:solidFill>
                  <a:schemeClr val="tx1"/>
                </a:solidFill>
                <a:latin typeface="Times New Roman" panose="02020603050405020304" pitchFamily="18" charset="0"/>
              </a:defRPr>
            </a:lvl2pPr>
            <a:lvl3pPr marL="1143000" indent="-228600" algn="ctr" defTabSz="922338">
              <a:defRPr sz="1600">
                <a:solidFill>
                  <a:schemeClr val="tx1"/>
                </a:solidFill>
                <a:latin typeface="Times New Roman" panose="02020603050405020304" pitchFamily="18" charset="0"/>
              </a:defRPr>
            </a:lvl3pPr>
            <a:lvl4pPr marL="1600200" indent="-228600" algn="ctr" defTabSz="922338">
              <a:defRPr sz="1600">
                <a:solidFill>
                  <a:schemeClr val="tx1"/>
                </a:solidFill>
                <a:latin typeface="Times New Roman" panose="02020603050405020304" pitchFamily="18" charset="0"/>
              </a:defRPr>
            </a:lvl4pPr>
            <a:lvl5pPr marL="2057400" indent="-228600" algn="ctr" defTabSz="922338">
              <a:defRPr sz="1600">
                <a:solidFill>
                  <a:schemeClr val="tx1"/>
                </a:solidFill>
                <a:latin typeface="Times New Roman" panose="02020603050405020304" pitchFamily="18" charset="0"/>
              </a:defRPr>
            </a:lvl5pPr>
            <a:lvl6pPr marL="25146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9pPr>
          </a:lstStyle>
          <a:p>
            <a:pPr algn="r">
              <a:spcBef>
                <a:spcPct val="0"/>
              </a:spcBef>
            </a:pPr>
            <a:fld id="{63AC3BD0-C5B9-4C23-BDD0-D3446AC153AC}" type="slidenum">
              <a:rPr lang="en-US" altLang="en-US" sz="1000">
                <a:solidFill>
                  <a:srgbClr val="000000"/>
                </a:solidFill>
                <a:latin typeface="Arial" panose="020B0604020202020204" pitchFamily="34" charset="0"/>
              </a:rPr>
              <a:pPr algn="r">
                <a:spcBef>
                  <a:spcPct val="0"/>
                </a:spcBef>
              </a:pPr>
              <a:t>1</a:t>
            </a:fld>
            <a:endParaRPr lang="en-US" alt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00541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en-US" smtClean="0">
              <a:latin typeface="Times New Roman" panose="02020603050405020304" pitchFamily="18"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22338">
              <a:defRPr sz="1600">
                <a:solidFill>
                  <a:schemeClr val="tx1"/>
                </a:solidFill>
                <a:latin typeface="Times New Roman" panose="02020603050405020304" pitchFamily="18" charset="0"/>
              </a:defRPr>
            </a:lvl1pPr>
            <a:lvl2pPr marL="742950" indent="-285750" algn="ctr" defTabSz="922338">
              <a:defRPr sz="1600">
                <a:solidFill>
                  <a:schemeClr val="tx1"/>
                </a:solidFill>
                <a:latin typeface="Times New Roman" panose="02020603050405020304" pitchFamily="18" charset="0"/>
              </a:defRPr>
            </a:lvl2pPr>
            <a:lvl3pPr marL="1143000" indent="-228600" algn="ctr" defTabSz="922338">
              <a:defRPr sz="1600">
                <a:solidFill>
                  <a:schemeClr val="tx1"/>
                </a:solidFill>
                <a:latin typeface="Times New Roman" panose="02020603050405020304" pitchFamily="18" charset="0"/>
              </a:defRPr>
            </a:lvl3pPr>
            <a:lvl4pPr marL="1600200" indent="-228600" algn="ctr" defTabSz="922338">
              <a:defRPr sz="1600">
                <a:solidFill>
                  <a:schemeClr val="tx1"/>
                </a:solidFill>
                <a:latin typeface="Times New Roman" panose="02020603050405020304" pitchFamily="18" charset="0"/>
              </a:defRPr>
            </a:lvl4pPr>
            <a:lvl5pPr marL="2057400" indent="-228600" algn="ctr" defTabSz="922338">
              <a:defRPr sz="1600">
                <a:solidFill>
                  <a:schemeClr val="tx1"/>
                </a:solidFill>
                <a:latin typeface="Times New Roman" panose="02020603050405020304" pitchFamily="18" charset="0"/>
              </a:defRPr>
            </a:lvl5pPr>
            <a:lvl6pPr marL="25146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9pPr>
          </a:lstStyle>
          <a:p>
            <a:pPr algn="r">
              <a:spcBef>
                <a:spcPct val="0"/>
              </a:spcBef>
            </a:pPr>
            <a:fld id="{CE98F3D5-0291-4F9B-892B-F24A00AA164C}" type="slidenum">
              <a:rPr lang="en-US" altLang="en-US" sz="1000">
                <a:solidFill>
                  <a:srgbClr val="000000"/>
                </a:solidFill>
                <a:latin typeface="Arial" panose="020B0604020202020204" pitchFamily="34" charset="0"/>
              </a:rPr>
              <a:pPr algn="r">
                <a:spcBef>
                  <a:spcPct val="0"/>
                </a:spcBef>
              </a:pPr>
              <a:t>20</a:t>
            </a:fld>
            <a:endParaRPr lang="en-US" alt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130626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7.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0.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3.xml"/><Relationship Id="rId4" Type="http://schemas.openxmlformats.org/officeDocument/2006/relationships/image" Target="../media/image15.jpeg"/></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4.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6.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18.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20.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3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5.jpeg"/></Relationships>
</file>

<file path=ppt/slideLayouts/_rels/slideLayout3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2.xml"/></Relationships>
</file>

<file path=ppt/slideLayouts/_rels/slideLayout3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Master" Target="../slideMasters/slideMaster22.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2.xml"/></Relationships>
</file>

<file path=ppt/slideLayouts/_rels/slideLayout3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2.xml"/></Relationships>
</file>

<file path=ppt/slideLayouts/_rels/slideLayout3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2.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2.xml"/></Relationships>
</file>

<file path=ppt/slideLayouts/_rels/slideLayout3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2.xml"/></Relationships>
</file>

<file path=ppt/slideLayouts/_rels/slideLayout3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8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23.xml"/><Relationship Id="rId4" Type="http://schemas.openxmlformats.org/officeDocument/2006/relationships/image" Target="../media/image15.jpeg"/></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24.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39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39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39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5.xml"/></Relationships>
</file>

<file path=ppt/slideLayouts/_rels/slideLayout4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5.xml"/></Relationships>
</file>

<file path=ppt/slideLayouts/_rels/slideLayout4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Master" Target="../slideMasters/slideMaster2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5.xml"/></Relationships>
</file>

<file path=ppt/slideLayouts/_rels/slideLayout4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5.xml"/></Relationships>
</file>

<file path=ppt/slideLayouts/_rels/slideLayout4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5.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5.xml"/></Relationships>
</file>

<file path=ppt/slideLayouts/_rels/slideLayout4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5.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5.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26.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4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6.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28.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4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3.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4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8.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jpeg"/><Relationship Id="rId1" Type="http://schemas.openxmlformats.org/officeDocument/2006/relationships/slideMaster" Target="../slideMasters/slideMaster5.xml"/><Relationship Id="rId5" Type="http://schemas.openxmlformats.org/officeDocument/2006/relationships/image" Target="../media/image11.jpeg"/><Relationship Id="rId4" Type="http://schemas.openxmlformats.org/officeDocument/2006/relationships/image" Target="../media/image15.jpe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1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891914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8630961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2079240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135849819"/>
      </p:ext>
    </p:extLst>
  </p:cSld>
  <p:clrMapOvr>
    <a:masterClrMapping/>
  </p:clrMapOvr>
  <p:transition>
    <p:fade thruBlk="1"/>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4027469"/>
      </p:ext>
    </p:extLst>
  </p:cSld>
  <p:clrMapOvr>
    <a:masterClrMapping/>
  </p:clrMapOvr>
  <p:transition>
    <p:fade thruBlk="1"/>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02999126"/>
      </p:ext>
    </p:extLst>
  </p:cSld>
  <p:clrMapOvr>
    <a:masterClrMapping/>
  </p:clrMapOvr>
  <p:transition>
    <p:fade thruBlk="1"/>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65634265"/>
      </p:ext>
    </p:extLst>
  </p:cSld>
  <p:clrMapOvr>
    <a:masterClrMapping/>
  </p:clrMapOvr>
  <p:transitio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77722345"/>
      </p:ext>
    </p:extLst>
  </p:cSld>
  <p:clrMapOvr>
    <a:masterClrMapping/>
  </p:clrMapOvr>
  <p:transitio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59448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2C27FE-38C9-4E28-A0DA-C86C86970EA9}"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167584-631A-4F8D-BCEA-A38CFF11CFCD}" type="slidenum">
              <a:rPr lang="en-US" altLang="en-US"/>
              <a:pPr>
                <a:defRPr/>
              </a:pPr>
              <a:t>‹#›</a:t>
            </a:fld>
            <a:endParaRPr lang="en-US" altLang="en-US"/>
          </a:p>
        </p:txBody>
      </p:sp>
    </p:spTree>
    <p:extLst>
      <p:ext uri="{BB962C8B-B14F-4D97-AF65-F5344CB8AC3E}">
        <p14:creationId xmlns:p14="http://schemas.microsoft.com/office/powerpoint/2010/main" val="404646097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7168C36-3FC1-443C-A377-B2505156F92A}"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189612-E3EE-4C5C-9DC0-331EB9B354EB}" type="slidenum">
              <a:rPr lang="en-US" altLang="en-US"/>
              <a:pPr>
                <a:defRPr/>
              </a:pPr>
              <a:t>‹#›</a:t>
            </a:fld>
            <a:endParaRPr lang="en-US" altLang="en-US"/>
          </a:p>
        </p:txBody>
      </p:sp>
    </p:spTree>
    <p:extLst>
      <p:ext uri="{BB962C8B-B14F-4D97-AF65-F5344CB8AC3E}">
        <p14:creationId xmlns:p14="http://schemas.microsoft.com/office/powerpoint/2010/main" val="97901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5801753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FE7C09-CA4C-4FFD-A71E-54D8B61DF6BF}"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75DA67-7883-4EEB-ACAF-DD4E5AE224BD}" type="slidenum">
              <a:rPr lang="en-US" altLang="en-US"/>
              <a:pPr>
                <a:defRPr/>
              </a:pPr>
              <a:t>‹#›</a:t>
            </a:fld>
            <a:endParaRPr lang="en-US" altLang="en-US"/>
          </a:p>
        </p:txBody>
      </p:sp>
    </p:spTree>
    <p:extLst>
      <p:ext uri="{BB962C8B-B14F-4D97-AF65-F5344CB8AC3E}">
        <p14:creationId xmlns:p14="http://schemas.microsoft.com/office/powerpoint/2010/main" val="30314689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BDB1F27-508D-4809-A4A2-38F1238EBA9E}"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5BC10A-0629-46D2-BE2B-8DA885DD124C}" type="slidenum">
              <a:rPr lang="en-US" altLang="en-US"/>
              <a:pPr>
                <a:defRPr/>
              </a:pPr>
              <a:t>‹#›</a:t>
            </a:fld>
            <a:endParaRPr lang="en-US" altLang="en-US"/>
          </a:p>
        </p:txBody>
      </p:sp>
    </p:spTree>
    <p:extLst>
      <p:ext uri="{BB962C8B-B14F-4D97-AF65-F5344CB8AC3E}">
        <p14:creationId xmlns:p14="http://schemas.microsoft.com/office/powerpoint/2010/main" val="22511133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165DE5E-9494-4038-939E-FC6960910F42}"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CBD3CF3-F9D8-4B49-8BDF-17A7AEECD276}" type="slidenum">
              <a:rPr lang="en-US" altLang="en-US"/>
              <a:pPr>
                <a:defRPr/>
              </a:pPr>
              <a:t>‹#›</a:t>
            </a:fld>
            <a:endParaRPr lang="en-US" altLang="en-US"/>
          </a:p>
        </p:txBody>
      </p:sp>
    </p:spTree>
    <p:extLst>
      <p:ext uri="{BB962C8B-B14F-4D97-AF65-F5344CB8AC3E}">
        <p14:creationId xmlns:p14="http://schemas.microsoft.com/office/powerpoint/2010/main" val="25459504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37C4341-605F-4B0F-90B9-CB03392366C4}"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C7664BA-1ACE-4F5D-86AD-61B83B6C3F9F}" type="slidenum">
              <a:rPr lang="en-US" altLang="en-US"/>
              <a:pPr>
                <a:defRPr/>
              </a:pPr>
              <a:t>‹#›</a:t>
            </a:fld>
            <a:endParaRPr lang="en-US" altLang="en-US"/>
          </a:p>
        </p:txBody>
      </p:sp>
    </p:spTree>
    <p:extLst>
      <p:ext uri="{BB962C8B-B14F-4D97-AF65-F5344CB8AC3E}">
        <p14:creationId xmlns:p14="http://schemas.microsoft.com/office/powerpoint/2010/main" val="189316282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CB3D8E-0ACF-41B0-8B2E-17DE3C89DE43}"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FFFBC19-3AF2-46FE-A215-A9748CF66927}" type="slidenum">
              <a:rPr lang="en-US" altLang="en-US"/>
              <a:pPr>
                <a:defRPr/>
              </a:pPr>
              <a:t>‹#›</a:t>
            </a:fld>
            <a:endParaRPr lang="en-US" altLang="en-US"/>
          </a:p>
        </p:txBody>
      </p:sp>
    </p:spTree>
    <p:extLst>
      <p:ext uri="{BB962C8B-B14F-4D97-AF65-F5344CB8AC3E}">
        <p14:creationId xmlns:p14="http://schemas.microsoft.com/office/powerpoint/2010/main" val="18653035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982DA61-1E3D-42BE-94E7-6E0E9278BA60}"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299466-89DC-4D88-8C20-2CAED00CA163}" type="slidenum">
              <a:rPr lang="en-US" altLang="en-US"/>
              <a:pPr>
                <a:defRPr/>
              </a:pPr>
              <a:t>‹#›</a:t>
            </a:fld>
            <a:endParaRPr lang="en-US" altLang="en-US"/>
          </a:p>
        </p:txBody>
      </p:sp>
    </p:spTree>
    <p:extLst>
      <p:ext uri="{BB962C8B-B14F-4D97-AF65-F5344CB8AC3E}">
        <p14:creationId xmlns:p14="http://schemas.microsoft.com/office/powerpoint/2010/main" val="20353358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1B8162-88E6-4F72-9E57-CE0C19C17B57}"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BFD618-4227-4575-9BC4-517595DCF72A}" type="slidenum">
              <a:rPr lang="en-US" altLang="en-US"/>
              <a:pPr>
                <a:defRPr/>
              </a:pPr>
              <a:t>‹#›</a:t>
            </a:fld>
            <a:endParaRPr lang="en-US" altLang="en-US"/>
          </a:p>
        </p:txBody>
      </p:sp>
    </p:spTree>
    <p:extLst>
      <p:ext uri="{BB962C8B-B14F-4D97-AF65-F5344CB8AC3E}">
        <p14:creationId xmlns:p14="http://schemas.microsoft.com/office/powerpoint/2010/main" val="10973335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6F91A6-8089-4A42-9F4A-4D0AE7D9B5F6}"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FA46A7-D2BC-4A43-A32C-FC4BC8092115}" type="slidenum">
              <a:rPr lang="en-US" altLang="en-US"/>
              <a:pPr>
                <a:defRPr/>
              </a:pPr>
              <a:t>‹#›</a:t>
            </a:fld>
            <a:endParaRPr lang="en-US" altLang="en-US"/>
          </a:p>
        </p:txBody>
      </p:sp>
    </p:spTree>
    <p:extLst>
      <p:ext uri="{BB962C8B-B14F-4D97-AF65-F5344CB8AC3E}">
        <p14:creationId xmlns:p14="http://schemas.microsoft.com/office/powerpoint/2010/main" val="327952776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2E0FE24-D2C5-42CF-B64C-94152F84F4F4}"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F24CB2-4331-4644-9A79-72F05F9E5889}" type="slidenum">
              <a:rPr lang="en-US" altLang="en-US"/>
              <a:pPr>
                <a:defRPr/>
              </a:pPr>
              <a:t>‹#›</a:t>
            </a:fld>
            <a:endParaRPr lang="en-US" altLang="en-US"/>
          </a:p>
        </p:txBody>
      </p:sp>
    </p:spTree>
    <p:extLst>
      <p:ext uri="{BB962C8B-B14F-4D97-AF65-F5344CB8AC3E}">
        <p14:creationId xmlns:p14="http://schemas.microsoft.com/office/powerpoint/2010/main" val="134544905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37603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6045535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773108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7699185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619627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989837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349022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70827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72667698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7598316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066311582"/>
      </p:ext>
    </p:extLst>
  </p:cSld>
  <p:clrMapOvr>
    <a:masterClrMapping/>
  </p:clrMapOvr>
  <p:transition>
    <p:fade thruBlk="1"/>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32431271"/>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2983686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79687237"/>
      </p:ext>
    </p:extLst>
  </p:cSld>
  <p:clrMapOvr>
    <a:masterClrMapping/>
  </p:clrMapOvr>
  <p:transition>
    <p:fade thruBlk="1"/>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54300301"/>
      </p:ext>
    </p:extLst>
  </p:cSld>
  <p:clrMapOvr>
    <a:masterClrMapping/>
  </p:clrMapOvr>
  <p:transition spd="med">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088791"/>
      </p:ext>
    </p:extLst>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615547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2CD842D-BFE8-4A6A-B8C1-B61B010477FB}"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D961AA-6DB5-4C1A-A9F1-FB62F67E302D}" type="slidenum">
              <a:rPr lang="en-US" altLang="en-US"/>
              <a:pPr>
                <a:defRPr/>
              </a:pPr>
              <a:t>‹#›</a:t>
            </a:fld>
            <a:endParaRPr lang="en-US" altLang="en-US"/>
          </a:p>
        </p:txBody>
      </p:sp>
    </p:spTree>
    <p:extLst>
      <p:ext uri="{BB962C8B-B14F-4D97-AF65-F5344CB8AC3E}">
        <p14:creationId xmlns:p14="http://schemas.microsoft.com/office/powerpoint/2010/main" val="403065149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06191A-E0E1-4A17-BC5B-361A60B177BA}"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E81513-13AB-4CF6-9A2C-2E9D4FBBD0DC}" type="slidenum">
              <a:rPr lang="en-US" altLang="en-US"/>
              <a:pPr>
                <a:defRPr/>
              </a:pPr>
              <a:t>‹#›</a:t>
            </a:fld>
            <a:endParaRPr lang="en-US" altLang="en-US"/>
          </a:p>
        </p:txBody>
      </p:sp>
    </p:spTree>
    <p:extLst>
      <p:ext uri="{BB962C8B-B14F-4D97-AF65-F5344CB8AC3E}">
        <p14:creationId xmlns:p14="http://schemas.microsoft.com/office/powerpoint/2010/main" val="94936989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E2C0232-5CD0-44D2-8CE7-9CD36608A208}"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D8EC5B-A115-4DB8-8C00-AE3616C1DA70}" type="slidenum">
              <a:rPr lang="en-US" altLang="en-US"/>
              <a:pPr>
                <a:defRPr/>
              </a:pPr>
              <a:t>‹#›</a:t>
            </a:fld>
            <a:endParaRPr lang="en-US" altLang="en-US"/>
          </a:p>
        </p:txBody>
      </p:sp>
    </p:spTree>
    <p:extLst>
      <p:ext uri="{BB962C8B-B14F-4D97-AF65-F5344CB8AC3E}">
        <p14:creationId xmlns:p14="http://schemas.microsoft.com/office/powerpoint/2010/main" val="386333786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F60BD59-C8B4-446F-A892-C59D099CF913}"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643BFD-49D6-42A5-97E2-854795E57698}" type="slidenum">
              <a:rPr lang="en-US" altLang="en-US"/>
              <a:pPr>
                <a:defRPr/>
              </a:pPr>
              <a:t>‹#›</a:t>
            </a:fld>
            <a:endParaRPr lang="en-US" altLang="en-US"/>
          </a:p>
        </p:txBody>
      </p:sp>
    </p:spTree>
    <p:extLst>
      <p:ext uri="{BB962C8B-B14F-4D97-AF65-F5344CB8AC3E}">
        <p14:creationId xmlns:p14="http://schemas.microsoft.com/office/powerpoint/2010/main" val="38264584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0984EB4-F412-4F19-9589-0F50218774DC}"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2F2D969-BEA3-4048-BDB6-2688D2E94E0B}" type="slidenum">
              <a:rPr lang="en-US" altLang="en-US"/>
              <a:pPr>
                <a:defRPr/>
              </a:pPr>
              <a:t>‹#›</a:t>
            </a:fld>
            <a:endParaRPr lang="en-US" altLang="en-US"/>
          </a:p>
        </p:txBody>
      </p:sp>
    </p:spTree>
    <p:extLst>
      <p:ext uri="{BB962C8B-B14F-4D97-AF65-F5344CB8AC3E}">
        <p14:creationId xmlns:p14="http://schemas.microsoft.com/office/powerpoint/2010/main" val="30923532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2755C78-D4CF-4808-8241-6A32D5E0AFD4}"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320EDEA-8252-4F33-BCEB-6FE2916850FB}" type="slidenum">
              <a:rPr lang="en-US" altLang="en-US"/>
              <a:pPr>
                <a:defRPr/>
              </a:pPr>
              <a:t>‹#›</a:t>
            </a:fld>
            <a:endParaRPr lang="en-US" altLang="en-US"/>
          </a:p>
        </p:txBody>
      </p:sp>
    </p:spTree>
    <p:extLst>
      <p:ext uri="{BB962C8B-B14F-4D97-AF65-F5344CB8AC3E}">
        <p14:creationId xmlns:p14="http://schemas.microsoft.com/office/powerpoint/2010/main" val="636560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2196590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5F1F55-E716-4A9A-A2B7-FC2A444A0792}"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CCA3750-55EA-4687-AF98-507591A92923}" type="slidenum">
              <a:rPr lang="en-US" altLang="en-US"/>
              <a:pPr>
                <a:defRPr/>
              </a:pPr>
              <a:t>‹#›</a:t>
            </a:fld>
            <a:endParaRPr lang="en-US" altLang="en-US"/>
          </a:p>
        </p:txBody>
      </p:sp>
    </p:spTree>
    <p:extLst>
      <p:ext uri="{BB962C8B-B14F-4D97-AF65-F5344CB8AC3E}">
        <p14:creationId xmlns:p14="http://schemas.microsoft.com/office/powerpoint/2010/main" val="12748213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FCDCD5-82F3-40F5-97AF-BEB0AD9D5D03}"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3AA8EB-AA6C-4A9C-90E8-760BABD6A276}" type="slidenum">
              <a:rPr lang="en-US" altLang="en-US"/>
              <a:pPr>
                <a:defRPr/>
              </a:pPr>
              <a:t>‹#›</a:t>
            </a:fld>
            <a:endParaRPr lang="en-US" altLang="en-US"/>
          </a:p>
        </p:txBody>
      </p:sp>
    </p:spTree>
    <p:extLst>
      <p:ext uri="{BB962C8B-B14F-4D97-AF65-F5344CB8AC3E}">
        <p14:creationId xmlns:p14="http://schemas.microsoft.com/office/powerpoint/2010/main" val="96192618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F8DBB-606A-4077-8FED-D9813867BDF8}"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C7FF8E-C3A1-4CF3-980A-717EB213E7AD}" type="slidenum">
              <a:rPr lang="en-US" altLang="en-US"/>
              <a:pPr>
                <a:defRPr/>
              </a:pPr>
              <a:t>‹#›</a:t>
            </a:fld>
            <a:endParaRPr lang="en-US" altLang="en-US"/>
          </a:p>
        </p:txBody>
      </p:sp>
    </p:spTree>
    <p:extLst>
      <p:ext uri="{BB962C8B-B14F-4D97-AF65-F5344CB8AC3E}">
        <p14:creationId xmlns:p14="http://schemas.microsoft.com/office/powerpoint/2010/main" val="383002919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D9986A-D3C5-4661-ACDB-89187AD98CFC}"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B54C58-CAE6-4CE0-884E-52730D901FFA}" type="slidenum">
              <a:rPr lang="en-US" altLang="en-US"/>
              <a:pPr>
                <a:defRPr/>
              </a:pPr>
              <a:t>‹#›</a:t>
            </a:fld>
            <a:endParaRPr lang="en-US" altLang="en-US"/>
          </a:p>
        </p:txBody>
      </p:sp>
    </p:spTree>
    <p:extLst>
      <p:ext uri="{BB962C8B-B14F-4D97-AF65-F5344CB8AC3E}">
        <p14:creationId xmlns:p14="http://schemas.microsoft.com/office/powerpoint/2010/main" val="306598703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824310-45E5-4AAE-86AA-42377B281B47}"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845F57-7620-434B-AA74-2CB8D6A2310B}" type="slidenum">
              <a:rPr lang="en-US" altLang="en-US"/>
              <a:pPr>
                <a:defRPr/>
              </a:pPr>
              <a:t>‹#›</a:t>
            </a:fld>
            <a:endParaRPr lang="en-US" altLang="en-US"/>
          </a:p>
        </p:txBody>
      </p:sp>
    </p:spTree>
    <p:extLst>
      <p:ext uri="{BB962C8B-B14F-4D97-AF65-F5344CB8AC3E}">
        <p14:creationId xmlns:p14="http://schemas.microsoft.com/office/powerpoint/2010/main" val="264194992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5/30/2019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4176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5/30/2019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5/30/2019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55666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770801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7938144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6179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0630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890520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913734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393401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6188452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2278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02656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16444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827467128"/>
      </p:ext>
    </p:extLst>
  </p:cSld>
  <p:clrMapOvr>
    <a:masterClrMapping/>
  </p:clrMapOvr>
  <p:transition>
    <p:fade thruBlk="1"/>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17568124"/>
      </p:ext>
    </p:extLst>
  </p:cSld>
  <p:clrMapOvr>
    <a:masterClrMapping/>
  </p:clrMapOvr>
  <p:transition>
    <p:fade thruBlk="1"/>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4554284"/>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793996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37805C3-33FB-40D8-B70A-FD945D9F60E4}"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1A6044-FE03-461A-AE2F-1770814F7627}" type="slidenum">
              <a:rPr lang="en-US" altLang="en-US"/>
              <a:pPr/>
              <a:t>‹#›</a:t>
            </a:fld>
            <a:endParaRPr lang="en-US" altLang="en-US"/>
          </a:p>
        </p:txBody>
      </p:sp>
    </p:spTree>
    <p:extLst>
      <p:ext uri="{BB962C8B-B14F-4D97-AF65-F5344CB8AC3E}">
        <p14:creationId xmlns:p14="http://schemas.microsoft.com/office/powerpoint/2010/main" val="58942355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F347A1-06C0-4F4E-B296-010DBE004AAB}"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9FAD0D-4932-4D44-B251-50C7E2DCD555}" type="slidenum">
              <a:rPr lang="en-US" altLang="en-US"/>
              <a:pPr/>
              <a:t>‹#›</a:t>
            </a:fld>
            <a:endParaRPr lang="en-US" altLang="en-US"/>
          </a:p>
        </p:txBody>
      </p:sp>
    </p:spTree>
    <p:extLst>
      <p:ext uri="{BB962C8B-B14F-4D97-AF65-F5344CB8AC3E}">
        <p14:creationId xmlns:p14="http://schemas.microsoft.com/office/powerpoint/2010/main" val="1176496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EA82D8-999D-46FA-9134-2302EFBA6A3C}"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3F6401-7653-42B1-86A3-F2485091FED4}" type="slidenum">
              <a:rPr lang="en-US" altLang="en-US"/>
              <a:pPr/>
              <a:t>‹#›</a:t>
            </a:fld>
            <a:endParaRPr lang="en-US" altLang="en-US"/>
          </a:p>
        </p:txBody>
      </p:sp>
    </p:spTree>
    <p:extLst>
      <p:ext uri="{BB962C8B-B14F-4D97-AF65-F5344CB8AC3E}">
        <p14:creationId xmlns:p14="http://schemas.microsoft.com/office/powerpoint/2010/main" val="15324376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8E31CA0-3BEF-4F4A-A9D0-D930CEEC9408}"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350C86E-D92D-4F30-9F91-80B219A9884C}" type="slidenum">
              <a:rPr lang="en-US" altLang="en-US"/>
              <a:pPr/>
              <a:t>‹#›</a:t>
            </a:fld>
            <a:endParaRPr lang="en-US" altLang="en-US"/>
          </a:p>
        </p:txBody>
      </p:sp>
    </p:spTree>
    <p:extLst>
      <p:ext uri="{BB962C8B-B14F-4D97-AF65-F5344CB8AC3E}">
        <p14:creationId xmlns:p14="http://schemas.microsoft.com/office/powerpoint/2010/main" val="6842078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3669A69-3333-4394-8D52-7143CEB449F6}"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745697F-1BDE-47A0-B0DB-50F04FAB0DDF}" type="slidenum">
              <a:rPr lang="en-US" altLang="en-US"/>
              <a:pPr/>
              <a:t>‹#›</a:t>
            </a:fld>
            <a:endParaRPr lang="en-US" altLang="en-US"/>
          </a:p>
        </p:txBody>
      </p:sp>
    </p:spTree>
    <p:extLst>
      <p:ext uri="{BB962C8B-B14F-4D97-AF65-F5344CB8AC3E}">
        <p14:creationId xmlns:p14="http://schemas.microsoft.com/office/powerpoint/2010/main" val="169627734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C6B0466-83E5-4E8A-9B59-A0CD3ADB5F14}"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8509916-B86E-48B9-A739-FD4D90201260}" type="slidenum">
              <a:rPr lang="en-US" altLang="en-US"/>
              <a:pPr/>
              <a:t>‹#›</a:t>
            </a:fld>
            <a:endParaRPr lang="en-US" altLang="en-US"/>
          </a:p>
        </p:txBody>
      </p:sp>
    </p:spTree>
    <p:extLst>
      <p:ext uri="{BB962C8B-B14F-4D97-AF65-F5344CB8AC3E}">
        <p14:creationId xmlns:p14="http://schemas.microsoft.com/office/powerpoint/2010/main" val="392200863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AC0860-C74B-44B5-9780-BA185326F111}"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1456929-76AE-4758-962A-23406B7E0BCE}" type="slidenum">
              <a:rPr lang="en-US" altLang="en-US"/>
              <a:pPr/>
              <a:t>‹#›</a:t>
            </a:fld>
            <a:endParaRPr lang="en-US" altLang="en-US"/>
          </a:p>
        </p:txBody>
      </p:sp>
    </p:spTree>
    <p:extLst>
      <p:ext uri="{BB962C8B-B14F-4D97-AF65-F5344CB8AC3E}">
        <p14:creationId xmlns:p14="http://schemas.microsoft.com/office/powerpoint/2010/main" val="274434847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77E3A-D631-46C5-8D58-085148EC2E23}"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B2FD6ED-32CE-4997-8FF4-B5322165C743}" type="slidenum">
              <a:rPr lang="en-US" altLang="en-US"/>
              <a:pPr/>
              <a:t>‹#›</a:t>
            </a:fld>
            <a:endParaRPr lang="en-US" altLang="en-US"/>
          </a:p>
        </p:txBody>
      </p:sp>
    </p:spTree>
    <p:extLst>
      <p:ext uri="{BB962C8B-B14F-4D97-AF65-F5344CB8AC3E}">
        <p14:creationId xmlns:p14="http://schemas.microsoft.com/office/powerpoint/2010/main" val="20822767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34E9AD-4890-4379-93DF-4FB2B8B905B5}"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D1B1A7B-271E-40F9-90E6-8DA9106E64B2}" type="slidenum">
              <a:rPr lang="en-US" altLang="en-US"/>
              <a:pPr/>
              <a:t>‹#›</a:t>
            </a:fld>
            <a:endParaRPr lang="en-US" altLang="en-US"/>
          </a:p>
        </p:txBody>
      </p:sp>
    </p:spTree>
    <p:extLst>
      <p:ext uri="{BB962C8B-B14F-4D97-AF65-F5344CB8AC3E}">
        <p14:creationId xmlns:p14="http://schemas.microsoft.com/office/powerpoint/2010/main" val="25872610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39399E-50ED-41EB-9414-B1B9D4B7B439}"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AB656AD-69FD-481E-941C-E6950223DFBA}" type="slidenum">
              <a:rPr lang="en-US" altLang="en-US"/>
              <a:pPr/>
              <a:t>‹#›</a:t>
            </a:fld>
            <a:endParaRPr lang="en-US" altLang="en-US"/>
          </a:p>
        </p:txBody>
      </p:sp>
    </p:spTree>
    <p:extLst>
      <p:ext uri="{BB962C8B-B14F-4D97-AF65-F5344CB8AC3E}">
        <p14:creationId xmlns:p14="http://schemas.microsoft.com/office/powerpoint/2010/main" val="2027629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640458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1A77C5-FF13-4C35-BA99-1F7B4A0C27F8}"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F109551-DE64-400F-8A7F-5F21ED827431}" type="slidenum">
              <a:rPr lang="en-US" altLang="en-US"/>
              <a:pPr/>
              <a:t>‹#›</a:t>
            </a:fld>
            <a:endParaRPr lang="en-US" altLang="en-US"/>
          </a:p>
        </p:txBody>
      </p:sp>
    </p:spTree>
    <p:extLst>
      <p:ext uri="{BB962C8B-B14F-4D97-AF65-F5344CB8AC3E}">
        <p14:creationId xmlns:p14="http://schemas.microsoft.com/office/powerpoint/2010/main" val="305042687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04264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315788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28048992"/>
      </p:ext>
    </p:extLst>
  </p:cSld>
  <p:clrMapOvr>
    <a:masterClrMapping/>
  </p:clrMapOvr>
  <p:transition spd="med">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616258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6980988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9347476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580265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74031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8119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6698391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290447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986394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422302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1410918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8323936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17175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56086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2004818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2094243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7454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16609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175096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0544298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0287952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0305279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592693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091875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189456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9576941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013437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2679624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79344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5935442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74973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52822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621849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98165715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406239610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135046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520169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682703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071557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21997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390564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170542"/>
      </p:ext>
    </p:extLst>
  </p:cSld>
  <p:clrMapOvr>
    <a:masterClrMapping/>
  </p:clrMapOvr>
  <p:hf hdr="0" ftr="0" dt="0"/>
</p:sldLayout>
</file>

<file path=ppt/slideLayouts/slideLayout2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766132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542010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305830918"/>
      </p:ext>
    </p:extLst>
  </p:cSld>
  <p:clrMapOvr>
    <a:masterClrMapping/>
  </p:clrMapOvr>
  <p:transition>
    <p:fade thruBlk="1"/>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23193852"/>
      </p:ext>
    </p:extLst>
  </p:cSld>
  <p:clrMapOvr>
    <a:masterClrMapping/>
  </p:clrMapOvr>
  <p:transition>
    <p:fade thruBlk="1"/>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27002852"/>
      </p:ext>
    </p:extLst>
  </p:cSld>
  <p:clrMapOvr>
    <a:masterClrMapping/>
  </p:clrMapOvr>
  <p:transition>
    <p:fade thruBlk="1"/>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123734654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87696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56091608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9381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8793928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015104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258794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765431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964433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6435945"/>
      </p:ext>
    </p:extLst>
  </p:cSld>
  <p:clrMapOvr>
    <a:masterClrMapping/>
  </p:clrMapOvr>
  <p:hf hdr="0" ftr="0" dt="0"/>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695903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148714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1634437925"/>
      </p:ext>
    </p:extLst>
  </p:cSld>
  <p:clrMapOvr>
    <a:masterClrMapping/>
  </p:clrMapOvr>
  <p:transition>
    <p:fade thruBlk="1"/>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89435043"/>
      </p:ext>
    </p:extLst>
  </p:cSld>
  <p:clrMapOvr>
    <a:masterClrMapping/>
  </p:clrMapOvr>
  <p:transition>
    <p:fade thruBlk="1"/>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7735661"/>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8681010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6871477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11153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48581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21726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44257045"/>
      </p:ext>
    </p:extLst>
  </p:cSld>
  <p:clrMapOvr>
    <a:masterClrMapping/>
  </p:clrMapOvr>
  <p:transition spd="med">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0497240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33238895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92154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543694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4711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4404288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075775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00310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544047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2620119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2768091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7588094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48423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64896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1909585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76470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812876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6348281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992248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250604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5089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656954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9783645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8393188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7856188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20227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52020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6461790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8671633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57612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022408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844926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525825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004234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92586967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908457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074735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95130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5847633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057504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13119129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88576607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15050107"/>
      </p:ext>
    </p:extLst>
  </p:cSld>
  <p:clrMapOvr>
    <a:masterClrMapping/>
  </p:clrMapOvr>
  <p:transition>
    <p:fade thruBlk="1"/>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02927481"/>
      </p:ext>
    </p:extLst>
  </p:cSld>
  <p:clrMapOvr>
    <a:masterClrMapping/>
  </p:clrMapOvr>
  <p:transition>
    <p:fade thruBlk="1"/>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53472539"/>
      </p:ext>
    </p:extLst>
  </p:cSld>
  <p:clrMapOvr>
    <a:masterClrMapping/>
  </p:clrMapOvr>
  <p:transition>
    <p:fade thruBlk="1"/>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883939528"/>
      </p:ext>
    </p:extLst>
  </p:cSld>
  <p:clrMapOvr>
    <a:masterClrMapping/>
  </p:clrMapOvr>
  <p:transition spd="med">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43962645"/>
      </p:ext>
    </p:extLst>
  </p:cSld>
  <p:clrMapOvr>
    <a:masterClrMapping/>
  </p:clrMapOvr>
  <p:transition spd="med">
    <p:fade/>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337240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EB02922-E3A0-4942-A0E3-5DBD1B0D7D72}"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38634F-EC07-4EE4-BEFD-A2B81897BBD8}" type="slidenum">
              <a:rPr lang="en-US" altLang="en-US"/>
              <a:pPr>
                <a:defRPr/>
              </a:pPr>
              <a:t>‹#›</a:t>
            </a:fld>
            <a:endParaRPr lang="en-US" altLang="en-US"/>
          </a:p>
        </p:txBody>
      </p:sp>
    </p:spTree>
    <p:extLst>
      <p:ext uri="{BB962C8B-B14F-4D97-AF65-F5344CB8AC3E}">
        <p14:creationId xmlns:p14="http://schemas.microsoft.com/office/powerpoint/2010/main" val="1518573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893998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8AB33D9-F065-4A8B-8511-30846A360591}"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81B136-18F7-44F7-8E9A-AB13697889E3}" type="slidenum">
              <a:rPr lang="en-US" altLang="en-US"/>
              <a:pPr>
                <a:defRPr/>
              </a:pPr>
              <a:t>‹#›</a:t>
            </a:fld>
            <a:endParaRPr lang="en-US" altLang="en-US"/>
          </a:p>
        </p:txBody>
      </p:sp>
    </p:spTree>
    <p:extLst>
      <p:ext uri="{BB962C8B-B14F-4D97-AF65-F5344CB8AC3E}">
        <p14:creationId xmlns:p14="http://schemas.microsoft.com/office/powerpoint/2010/main" val="49433076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F563FEE-4EA7-4730-9847-6F70864CA501}"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1F507B-7AE3-4B9D-9AFA-FDC697254EE4}" type="slidenum">
              <a:rPr lang="en-US" altLang="en-US"/>
              <a:pPr>
                <a:defRPr/>
              </a:pPr>
              <a:t>‹#›</a:t>
            </a:fld>
            <a:endParaRPr lang="en-US" altLang="en-US"/>
          </a:p>
        </p:txBody>
      </p:sp>
    </p:spTree>
    <p:extLst>
      <p:ext uri="{BB962C8B-B14F-4D97-AF65-F5344CB8AC3E}">
        <p14:creationId xmlns:p14="http://schemas.microsoft.com/office/powerpoint/2010/main" val="263903019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92A0D4EC-BC1E-4AF6-AE81-4A9584EE60B4}"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F0E545-AAD5-4039-9005-51DF522C2109}" type="slidenum">
              <a:rPr lang="en-US" altLang="en-US"/>
              <a:pPr>
                <a:defRPr/>
              </a:pPr>
              <a:t>‹#›</a:t>
            </a:fld>
            <a:endParaRPr lang="en-US" altLang="en-US"/>
          </a:p>
        </p:txBody>
      </p:sp>
    </p:spTree>
    <p:extLst>
      <p:ext uri="{BB962C8B-B14F-4D97-AF65-F5344CB8AC3E}">
        <p14:creationId xmlns:p14="http://schemas.microsoft.com/office/powerpoint/2010/main" val="378154416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26C152A-5902-415F-8195-2FA68D41BE82}"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142278C-4CAD-410C-A8C4-1E62F7DA4EDB}" type="slidenum">
              <a:rPr lang="en-US" altLang="en-US"/>
              <a:pPr>
                <a:defRPr/>
              </a:pPr>
              <a:t>‹#›</a:t>
            </a:fld>
            <a:endParaRPr lang="en-US" altLang="en-US"/>
          </a:p>
        </p:txBody>
      </p:sp>
    </p:spTree>
    <p:extLst>
      <p:ext uri="{BB962C8B-B14F-4D97-AF65-F5344CB8AC3E}">
        <p14:creationId xmlns:p14="http://schemas.microsoft.com/office/powerpoint/2010/main" val="104562898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973FCA-6397-4AB3-842C-518D5277ADE0}"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82D0057-C43C-4E5A-B2C9-2FFD1DBF4AC2}" type="slidenum">
              <a:rPr lang="en-US" altLang="en-US"/>
              <a:pPr>
                <a:defRPr/>
              </a:pPr>
              <a:t>‹#›</a:t>
            </a:fld>
            <a:endParaRPr lang="en-US" altLang="en-US"/>
          </a:p>
        </p:txBody>
      </p:sp>
    </p:spTree>
    <p:extLst>
      <p:ext uri="{BB962C8B-B14F-4D97-AF65-F5344CB8AC3E}">
        <p14:creationId xmlns:p14="http://schemas.microsoft.com/office/powerpoint/2010/main" val="188778202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F7D5E8-6CDA-4946-A108-AE72FC3D103D}"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68553BB-B0BD-477B-AF2B-B7E21BEF7D88}" type="slidenum">
              <a:rPr lang="en-US" altLang="en-US"/>
              <a:pPr>
                <a:defRPr/>
              </a:pPr>
              <a:t>‹#›</a:t>
            </a:fld>
            <a:endParaRPr lang="en-US" altLang="en-US"/>
          </a:p>
        </p:txBody>
      </p:sp>
    </p:spTree>
    <p:extLst>
      <p:ext uri="{BB962C8B-B14F-4D97-AF65-F5344CB8AC3E}">
        <p14:creationId xmlns:p14="http://schemas.microsoft.com/office/powerpoint/2010/main" val="426024945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436358-4D79-4E3D-8967-F5D71B4E5274}"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0B3834-1FE7-4BF2-AD04-3BF3DA9B0519}" type="slidenum">
              <a:rPr lang="en-US" altLang="en-US"/>
              <a:pPr>
                <a:defRPr/>
              </a:pPr>
              <a:t>‹#›</a:t>
            </a:fld>
            <a:endParaRPr lang="en-US" altLang="en-US"/>
          </a:p>
        </p:txBody>
      </p:sp>
    </p:spTree>
    <p:extLst>
      <p:ext uri="{BB962C8B-B14F-4D97-AF65-F5344CB8AC3E}">
        <p14:creationId xmlns:p14="http://schemas.microsoft.com/office/powerpoint/2010/main" val="239183359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B2593F-5DD2-401D-ABE7-1BC58A526E64}"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B2A97F-3B3F-41E9-ABFC-1E11CACB7C3D}" type="slidenum">
              <a:rPr lang="en-US" altLang="en-US"/>
              <a:pPr>
                <a:defRPr/>
              </a:pPr>
              <a:t>‹#›</a:t>
            </a:fld>
            <a:endParaRPr lang="en-US" altLang="en-US"/>
          </a:p>
        </p:txBody>
      </p:sp>
    </p:spTree>
    <p:extLst>
      <p:ext uri="{BB962C8B-B14F-4D97-AF65-F5344CB8AC3E}">
        <p14:creationId xmlns:p14="http://schemas.microsoft.com/office/powerpoint/2010/main" val="223134172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23D24D-4FF3-42F7-9D1F-8184B6341B85}"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C9BCB5-B824-4FED-83F3-9DB254574ADA}" type="slidenum">
              <a:rPr lang="en-US" altLang="en-US"/>
              <a:pPr>
                <a:defRPr/>
              </a:pPr>
              <a:t>‹#›</a:t>
            </a:fld>
            <a:endParaRPr lang="en-US" altLang="en-US"/>
          </a:p>
        </p:txBody>
      </p:sp>
    </p:spTree>
    <p:extLst>
      <p:ext uri="{BB962C8B-B14F-4D97-AF65-F5344CB8AC3E}">
        <p14:creationId xmlns:p14="http://schemas.microsoft.com/office/powerpoint/2010/main" val="291709733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FB7A62-4D24-4943-B8AE-F7EEE9B603B7}"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162FA0-E5FC-45C8-84E1-6F6C0FE0CE03}" type="slidenum">
              <a:rPr lang="en-US" altLang="en-US"/>
              <a:pPr>
                <a:defRPr/>
              </a:pPr>
              <a:t>‹#›</a:t>
            </a:fld>
            <a:endParaRPr lang="en-US" altLang="en-US"/>
          </a:p>
        </p:txBody>
      </p:sp>
    </p:spTree>
    <p:extLst>
      <p:ext uri="{BB962C8B-B14F-4D97-AF65-F5344CB8AC3E}">
        <p14:creationId xmlns:p14="http://schemas.microsoft.com/office/powerpoint/2010/main" val="428293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7007261"/>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47540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87175390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795237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42971012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508803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463228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1754436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412324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18953530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69955635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804283510"/>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02445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7951259"/>
      </p:ext>
    </p:extLst>
  </p:cSld>
  <p:clrMapOvr>
    <a:masterClrMapping/>
  </p:clrMapOvr>
  <p:transition>
    <p:fade thruBlk="1"/>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26481963"/>
      </p:ext>
    </p:extLst>
  </p:cSld>
  <p:clrMapOvr>
    <a:masterClrMapping/>
  </p:clrMapOvr>
  <p:transition>
    <p:fade thruBlk="1"/>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87426568"/>
      </p:ext>
    </p:extLst>
  </p:cSld>
  <p:clrMapOvr>
    <a:masterClrMapping/>
  </p:clrMapOvr>
  <p:transition spd="med">
    <p:fade/>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72035565"/>
      </p:ext>
    </p:extLst>
  </p:cSld>
  <p:clrMapOvr>
    <a:masterClrMapping/>
  </p:clrMapOvr>
  <p:transition spd="med">
    <p:fade/>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6370007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3280F9C-20B7-4F0A-9940-3559DE528E90}"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7C6035-CE43-46EA-841D-D18A0B194BC0}" type="slidenum">
              <a:rPr lang="en-US" altLang="en-US"/>
              <a:pPr>
                <a:defRPr/>
              </a:pPr>
              <a:t>‹#›</a:t>
            </a:fld>
            <a:endParaRPr lang="en-US" altLang="en-US"/>
          </a:p>
        </p:txBody>
      </p:sp>
    </p:spTree>
    <p:extLst>
      <p:ext uri="{BB962C8B-B14F-4D97-AF65-F5344CB8AC3E}">
        <p14:creationId xmlns:p14="http://schemas.microsoft.com/office/powerpoint/2010/main" val="93202747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A2ED95-A73E-4CEC-BA3D-5387AC6610A6}"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C81B07-D051-4EE0-A6E6-4867D0C76A35}" type="slidenum">
              <a:rPr lang="en-US" altLang="en-US"/>
              <a:pPr>
                <a:defRPr/>
              </a:pPr>
              <a:t>‹#›</a:t>
            </a:fld>
            <a:endParaRPr lang="en-US" altLang="en-US"/>
          </a:p>
        </p:txBody>
      </p:sp>
    </p:spTree>
    <p:extLst>
      <p:ext uri="{BB962C8B-B14F-4D97-AF65-F5344CB8AC3E}">
        <p14:creationId xmlns:p14="http://schemas.microsoft.com/office/powerpoint/2010/main" val="4991006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53E21D-EF57-4535-9E2E-81406100AD0C}"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66CA36-A63D-423E-9596-EAA11413A14D}" type="slidenum">
              <a:rPr lang="en-US" altLang="en-US"/>
              <a:pPr>
                <a:defRPr/>
              </a:pPr>
              <a:t>‹#›</a:t>
            </a:fld>
            <a:endParaRPr lang="en-US" altLang="en-US"/>
          </a:p>
        </p:txBody>
      </p:sp>
    </p:spTree>
    <p:extLst>
      <p:ext uri="{BB962C8B-B14F-4D97-AF65-F5344CB8AC3E}">
        <p14:creationId xmlns:p14="http://schemas.microsoft.com/office/powerpoint/2010/main" val="1027079114"/>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97632E68-C442-4A31-8E4B-4AF3C823B2BF}"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35A6D6-BB11-4CE2-9565-47F8D268ADCF}" type="slidenum">
              <a:rPr lang="en-US" altLang="en-US"/>
              <a:pPr>
                <a:defRPr/>
              </a:pPr>
              <a:t>‹#›</a:t>
            </a:fld>
            <a:endParaRPr lang="en-US" altLang="en-US"/>
          </a:p>
        </p:txBody>
      </p:sp>
    </p:spTree>
    <p:extLst>
      <p:ext uri="{BB962C8B-B14F-4D97-AF65-F5344CB8AC3E}">
        <p14:creationId xmlns:p14="http://schemas.microsoft.com/office/powerpoint/2010/main" val="196878033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9F0C9DC-96D0-4C4D-B09F-B6B877550C43}"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48C6312-1B5D-48AE-99C6-3CF60A5F9E18}" type="slidenum">
              <a:rPr lang="en-US" altLang="en-US"/>
              <a:pPr>
                <a:defRPr/>
              </a:pPr>
              <a:t>‹#›</a:t>
            </a:fld>
            <a:endParaRPr lang="en-US" altLang="en-US"/>
          </a:p>
        </p:txBody>
      </p:sp>
    </p:spTree>
    <p:extLst>
      <p:ext uri="{BB962C8B-B14F-4D97-AF65-F5344CB8AC3E}">
        <p14:creationId xmlns:p14="http://schemas.microsoft.com/office/powerpoint/2010/main" val="2795446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156070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489CB81-CB29-4D53-BB84-E9262A99D579}"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DC5441C-B78F-4AC5-A4C6-9123B0C84022}" type="slidenum">
              <a:rPr lang="en-US" altLang="en-US"/>
              <a:pPr>
                <a:defRPr/>
              </a:pPr>
              <a:t>‹#›</a:t>
            </a:fld>
            <a:endParaRPr lang="en-US" altLang="en-US"/>
          </a:p>
        </p:txBody>
      </p:sp>
    </p:spTree>
    <p:extLst>
      <p:ext uri="{BB962C8B-B14F-4D97-AF65-F5344CB8AC3E}">
        <p14:creationId xmlns:p14="http://schemas.microsoft.com/office/powerpoint/2010/main" val="158615347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B06A98-C34F-4D52-A641-0ADDA6294F3E}"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1ADA368-55ED-44A8-88A0-C2187D704F43}" type="slidenum">
              <a:rPr lang="en-US" altLang="en-US"/>
              <a:pPr>
                <a:defRPr/>
              </a:pPr>
              <a:t>‹#›</a:t>
            </a:fld>
            <a:endParaRPr lang="en-US" altLang="en-US"/>
          </a:p>
        </p:txBody>
      </p:sp>
    </p:spTree>
    <p:extLst>
      <p:ext uri="{BB962C8B-B14F-4D97-AF65-F5344CB8AC3E}">
        <p14:creationId xmlns:p14="http://schemas.microsoft.com/office/powerpoint/2010/main" val="59975343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34CE84-F29A-4E37-8825-C2AC47265DC1}"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4158AD-391C-4C9C-B9FC-38856075A8E8}" type="slidenum">
              <a:rPr lang="en-US" altLang="en-US"/>
              <a:pPr>
                <a:defRPr/>
              </a:pPr>
              <a:t>‹#›</a:t>
            </a:fld>
            <a:endParaRPr lang="en-US" altLang="en-US"/>
          </a:p>
        </p:txBody>
      </p:sp>
    </p:spTree>
    <p:extLst>
      <p:ext uri="{BB962C8B-B14F-4D97-AF65-F5344CB8AC3E}">
        <p14:creationId xmlns:p14="http://schemas.microsoft.com/office/powerpoint/2010/main" val="319133791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6FBFBA-C08E-46F2-B9BC-DACCA216074C}"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6EFFCB-87EB-48B4-8D3B-2C7B3EA261AC}" type="slidenum">
              <a:rPr lang="en-US" altLang="en-US"/>
              <a:pPr>
                <a:defRPr/>
              </a:pPr>
              <a:t>‹#›</a:t>
            </a:fld>
            <a:endParaRPr lang="en-US" altLang="en-US"/>
          </a:p>
        </p:txBody>
      </p:sp>
    </p:spTree>
    <p:extLst>
      <p:ext uri="{BB962C8B-B14F-4D97-AF65-F5344CB8AC3E}">
        <p14:creationId xmlns:p14="http://schemas.microsoft.com/office/powerpoint/2010/main" val="248456341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83E963-F933-4F33-9330-563083CBB903}"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569E8B-4F60-4154-8C5F-531EB5B9D271}" type="slidenum">
              <a:rPr lang="en-US" altLang="en-US"/>
              <a:pPr>
                <a:defRPr/>
              </a:pPr>
              <a:t>‹#›</a:t>
            </a:fld>
            <a:endParaRPr lang="en-US" altLang="en-US"/>
          </a:p>
        </p:txBody>
      </p:sp>
    </p:spTree>
    <p:extLst>
      <p:ext uri="{BB962C8B-B14F-4D97-AF65-F5344CB8AC3E}">
        <p14:creationId xmlns:p14="http://schemas.microsoft.com/office/powerpoint/2010/main" val="66596663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295A14-A0FC-41E9-A213-87B263C115A6}"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A37BAB-328E-4339-8729-216DAE7EDF80}" type="slidenum">
              <a:rPr lang="en-US" altLang="en-US"/>
              <a:pPr>
                <a:defRPr/>
              </a:pPr>
              <a:t>‹#›</a:t>
            </a:fld>
            <a:endParaRPr lang="en-US" altLang="en-US"/>
          </a:p>
        </p:txBody>
      </p:sp>
    </p:spTree>
    <p:extLst>
      <p:ext uri="{BB962C8B-B14F-4D97-AF65-F5344CB8AC3E}">
        <p14:creationId xmlns:p14="http://schemas.microsoft.com/office/powerpoint/2010/main" val="171575309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84822744"/>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084668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062112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5098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7495112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533913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705350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28142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551564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029394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998986355"/>
      </p:ext>
    </p:extLst>
  </p:cSld>
  <p:clrMapOvr>
    <a:masterClrMapping/>
  </p:clrMapOvr>
  <p:transition>
    <p:fade thruBlk="1"/>
  </p:transition>
</p:sldLayout>
</file>

<file path=ppt/slideLayouts/slideLayout3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1121658"/>
      </p:ext>
    </p:extLst>
  </p:cSld>
  <p:clrMapOvr>
    <a:masterClrMapping/>
  </p:clrMapOvr>
  <p:transition>
    <p:fade thruBlk="1"/>
  </p:transition>
</p:sldLayout>
</file>

<file path=ppt/slideLayouts/slideLayout33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77480363"/>
      </p:ext>
    </p:extLst>
  </p:cSld>
  <p:clrMapOvr>
    <a:masterClrMapping/>
  </p:clrMapOvr>
  <p:transition>
    <p:fade thruBlk="1"/>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AE840E0-4A36-46D0-8435-E821901AE95B}"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9ABB8D6-00B4-497D-8825-307F53D3A11C}" type="slidenum">
              <a:rPr lang="en-US" altLang="en-US"/>
              <a:pPr/>
              <a:t>‹#›</a:t>
            </a:fld>
            <a:endParaRPr lang="en-US" altLang="en-US"/>
          </a:p>
        </p:txBody>
      </p:sp>
    </p:spTree>
    <p:extLst>
      <p:ext uri="{BB962C8B-B14F-4D97-AF65-F5344CB8AC3E}">
        <p14:creationId xmlns:p14="http://schemas.microsoft.com/office/powerpoint/2010/main" val="20490815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AE85F2-4039-4DA2-BD1B-D515BDB89C66}"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9BF6EFC-1760-443E-ABF6-209E23B2DA4B}" type="slidenum">
              <a:rPr lang="en-US" altLang="en-US"/>
              <a:pPr/>
              <a:t>‹#›</a:t>
            </a:fld>
            <a:endParaRPr lang="en-US" altLang="en-US"/>
          </a:p>
        </p:txBody>
      </p:sp>
    </p:spTree>
    <p:extLst>
      <p:ext uri="{BB962C8B-B14F-4D97-AF65-F5344CB8AC3E}">
        <p14:creationId xmlns:p14="http://schemas.microsoft.com/office/powerpoint/2010/main" val="3577249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507506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56EE4B9-3541-4445-AB22-75CCA0CA6D68}"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209B4-CA57-4F55-89EA-FFEFA6EC6A3E}" type="slidenum">
              <a:rPr lang="en-US" altLang="en-US"/>
              <a:pPr/>
              <a:t>‹#›</a:t>
            </a:fld>
            <a:endParaRPr lang="en-US" altLang="en-US"/>
          </a:p>
        </p:txBody>
      </p:sp>
    </p:spTree>
    <p:extLst>
      <p:ext uri="{BB962C8B-B14F-4D97-AF65-F5344CB8AC3E}">
        <p14:creationId xmlns:p14="http://schemas.microsoft.com/office/powerpoint/2010/main" val="2732044602"/>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AA69EED-C93D-46DE-BAC7-C363AF01FC5B}"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5A7A60-366E-455B-A354-4EA761A1598C}" type="slidenum">
              <a:rPr lang="en-US" altLang="en-US"/>
              <a:pPr/>
              <a:t>‹#›</a:t>
            </a:fld>
            <a:endParaRPr lang="en-US" altLang="en-US"/>
          </a:p>
        </p:txBody>
      </p:sp>
    </p:spTree>
    <p:extLst>
      <p:ext uri="{BB962C8B-B14F-4D97-AF65-F5344CB8AC3E}">
        <p14:creationId xmlns:p14="http://schemas.microsoft.com/office/powerpoint/2010/main" val="158791130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80C3FB-FE5D-4B83-8EC6-A85C07D53374}"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8026DF3-9B06-4E68-B3A6-93D15B1CC03B}" type="slidenum">
              <a:rPr lang="en-US" altLang="en-US"/>
              <a:pPr/>
              <a:t>‹#›</a:t>
            </a:fld>
            <a:endParaRPr lang="en-US" altLang="en-US"/>
          </a:p>
        </p:txBody>
      </p:sp>
    </p:spTree>
    <p:extLst>
      <p:ext uri="{BB962C8B-B14F-4D97-AF65-F5344CB8AC3E}">
        <p14:creationId xmlns:p14="http://schemas.microsoft.com/office/powerpoint/2010/main" val="309611048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4A7597E-76B8-404F-8951-04ABE9D0342A}"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332EF3D-AF88-4525-AEF2-1174B025DEB7}" type="slidenum">
              <a:rPr lang="en-US" altLang="en-US"/>
              <a:pPr/>
              <a:t>‹#›</a:t>
            </a:fld>
            <a:endParaRPr lang="en-US" altLang="en-US"/>
          </a:p>
        </p:txBody>
      </p:sp>
    </p:spTree>
    <p:extLst>
      <p:ext uri="{BB962C8B-B14F-4D97-AF65-F5344CB8AC3E}">
        <p14:creationId xmlns:p14="http://schemas.microsoft.com/office/powerpoint/2010/main" val="336150232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C6EEA66-D83E-4A1A-AB16-9CDB75E9C64B}"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EF6935C-BBDA-4BC4-A36D-8B6348CAB876}" type="slidenum">
              <a:rPr lang="en-US" altLang="en-US"/>
              <a:pPr/>
              <a:t>‹#›</a:t>
            </a:fld>
            <a:endParaRPr lang="en-US" altLang="en-US"/>
          </a:p>
        </p:txBody>
      </p:sp>
    </p:spTree>
    <p:extLst>
      <p:ext uri="{BB962C8B-B14F-4D97-AF65-F5344CB8AC3E}">
        <p14:creationId xmlns:p14="http://schemas.microsoft.com/office/powerpoint/2010/main" val="4108416521"/>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C89313-60E8-4F1E-BCDC-14C65D0DB356}"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82FFBA5-FDF6-4251-8DC7-ED2A401E954C}" type="slidenum">
              <a:rPr lang="en-US" altLang="en-US"/>
              <a:pPr/>
              <a:t>‹#›</a:t>
            </a:fld>
            <a:endParaRPr lang="en-US" altLang="en-US"/>
          </a:p>
        </p:txBody>
      </p:sp>
    </p:spTree>
    <p:extLst>
      <p:ext uri="{BB962C8B-B14F-4D97-AF65-F5344CB8AC3E}">
        <p14:creationId xmlns:p14="http://schemas.microsoft.com/office/powerpoint/2010/main" val="189683332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0F487A2-0C0E-4DE6-BEE9-DF6C5BEC5A60}"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1BD09F3-1945-40CF-827C-F8B019935DFE}" type="slidenum">
              <a:rPr lang="en-US" altLang="en-US"/>
              <a:pPr/>
              <a:t>‹#›</a:t>
            </a:fld>
            <a:endParaRPr lang="en-US" altLang="en-US"/>
          </a:p>
        </p:txBody>
      </p:sp>
    </p:spTree>
    <p:extLst>
      <p:ext uri="{BB962C8B-B14F-4D97-AF65-F5344CB8AC3E}">
        <p14:creationId xmlns:p14="http://schemas.microsoft.com/office/powerpoint/2010/main" val="234209346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CB53E7-845B-47A8-B26A-4425A5CD014D}"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A18C25F-5112-4F8D-A58E-6B1183D1338A}" type="slidenum">
              <a:rPr lang="en-US" altLang="en-US"/>
              <a:pPr/>
              <a:t>‹#›</a:t>
            </a:fld>
            <a:endParaRPr lang="en-US" altLang="en-US"/>
          </a:p>
        </p:txBody>
      </p:sp>
    </p:spTree>
    <p:extLst>
      <p:ext uri="{BB962C8B-B14F-4D97-AF65-F5344CB8AC3E}">
        <p14:creationId xmlns:p14="http://schemas.microsoft.com/office/powerpoint/2010/main" val="3353525866"/>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4B026C-0457-4803-9F41-54328E521778}"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220A5B6-F1A8-4BA0-A805-A114F4195067}" type="slidenum">
              <a:rPr lang="en-US" altLang="en-US"/>
              <a:pPr/>
              <a:t>‹#›</a:t>
            </a:fld>
            <a:endParaRPr lang="en-US" altLang="en-US"/>
          </a:p>
        </p:txBody>
      </p:sp>
    </p:spTree>
    <p:extLst>
      <p:ext uri="{BB962C8B-B14F-4D97-AF65-F5344CB8AC3E}">
        <p14:creationId xmlns:p14="http://schemas.microsoft.com/office/powerpoint/2010/main" val="249683132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9652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6531708"/>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6419637"/>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60325199"/>
      </p:ext>
    </p:extLst>
  </p:cSld>
  <p:clrMapOvr>
    <a:masterClrMapping/>
  </p:clrMapOvr>
  <p:transition spd="med">
    <p:fade/>
  </p:transition>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106367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258562684"/>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3455638"/>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98261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153279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02409024"/>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64912045"/>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68651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1648421"/>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0524106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613841"/>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77180150"/>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4938281"/>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14189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7125370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4998964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761056"/>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2962142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346813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424958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9466374"/>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548390"/>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1045766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8227977"/>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6439163"/>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871056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519688"/>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18122944"/>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49150"/>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772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22751828"/>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6532053"/>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965684101"/>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25355522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199209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89837479"/>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02720"/>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03692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33075524"/>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490457"/>
      </p:ext>
    </p:extLst>
  </p:cSld>
  <p:clrMapOvr>
    <a:masterClrMapping/>
  </p:clrMapOvr>
  <p:hf hdr="0" ftr="0" dt="0"/>
</p:sldLayout>
</file>

<file path=ppt/slideLayouts/slideLayout3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22779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138156"/>
      </p:ext>
    </p:extLst>
  </p:cSld>
  <p:clrMapOvr>
    <a:masterClrMapping/>
  </p:clrMapOvr>
  <p:hf hdr="0" ftr="0" dt="0"/>
</p:sldLayout>
</file>

<file path=ppt/slideLayouts/slideLayout3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7390959"/>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193833965"/>
      </p:ext>
    </p:extLst>
  </p:cSld>
  <p:clrMapOvr>
    <a:masterClrMapping/>
  </p:clrMapOvr>
  <p:transition>
    <p:fade thruBlk="1"/>
  </p:transition>
</p:sldLayout>
</file>

<file path=ppt/slideLayouts/slideLayout3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10020352"/>
      </p:ext>
    </p:extLst>
  </p:cSld>
  <p:clrMapOvr>
    <a:masterClrMapping/>
  </p:clrMapOvr>
  <p:transition>
    <p:fade thruBlk="1"/>
  </p:transition>
</p:sldLayout>
</file>

<file path=ppt/slideLayouts/slideLayout39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06238743"/>
      </p:ext>
    </p:extLst>
  </p:cSld>
  <p:clrMapOvr>
    <a:masterClrMapping/>
  </p:clrMapOvr>
  <p:transition>
    <p:fade thruBlk="1"/>
  </p:transition>
</p:sldLayout>
</file>

<file path=ppt/slideLayouts/slideLayout39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3289649611"/>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748512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95806993"/>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862374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013919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26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884998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0562158"/>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5058869"/>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66159200"/>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974038"/>
      </p:ext>
    </p:extLst>
  </p:cSld>
  <p:clrMapOvr>
    <a:masterClrMapping/>
  </p:clrMapOvr>
  <p:hf hdr="0" ftr="0" dt="0"/>
</p:sldLayout>
</file>

<file path=ppt/slideLayouts/slideLayout4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8860295"/>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873107"/>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76091624"/>
      </p:ext>
    </p:extLst>
  </p:cSld>
  <p:clrMapOvr>
    <a:masterClrMapping/>
  </p:clrMapOvr>
  <p:transition>
    <p:fade thruBlk="1"/>
  </p:transition>
</p:sldLayout>
</file>

<file path=ppt/slideLayouts/slideLayout40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49432426"/>
      </p:ext>
    </p:extLst>
  </p:cSld>
  <p:clrMapOvr>
    <a:masterClrMapping/>
  </p:clrMapOvr>
  <p:transition>
    <p:fade thruBlk="1"/>
  </p:transition>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0327998"/>
      </p:ext>
    </p:extLst>
  </p:cSld>
  <p:clrMapOvr>
    <a:masterClrMapping/>
  </p:clrMapOvr>
  <p:transition>
    <p:fade thruBlk="1"/>
  </p:transition>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56463223"/>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35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9903119"/>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67967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04469602"/>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52855930"/>
      </p:ext>
    </p:extLst>
  </p:cSld>
  <p:clrMapOvr>
    <a:masterClrMapping/>
  </p:clrMapOvr>
  <p:transition spd="med">
    <p:fade/>
  </p:transition>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99558812"/>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208264892"/>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442178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41042774"/>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9700227"/>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874320"/>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773714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781498007"/>
      </p:ext>
    </p:extLst>
  </p:cSld>
  <p:clrMapOvr>
    <a:masterClrMapping/>
  </p:clrMapOvr>
  <p:transition>
    <p:fade thruBlk="1"/>
  </p:transition>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8608066"/>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006697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9815719"/>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7339102"/>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39957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3985997"/>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077291"/>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34230545"/>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82667190"/>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359561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05781798"/>
      </p:ext>
    </p:extLst>
  </p:cSld>
  <p:clrMapOvr>
    <a:masterClrMapping/>
  </p:clrMapOvr>
  <p:transition>
    <p:fade thruBlk="1"/>
  </p:transition>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72831891"/>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2757156"/>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5781496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6495972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226706"/>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55578851"/>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85312166"/>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2206875"/>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7289021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033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51790203"/>
      </p:ext>
    </p:extLst>
  </p:cSld>
  <p:clrMapOvr>
    <a:masterClrMapping/>
  </p:clrMapOvr>
  <p:transition>
    <p:fade thruBlk="1"/>
  </p:transition>
</p:sldLayout>
</file>

<file path=ppt/slideLayouts/slideLayout4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364625"/>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0314861"/>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313644997"/>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3422381"/>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149875128"/>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8137680"/>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1233261"/>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71476294"/>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746649"/>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567922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3033052782"/>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296711535"/>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411277974"/>
      </p:ext>
    </p:extLst>
  </p:cSld>
  <p:clrMapOvr>
    <a:masterClrMapping/>
  </p:clrMapOvr>
  <p:transition>
    <p:fade thruBlk="1"/>
  </p:transition>
</p:sldLayout>
</file>

<file path=ppt/slideLayouts/slideLayout4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88578580"/>
      </p:ext>
    </p:extLst>
  </p:cSld>
  <p:clrMapOvr>
    <a:masterClrMapping/>
  </p:clrMapOvr>
  <p:transition>
    <p:fade thruBlk="1"/>
  </p:transition>
</p:sldLayout>
</file>

<file path=ppt/slideLayouts/slideLayout45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61947819"/>
      </p:ext>
    </p:extLst>
  </p:cSld>
  <p:clrMapOvr>
    <a:masterClrMapping/>
  </p:clrMapOvr>
  <p:transition>
    <p:fade thruBlk="1"/>
  </p:transition>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61647592"/>
      </p:ext>
    </p:extLst>
  </p:cSld>
  <p:clrMapOvr>
    <a:masterClrMapping/>
  </p:clrMapOvr>
  <p:transition spd="med">
    <p:fade/>
  </p:transition>
</p:sldLayout>
</file>

<file path=ppt/slideLayouts/slideLayout45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17997671"/>
      </p:ext>
    </p:extLst>
  </p:cSld>
  <p:clrMapOvr>
    <a:masterClrMapping/>
  </p:clrMapOvr>
  <p:transition spd="med">
    <p:fade/>
  </p:transition>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38948992"/>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9350D0B-4465-4F12-AF6D-4BAF90244ECF}"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267352-941A-473D-A639-591E5CEFC707}" type="slidenum">
              <a:rPr lang="en-US" altLang="en-US"/>
              <a:pPr>
                <a:defRPr/>
              </a:pPr>
              <a:t>‹#›</a:t>
            </a:fld>
            <a:endParaRPr lang="en-US" altLang="en-US"/>
          </a:p>
        </p:txBody>
      </p:sp>
    </p:spTree>
    <p:extLst>
      <p:ext uri="{BB962C8B-B14F-4D97-AF65-F5344CB8AC3E}">
        <p14:creationId xmlns:p14="http://schemas.microsoft.com/office/powerpoint/2010/main" val="1015686649"/>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EB7FB1-AF3E-4AEF-94F9-BB1406F3EDA2}"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EE1450-3B68-44BD-8470-423AB178736E}" type="slidenum">
              <a:rPr lang="en-US" altLang="en-US"/>
              <a:pPr>
                <a:defRPr/>
              </a:pPr>
              <a:t>‹#›</a:t>
            </a:fld>
            <a:endParaRPr lang="en-US" altLang="en-US"/>
          </a:p>
        </p:txBody>
      </p:sp>
    </p:spTree>
    <p:extLst>
      <p:ext uri="{BB962C8B-B14F-4D97-AF65-F5344CB8AC3E}">
        <p14:creationId xmlns:p14="http://schemas.microsoft.com/office/powerpoint/2010/main" val="1290682337"/>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501C094-4392-471D-86C4-124655E31BCA}"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CA79D4-BCF7-4570-8654-9F9205A4829B}" type="slidenum">
              <a:rPr lang="en-US" altLang="en-US"/>
              <a:pPr>
                <a:defRPr/>
              </a:pPr>
              <a:t>‹#›</a:t>
            </a:fld>
            <a:endParaRPr lang="en-US" altLang="en-US"/>
          </a:p>
        </p:txBody>
      </p:sp>
    </p:spTree>
    <p:extLst>
      <p:ext uri="{BB962C8B-B14F-4D97-AF65-F5344CB8AC3E}">
        <p14:creationId xmlns:p14="http://schemas.microsoft.com/office/powerpoint/2010/main" val="6388502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306639"/>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65827B3-2AEA-4416-9EE8-13C0B4A42D78}"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269CC5-1D06-490E-ADE6-9183C5EB1E58}" type="slidenum">
              <a:rPr lang="en-US" altLang="en-US"/>
              <a:pPr>
                <a:defRPr/>
              </a:pPr>
              <a:t>‹#›</a:t>
            </a:fld>
            <a:endParaRPr lang="en-US" altLang="en-US"/>
          </a:p>
        </p:txBody>
      </p:sp>
    </p:spTree>
    <p:extLst>
      <p:ext uri="{BB962C8B-B14F-4D97-AF65-F5344CB8AC3E}">
        <p14:creationId xmlns:p14="http://schemas.microsoft.com/office/powerpoint/2010/main" val="3739212618"/>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AA8EFA3-08CC-475D-98F0-2A30F85C8196}"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655B44B-6602-451D-98AD-6D52C91F09F8}" type="slidenum">
              <a:rPr lang="en-US" altLang="en-US"/>
              <a:pPr>
                <a:defRPr/>
              </a:pPr>
              <a:t>‹#›</a:t>
            </a:fld>
            <a:endParaRPr lang="en-US" altLang="en-US"/>
          </a:p>
        </p:txBody>
      </p:sp>
    </p:spTree>
    <p:extLst>
      <p:ext uri="{BB962C8B-B14F-4D97-AF65-F5344CB8AC3E}">
        <p14:creationId xmlns:p14="http://schemas.microsoft.com/office/powerpoint/2010/main" val="3674910451"/>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138EA3D-D3BD-4EF7-99CA-BFB13DA19690}"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9CDDE1-6D79-4A8F-8C44-8FCD88DF097C}" type="slidenum">
              <a:rPr lang="en-US" altLang="en-US"/>
              <a:pPr>
                <a:defRPr/>
              </a:pPr>
              <a:t>‹#›</a:t>
            </a:fld>
            <a:endParaRPr lang="en-US" altLang="en-US"/>
          </a:p>
        </p:txBody>
      </p:sp>
    </p:spTree>
    <p:extLst>
      <p:ext uri="{BB962C8B-B14F-4D97-AF65-F5344CB8AC3E}">
        <p14:creationId xmlns:p14="http://schemas.microsoft.com/office/powerpoint/2010/main" val="563331855"/>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ECC20A-1A78-4FA4-896A-25479FF6106A}"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CF4CC97-823A-4F48-A242-AFBD28A117A6}" type="slidenum">
              <a:rPr lang="en-US" altLang="en-US"/>
              <a:pPr>
                <a:defRPr/>
              </a:pPr>
              <a:t>‹#›</a:t>
            </a:fld>
            <a:endParaRPr lang="en-US" altLang="en-US"/>
          </a:p>
        </p:txBody>
      </p:sp>
    </p:spTree>
    <p:extLst>
      <p:ext uri="{BB962C8B-B14F-4D97-AF65-F5344CB8AC3E}">
        <p14:creationId xmlns:p14="http://schemas.microsoft.com/office/powerpoint/2010/main" val="3393202763"/>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CA42A4-DAF3-4441-A3A6-A4FAA7CFBDB6}"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A3267F-37A0-429C-9323-16464AEF5F05}" type="slidenum">
              <a:rPr lang="en-US" altLang="en-US"/>
              <a:pPr>
                <a:defRPr/>
              </a:pPr>
              <a:t>‹#›</a:t>
            </a:fld>
            <a:endParaRPr lang="en-US" altLang="en-US"/>
          </a:p>
        </p:txBody>
      </p:sp>
    </p:spTree>
    <p:extLst>
      <p:ext uri="{BB962C8B-B14F-4D97-AF65-F5344CB8AC3E}">
        <p14:creationId xmlns:p14="http://schemas.microsoft.com/office/powerpoint/2010/main" val="993437639"/>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F27AFA9-2230-41FD-99F6-389AF96C6D5B}"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110E8EC-5509-4999-A2F8-1B7FB1D0AB8B}" type="slidenum">
              <a:rPr lang="en-US" altLang="en-US"/>
              <a:pPr>
                <a:defRPr/>
              </a:pPr>
              <a:t>‹#›</a:t>
            </a:fld>
            <a:endParaRPr lang="en-US" altLang="en-US"/>
          </a:p>
        </p:txBody>
      </p:sp>
    </p:spTree>
    <p:extLst>
      <p:ext uri="{BB962C8B-B14F-4D97-AF65-F5344CB8AC3E}">
        <p14:creationId xmlns:p14="http://schemas.microsoft.com/office/powerpoint/2010/main" val="3759477575"/>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905AF1-CDE6-431F-A7D1-58A1A3BCB449}"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FF2DB-20F1-49EC-9360-8666C6359868}" type="slidenum">
              <a:rPr lang="en-US" altLang="en-US"/>
              <a:pPr>
                <a:defRPr/>
              </a:pPr>
              <a:t>‹#›</a:t>
            </a:fld>
            <a:endParaRPr lang="en-US" altLang="en-US"/>
          </a:p>
        </p:txBody>
      </p:sp>
    </p:spTree>
    <p:extLst>
      <p:ext uri="{BB962C8B-B14F-4D97-AF65-F5344CB8AC3E}">
        <p14:creationId xmlns:p14="http://schemas.microsoft.com/office/powerpoint/2010/main" val="3143339957"/>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A84E8A-D9B8-475B-A5FD-A19D078C6E6C}"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11CB1E-F88E-47A3-8E26-FF76FC72EDA9}" type="slidenum">
              <a:rPr lang="en-US" altLang="en-US"/>
              <a:pPr>
                <a:defRPr/>
              </a:pPr>
              <a:t>‹#›</a:t>
            </a:fld>
            <a:endParaRPr lang="en-US" altLang="en-US"/>
          </a:p>
        </p:txBody>
      </p:sp>
    </p:spTree>
    <p:extLst>
      <p:ext uri="{BB962C8B-B14F-4D97-AF65-F5344CB8AC3E}">
        <p14:creationId xmlns:p14="http://schemas.microsoft.com/office/powerpoint/2010/main" val="2115311925"/>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122646709"/>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273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603797257"/>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492663674"/>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4973948"/>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6798737"/>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79360392"/>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208472"/>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601567172"/>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581008545"/>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795194276"/>
      </p:ext>
    </p:extLst>
  </p:cSld>
  <p:clrMapOvr>
    <a:masterClrMapping/>
  </p:clrMapOvr>
  <p:transition>
    <p:fade thruBlk="1"/>
  </p:transition>
</p:sldLayout>
</file>

<file path=ppt/slideLayouts/slideLayout47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75712134"/>
      </p:ext>
    </p:extLst>
  </p:cSld>
  <p:clrMapOvr>
    <a:masterClrMapping/>
  </p:clrMapOvr>
  <p:transition>
    <p:fade thruBlk="1"/>
  </p:transition>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28953710"/>
      </p:ext>
    </p:extLst>
  </p:cSld>
  <p:clrMapOvr>
    <a:masterClrMapping/>
  </p:clrMapOvr>
  <p:transition>
    <p:fade thruBlk="1"/>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2010789"/>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42968711"/>
      </p:ext>
    </p:extLst>
  </p:cSld>
  <p:clrMapOvr>
    <a:masterClrMapping/>
  </p:clrMapOvr>
  <p:transition spd="med">
    <p:fade/>
  </p:transition>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62320638"/>
      </p:ext>
    </p:extLst>
  </p:cSld>
  <p:clrMapOvr>
    <a:masterClrMapping/>
  </p:clrMapOvr>
  <p:transition spd="med">
    <p:fade/>
  </p:transition>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6237885"/>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03581D8-423E-486B-BD13-3D36472BA79E}"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B02187-D216-41FF-96AA-1FD0B5B8BCD2}" type="slidenum">
              <a:rPr lang="en-US" altLang="en-US"/>
              <a:pPr>
                <a:defRPr/>
              </a:pPr>
              <a:t>‹#›</a:t>
            </a:fld>
            <a:endParaRPr lang="en-US" altLang="en-US"/>
          </a:p>
        </p:txBody>
      </p:sp>
    </p:spTree>
    <p:extLst>
      <p:ext uri="{BB962C8B-B14F-4D97-AF65-F5344CB8AC3E}">
        <p14:creationId xmlns:p14="http://schemas.microsoft.com/office/powerpoint/2010/main" val="3761226864"/>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C31524-6EE6-4DEC-B0F2-BB2BBFFD2D56}"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872BC4-625F-4FB7-BDEC-A55136B41635}" type="slidenum">
              <a:rPr lang="en-US" altLang="en-US"/>
              <a:pPr>
                <a:defRPr/>
              </a:pPr>
              <a:t>‹#›</a:t>
            </a:fld>
            <a:endParaRPr lang="en-US" altLang="en-US"/>
          </a:p>
        </p:txBody>
      </p:sp>
    </p:spTree>
    <p:extLst>
      <p:ext uri="{BB962C8B-B14F-4D97-AF65-F5344CB8AC3E}">
        <p14:creationId xmlns:p14="http://schemas.microsoft.com/office/powerpoint/2010/main" val="95287020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D599A0B-C942-4ECD-804A-BD9C3A4A79D1}"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4F2951-0EE3-4536-8A12-C9DA1CA07D3D}" type="slidenum">
              <a:rPr lang="en-US" altLang="en-US"/>
              <a:pPr>
                <a:defRPr/>
              </a:pPr>
              <a:t>‹#›</a:t>
            </a:fld>
            <a:endParaRPr lang="en-US" altLang="en-US"/>
          </a:p>
        </p:txBody>
      </p:sp>
    </p:spTree>
    <p:extLst>
      <p:ext uri="{BB962C8B-B14F-4D97-AF65-F5344CB8AC3E}">
        <p14:creationId xmlns:p14="http://schemas.microsoft.com/office/powerpoint/2010/main" val="3642792554"/>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A4C36B5-09AA-4D6A-AA99-A30D4813E415}"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792325-0DEB-46EC-B7CD-FCE70979D16A}" type="slidenum">
              <a:rPr lang="en-US" altLang="en-US"/>
              <a:pPr>
                <a:defRPr/>
              </a:pPr>
              <a:t>‹#›</a:t>
            </a:fld>
            <a:endParaRPr lang="en-US" altLang="en-US"/>
          </a:p>
        </p:txBody>
      </p:sp>
    </p:spTree>
    <p:extLst>
      <p:ext uri="{BB962C8B-B14F-4D97-AF65-F5344CB8AC3E}">
        <p14:creationId xmlns:p14="http://schemas.microsoft.com/office/powerpoint/2010/main" val="4245216480"/>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9D40A27-260C-4320-89C1-38AEF162663B}"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6402259-F2D6-4165-936C-2D1273E1EED7}" type="slidenum">
              <a:rPr lang="en-US" altLang="en-US"/>
              <a:pPr>
                <a:defRPr/>
              </a:pPr>
              <a:t>‹#›</a:t>
            </a:fld>
            <a:endParaRPr lang="en-US" altLang="en-US"/>
          </a:p>
        </p:txBody>
      </p:sp>
    </p:spTree>
    <p:extLst>
      <p:ext uri="{BB962C8B-B14F-4D97-AF65-F5344CB8AC3E}">
        <p14:creationId xmlns:p14="http://schemas.microsoft.com/office/powerpoint/2010/main" val="3650535245"/>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83AF221-435C-4092-AC61-DA0F5E26B86A}"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B004F2-1ED5-4C62-94D8-7C405C4FF99E}" type="slidenum">
              <a:rPr lang="en-US" altLang="en-US"/>
              <a:pPr>
                <a:defRPr/>
              </a:pPr>
              <a:t>‹#›</a:t>
            </a:fld>
            <a:endParaRPr lang="en-US" altLang="en-US"/>
          </a:p>
        </p:txBody>
      </p:sp>
    </p:spTree>
    <p:extLst>
      <p:ext uri="{BB962C8B-B14F-4D97-AF65-F5344CB8AC3E}">
        <p14:creationId xmlns:p14="http://schemas.microsoft.com/office/powerpoint/2010/main" val="238738367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79C7238-B22B-4867-8C0E-F48718255260}"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E81EE28-AE17-42BC-8642-8704846106EF}" type="slidenum">
              <a:rPr lang="en-US" altLang="en-US"/>
              <a:pPr>
                <a:defRPr/>
              </a:pPr>
              <a:t>‹#›</a:t>
            </a:fld>
            <a:endParaRPr lang="en-US" altLang="en-US"/>
          </a:p>
        </p:txBody>
      </p:sp>
    </p:spTree>
    <p:extLst>
      <p:ext uri="{BB962C8B-B14F-4D97-AF65-F5344CB8AC3E}">
        <p14:creationId xmlns:p14="http://schemas.microsoft.com/office/powerpoint/2010/main" val="12001274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4751649"/>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2C6AB5-FFD6-4E6A-A44F-395D0D3C3790}"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103E70-F5D1-469D-9D29-BC3B349F360E}" type="slidenum">
              <a:rPr lang="en-US" altLang="en-US"/>
              <a:pPr>
                <a:defRPr/>
              </a:pPr>
              <a:t>‹#›</a:t>
            </a:fld>
            <a:endParaRPr lang="en-US" altLang="en-US"/>
          </a:p>
        </p:txBody>
      </p:sp>
    </p:spTree>
    <p:extLst>
      <p:ext uri="{BB962C8B-B14F-4D97-AF65-F5344CB8AC3E}">
        <p14:creationId xmlns:p14="http://schemas.microsoft.com/office/powerpoint/2010/main" val="3126885187"/>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871407-1D83-4CDF-B5D5-57844A901FD9}"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3EEDA5-1319-4D2D-A075-F6AEBA533EFA}" type="slidenum">
              <a:rPr lang="en-US" altLang="en-US"/>
              <a:pPr>
                <a:defRPr/>
              </a:pPr>
              <a:t>‹#›</a:t>
            </a:fld>
            <a:endParaRPr lang="en-US" altLang="en-US"/>
          </a:p>
        </p:txBody>
      </p:sp>
    </p:spTree>
    <p:extLst>
      <p:ext uri="{BB962C8B-B14F-4D97-AF65-F5344CB8AC3E}">
        <p14:creationId xmlns:p14="http://schemas.microsoft.com/office/powerpoint/2010/main" val="107482011"/>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28C9DE-2132-42B7-9E0E-608805A66711}"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91886F-30D0-49E2-809F-0EDC3370B19B}" type="slidenum">
              <a:rPr lang="en-US" altLang="en-US"/>
              <a:pPr>
                <a:defRPr/>
              </a:pPr>
              <a:t>‹#›</a:t>
            </a:fld>
            <a:endParaRPr lang="en-US" altLang="en-US"/>
          </a:p>
        </p:txBody>
      </p:sp>
    </p:spTree>
    <p:extLst>
      <p:ext uri="{BB962C8B-B14F-4D97-AF65-F5344CB8AC3E}">
        <p14:creationId xmlns:p14="http://schemas.microsoft.com/office/powerpoint/2010/main" val="212781023"/>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E24630-DD61-412D-BA27-1D7C900FB75F}"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389FAB-91DE-4570-A8F4-3A9181DF3200}" type="slidenum">
              <a:rPr lang="en-US" altLang="en-US"/>
              <a:pPr>
                <a:defRPr/>
              </a:pPr>
              <a:t>‹#›</a:t>
            </a:fld>
            <a:endParaRPr lang="en-US" altLang="en-US"/>
          </a:p>
        </p:txBody>
      </p:sp>
    </p:spTree>
    <p:extLst>
      <p:ext uri="{BB962C8B-B14F-4D97-AF65-F5344CB8AC3E}">
        <p14:creationId xmlns:p14="http://schemas.microsoft.com/office/powerpoint/2010/main" val="4176507801"/>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31523"/>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556665"/>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62979593"/>
      </p:ext>
    </p:extLst>
  </p:cSld>
  <p:clrMapOvr>
    <a:masterClrMapping/>
  </p:clrMapOvr>
  <p:transition spd="med">
    <p:fade/>
  </p:transition>
</p:sldLayout>
</file>

<file path=ppt/slideLayouts/slideLayout497.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493924"/>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26322212"/>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8817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67464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1625939"/>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7579886"/>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50437482"/>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26842439"/>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34442748"/>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79476846"/>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90364184"/>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7649117"/>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7708017"/>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sz="1350"/>
          </a:p>
        </p:txBody>
      </p:sp>
    </p:spTree>
    <p:extLst>
      <p:ext uri="{BB962C8B-B14F-4D97-AF65-F5344CB8AC3E}">
        <p14:creationId xmlns:p14="http://schemas.microsoft.com/office/powerpoint/2010/main" val="2597226578"/>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6321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7454851"/>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9863983"/>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02502029"/>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6144460"/>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19844916"/>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34974870"/>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0561849"/>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5646746"/>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44321372"/>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51042845"/>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38100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049135"/>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57106397"/>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97048609"/>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6" name="TextBox 20"/>
          <p:cNvSpPr txBox="1">
            <a:spLocks noChangeArrowheads="1"/>
          </p:cNvSpPr>
          <p:nvPr/>
        </p:nvSpPr>
        <p:spPr bwMode="gray">
          <a:xfrm>
            <a:off x="481013" y="6629400"/>
            <a:ext cx="1820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cs typeface="Arial" panose="020B0604020202020204" pitchFamily="34" charset="0"/>
              </a:defRPr>
            </a:lvl1pPr>
            <a:lvl2pPr marL="742950" indent="-285750">
              <a:defRPr sz="1000">
                <a:solidFill>
                  <a:schemeClr val="tx1"/>
                </a:solidFill>
                <a:latin typeface="Arial" panose="020B0604020202020204" pitchFamily="34" charset="0"/>
                <a:cs typeface="Arial" panose="020B0604020202020204" pitchFamily="34" charset="0"/>
              </a:defRPr>
            </a:lvl2pPr>
            <a:lvl3pPr marL="1143000" indent="-228600">
              <a:defRPr sz="1000">
                <a:solidFill>
                  <a:schemeClr val="tx1"/>
                </a:solidFill>
                <a:latin typeface="Arial" panose="020B0604020202020204" pitchFamily="34" charset="0"/>
                <a:cs typeface="Arial" panose="020B0604020202020204" pitchFamily="34" charset="0"/>
              </a:defRPr>
            </a:lvl3pPr>
            <a:lvl4pPr marL="1600200" indent="-228600">
              <a:defRPr sz="1000">
                <a:solidFill>
                  <a:schemeClr val="tx1"/>
                </a:solidFill>
                <a:latin typeface="Arial" panose="020B0604020202020204" pitchFamily="34" charset="0"/>
                <a:cs typeface="Arial" panose="020B0604020202020204" pitchFamily="34" charset="0"/>
              </a:defRPr>
            </a:lvl4pPr>
            <a:lvl5pPr marL="2057400" indent="-228600">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600" smtClean="0">
                <a:solidFill>
                  <a:srgbClr val="6D6E71"/>
                </a:solidFill>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07978050"/>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sz="1350">
              <a:solidFill>
                <a:prstClr val="black"/>
              </a:solidFill>
            </a:endParaRPr>
          </a:p>
        </p:txBody>
      </p:sp>
    </p:spTree>
    <p:extLst>
      <p:ext uri="{BB962C8B-B14F-4D97-AF65-F5344CB8AC3E}">
        <p14:creationId xmlns:p14="http://schemas.microsoft.com/office/powerpoint/2010/main" val="3537741663"/>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69480"/>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590800"/>
            <a:ext cx="7772400" cy="762000"/>
          </a:xfrm>
        </p:spPr>
        <p:txBody>
          <a:bodyPr/>
          <a:lstStyle>
            <a:lvl1pPr algn="r">
              <a:defRPr sz="2800">
                <a:solidFill>
                  <a:srgbClr val="BF1313"/>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886200" y="3429000"/>
            <a:ext cx="4800600" cy="609600"/>
          </a:xfrm>
        </p:spPr>
        <p:txBody>
          <a:bodyPr/>
          <a:lstStyle>
            <a:lvl1pPr marL="0" indent="0" algn="r">
              <a:buFont typeface="Wingdings 3" pitchFamily="18" charset="2"/>
              <a:buNone/>
              <a:defRPr sz="2000">
                <a:latin typeface="Arial Narrow" pitchFamily="34" charset="0"/>
              </a:defRPr>
            </a:lvl1pPr>
          </a:lstStyle>
          <a:p>
            <a:r>
              <a:rPr lang="en-US" smtClean="0"/>
              <a:t>Click to edit Master subtitle style</a:t>
            </a:r>
            <a:endParaRPr lang="en-US"/>
          </a:p>
        </p:txBody>
      </p:sp>
      <p:sp>
        <p:nvSpPr>
          <p:cNvPr id="5"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rgbClr val="FFFFFF"/>
                </a:solidFill>
                <a:latin typeface="+mn-lt"/>
                <a:cs typeface="Arial" charset="0"/>
              </a:defRPr>
            </a:lvl1pPr>
          </a:lstStyle>
          <a:p>
            <a:pPr>
              <a:defRPr/>
            </a:pPr>
            <a:r>
              <a:rPr lang="en-US"/>
              <a:t>Confidential © Tech Mahindra  2012</a:t>
            </a:r>
          </a:p>
        </p:txBody>
      </p:sp>
    </p:spTree>
    <p:extLst>
      <p:ext uri="{BB962C8B-B14F-4D97-AF65-F5344CB8AC3E}">
        <p14:creationId xmlns:p14="http://schemas.microsoft.com/office/powerpoint/2010/main" val="1680225002"/>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9842048"/>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474227838"/>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2741342"/>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914780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503463"/>
      </p:ext>
    </p:extLst>
  </p:cSld>
  <p:clrMapOvr>
    <a:masterClrMapping/>
  </p:clrMapOvr>
  <p:hf hdr="0" ftr="0" dt="0"/>
</p:sldLayout>
</file>

<file path=ppt/slideLayouts/slideLayout5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2266547"/>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2389366"/>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94691745"/>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576261"/>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399233848"/>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53639614"/>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568627845"/>
      </p:ext>
    </p:extLst>
  </p:cSld>
  <p:clrMapOvr>
    <a:masterClrMapping/>
  </p:clrMapOvr>
  <p:transition>
    <p:fade thruBlk="1"/>
  </p:transition>
</p:sldLayout>
</file>

<file path=ppt/slideLayouts/slideLayout5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704108796"/>
      </p:ext>
    </p:extLst>
  </p:cSld>
  <p:clrMapOvr>
    <a:masterClrMapping/>
  </p:clrMapOvr>
  <p:transition>
    <p:fade thruBlk="1"/>
  </p:transition>
</p:sldLayout>
</file>

<file path=ppt/slideLayouts/slideLayout5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7264780"/>
      </p:ext>
    </p:extLst>
  </p:cSld>
  <p:clrMapOvr>
    <a:masterClrMapping/>
  </p:clrMapOvr>
  <p:transition>
    <p:fade thruBlk="1"/>
  </p:transition>
</p:sldLayout>
</file>

<file path=ppt/slideLayouts/slideLayout539.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45198274"/>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0539579"/>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65337194"/>
      </p:ext>
    </p:extLst>
  </p:cSld>
  <p:clrMapOvr>
    <a:masterClrMapping/>
  </p:clrMapOvr>
  <p:transition spd="med">
    <p:fade/>
  </p:transition>
</p:sldLayout>
</file>

<file path=ppt/slideLayouts/slideLayout54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1651968"/>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646D837-5641-49F4-A665-D60A444065E1}"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B250AE-05D4-4116-A77D-C3AD7BC08AE2}" type="slidenum">
              <a:rPr lang="en-US" altLang="en-US"/>
              <a:pPr>
                <a:defRPr/>
              </a:pPr>
              <a:t>‹#›</a:t>
            </a:fld>
            <a:endParaRPr lang="en-US" altLang="en-US"/>
          </a:p>
        </p:txBody>
      </p:sp>
    </p:spTree>
    <p:extLst>
      <p:ext uri="{BB962C8B-B14F-4D97-AF65-F5344CB8AC3E}">
        <p14:creationId xmlns:p14="http://schemas.microsoft.com/office/powerpoint/2010/main" val="1060509024"/>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6B9DA0-8B85-44F7-9D8D-042DDA4311AD}"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4DC534-0E42-4184-B848-3BD5B22EDFB7}" type="slidenum">
              <a:rPr lang="en-US" altLang="en-US"/>
              <a:pPr>
                <a:defRPr/>
              </a:pPr>
              <a:t>‹#›</a:t>
            </a:fld>
            <a:endParaRPr lang="en-US" altLang="en-US"/>
          </a:p>
        </p:txBody>
      </p:sp>
    </p:spTree>
    <p:extLst>
      <p:ext uri="{BB962C8B-B14F-4D97-AF65-F5344CB8AC3E}">
        <p14:creationId xmlns:p14="http://schemas.microsoft.com/office/powerpoint/2010/main" val="677706144"/>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3A47C8B-57AE-4F6A-A361-2E0237AB7340}"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A24CDD-BDDF-4ECE-9694-C41926FE5B01}" type="slidenum">
              <a:rPr lang="en-US" altLang="en-US"/>
              <a:pPr>
                <a:defRPr/>
              </a:pPr>
              <a:t>‹#›</a:t>
            </a:fld>
            <a:endParaRPr lang="en-US" altLang="en-US"/>
          </a:p>
        </p:txBody>
      </p:sp>
    </p:spTree>
    <p:extLst>
      <p:ext uri="{BB962C8B-B14F-4D97-AF65-F5344CB8AC3E}">
        <p14:creationId xmlns:p14="http://schemas.microsoft.com/office/powerpoint/2010/main" val="2927595879"/>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F67556F-0C19-45B7-94F2-483CF6E1F110}"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47E03F-C753-4486-B1FF-1571F3480BFF}" type="slidenum">
              <a:rPr lang="en-US" altLang="en-US"/>
              <a:pPr>
                <a:defRPr/>
              </a:pPr>
              <a:t>‹#›</a:t>
            </a:fld>
            <a:endParaRPr lang="en-US" altLang="en-US"/>
          </a:p>
        </p:txBody>
      </p:sp>
    </p:spTree>
    <p:extLst>
      <p:ext uri="{BB962C8B-B14F-4D97-AF65-F5344CB8AC3E}">
        <p14:creationId xmlns:p14="http://schemas.microsoft.com/office/powerpoint/2010/main" val="2360829843"/>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3159B0-034A-4BC4-8AAE-B043163BF658}" type="datetimeFigureOut">
              <a:rPr lang="en-US"/>
              <a:pPr>
                <a:defRPr/>
              </a:pPr>
              <a:t>5/30/2019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0F94C2-70DC-4E52-933B-EC4DE0078C67}" type="slidenum">
              <a:rPr lang="en-US" altLang="en-US"/>
              <a:pPr>
                <a:defRPr/>
              </a:pPr>
              <a:t>‹#›</a:t>
            </a:fld>
            <a:endParaRPr lang="en-US" altLang="en-US"/>
          </a:p>
        </p:txBody>
      </p:sp>
    </p:spTree>
    <p:extLst>
      <p:ext uri="{BB962C8B-B14F-4D97-AF65-F5344CB8AC3E}">
        <p14:creationId xmlns:p14="http://schemas.microsoft.com/office/powerpoint/2010/main" val="2179145409"/>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45C0F3D-731E-4FE9-8F1A-09C440A616E2}" type="datetimeFigureOut">
              <a:rPr lang="en-US"/>
              <a:pPr>
                <a:defRPr/>
              </a:pPr>
              <a:t>5/30/2019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998D60-3377-44D2-B29D-18BFC8E71DCB}" type="slidenum">
              <a:rPr lang="en-US" altLang="en-US"/>
              <a:pPr>
                <a:defRPr/>
              </a:pPr>
              <a:t>‹#›</a:t>
            </a:fld>
            <a:endParaRPr lang="en-US" altLang="en-US"/>
          </a:p>
        </p:txBody>
      </p:sp>
    </p:spTree>
    <p:extLst>
      <p:ext uri="{BB962C8B-B14F-4D97-AF65-F5344CB8AC3E}">
        <p14:creationId xmlns:p14="http://schemas.microsoft.com/office/powerpoint/2010/main" val="710997219"/>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033C28-0B70-45C9-8CBB-8BF47CE5BB7C}" type="datetimeFigureOut">
              <a:rPr lang="en-US"/>
              <a:pPr>
                <a:defRPr/>
              </a:pPr>
              <a:t>5/30/2019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AAC4C1B-DFF6-4E67-BEF3-A4081FB50DD4}" type="slidenum">
              <a:rPr lang="en-US" altLang="en-US"/>
              <a:pPr>
                <a:defRPr/>
              </a:pPr>
              <a:t>‹#›</a:t>
            </a:fld>
            <a:endParaRPr lang="en-US" altLang="en-US"/>
          </a:p>
        </p:txBody>
      </p:sp>
    </p:spTree>
    <p:extLst>
      <p:ext uri="{BB962C8B-B14F-4D97-AF65-F5344CB8AC3E}">
        <p14:creationId xmlns:p14="http://schemas.microsoft.com/office/powerpoint/2010/main" val="1513477203"/>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EE5CBA-8FF1-4AC2-9147-0DB43C2CA4CE}"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B18F2C-A4B3-443F-8B1E-EBA0BDDE4298}" type="slidenum">
              <a:rPr lang="en-US" altLang="en-US"/>
              <a:pPr>
                <a:defRPr/>
              </a:pPr>
              <a:t>‹#›</a:t>
            </a:fld>
            <a:endParaRPr lang="en-US" altLang="en-US"/>
          </a:p>
        </p:txBody>
      </p:sp>
    </p:spTree>
    <p:extLst>
      <p:ext uri="{BB962C8B-B14F-4D97-AF65-F5344CB8AC3E}">
        <p14:creationId xmlns:p14="http://schemas.microsoft.com/office/powerpoint/2010/main" val="40215346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3325351"/>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B0A5FF-66BE-48F0-AB40-8086117F5B3C}" type="datetimeFigureOut">
              <a:rPr lang="en-US"/>
              <a:pPr>
                <a:defRPr/>
              </a:pPr>
              <a:t>5/30/2019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7C6274-B1C2-4378-8088-F3AC5C0A1C6E}" type="slidenum">
              <a:rPr lang="en-US" altLang="en-US"/>
              <a:pPr>
                <a:defRPr/>
              </a:pPr>
              <a:t>‹#›</a:t>
            </a:fld>
            <a:endParaRPr lang="en-US" altLang="en-US"/>
          </a:p>
        </p:txBody>
      </p:sp>
    </p:spTree>
    <p:extLst>
      <p:ext uri="{BB962C8B-B14F-4D97-AF65-F5344CB8AC3E}">
        <p14:creationId xmlns:p14="http://schemas.microsoft.com/office/powerpoint/2010/main" val="1271368671"/>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539BCF5-F53C-4137-9299-8F22FF25E6DB}"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2B4F14-DA3C-4934-B2AC-025C367AB712}" type="slidenum">
              <a:rPr lang="en-US" altLang="en-US"/>
              <a:pPr>
                <a:defRPr/>
              </a:pPr>
              <a:t>‹#›</a:t>
            </a:fld>
            <a:endParaRPr lang="en-US" altLang="en-US"/>
          </a:p>
        </p:txBody>
      </p:sp>
    </p:spTree>
    <p:extLst>
      <p:ext uri="{BB962C8B-B14F-4D97-AF65-F5344CB8AC3E}">
        <p14:creationId xmlns:p14="http://schemas.microsoft.com/office/powerpoint/2010/main" val="3906381786"/>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E27D09-F255-4A90-A13C-601740523662}" type="datetimeFigureOut">
              <a:rPr lang="en-US"/>
              <a:pPr>
                <a:defRPr/>
              </a:pPr>
              <a:t>5/30/2019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357FD8-EE23-4B3A-96B3-776420CACD1E}" type="slidenum">
              <a:rPr lang="en-US" altLang="en-US"/>
              <a:pPr>
                <a:defRPr/>
              </a:pPr>
              <a:t>‹#›</a:t>
            </a:fld>
            <a:endParaRPr lang="en-US" altLang="en-US"/>
          </a:p>
        </p:txBody>
      </p:sp>
    </p:spTree>
    <p:extLst>
      <p:ext uri="{BB962C8B-B14F-4D97-AF65-F5344CB8AC3E}">
        <p14:creationId xmlns:p14="http://schemas.microsoft.com/office/powerpoint/2010/main" val="35745780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275268887"/>
      </p:ext>
    </p:extLst>
  </p:cSld>
  <p:clrMapOvr>
    <a:masterClrMapping/>
  </p:clrMapOvr>
  <p:transition>
    <p:fade thruBlk="1"/>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72649062"/>
      </p:ext>
    </p:extLst>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07792764"/>
      </p:ext>
    </p:extLst>
  </p:cSld>
  <p:clrMapOvr>
    <a:masterClrMapping/>
  </p:clrMapOvr>
  <p:transition>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0957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639741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4038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6873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55219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220669162"/>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851477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761657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24627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789004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75762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2919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5806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476994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76413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146225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544116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79979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4853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3640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42479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5885629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205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858961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010607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291640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855180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8222062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97486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08375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05903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40259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452084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3220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113423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78688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138541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488530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41322888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56313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43534145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51725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5182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6019761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90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theme" Target="../theme/theme10.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image" Target="../media/image13.wmf"/><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image" Target="../media/image12.w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7.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theme" Target="../theme/theme11.xml"/><Relationship Id="rId2" Type="http://schemas.openxmlformats.org/officeDocument/2006/relationships/slideLayout" Target="../slideLayouts/slideLayout171.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slideLayout" Target="../slideLayouts/slideLayout193.xml"/><Relationship Id="rId18" Type="http://schemas.openxmlformats.org/officeDocument/2006/relationships/slideLayout" Target="../slideLayouts/slideLayout198.xml"/><Relationship Id="rId26" Type="http://schemas.openxmlformats.org/officeDocument/2006/relationships/slideLayout" Target="../slideLayouts/slideLayout206.xml"/><Relationship Id="rId3" Type="http://schemas.openxmlformats.org/officeDocument/2006/relationships/slideLayout" Target="../slideLayouts/slideLayout183.xml"/><Relationship Id="rId21" Type="http://schemas.openxmlformats.org/officeDocument/2006/relationships/slideLayout" Target="../slideLayouts/slideLayout201.xml"/><Relationship Id="rId34" Type="http://schemas.openxmlformats.org/officeDocument/2006/relationships/theme" Target="../theme/theme12.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17" Type="http://schemas.openxmlformats.org/officeDocument/2006/relationships/slideLayout" Target="../slideLayouts/slideLayout197.xml"/><Relationship Id="rId25" Type="http://schemas.openxmlformats.org/officeDocument/2006/relationships/slideLayout" Target="../slideLayouts/slideLayout205.xml"/><Relationship Id="rId33" Type="http://schemas.openxmlformats.org/officeDocument/2006/relationships/slideLayout" Target="../slideLayouts/slideLayout213.xml"/><Relationship Id="rId2" Type="http://schemas.openxmlformats.org/officeDocument/2006/relationships/slideLayout" Target="../slideLayouts/slideLayout182.xml"/><Relationship Id="rId16" Type="http://schemas.openxmlformats.org/officeDocument/2006/relationships/slideLayout" Target="../slideLayouts/slideLayout196.xml"/><Relationship Id="rId20" Type="http://schemas.openxmlformats.org/officeDocument/2006/relationships/slideLayout" Target="../slideLayouts/slideLayout200.xml"/><Relationship Id="rId29" Type="http://schemas.openxmlformats.org/officeDocument/2006/relationships/slideLayout" Target="../slideLayouts/slideLayout209.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24" Type="http://schemas.openxmlformats.org/officeDocument/2006/relationships/slideLayout" Target="../slideLayouts/slideLayout204.xml"/><Relationship Id="rId32" Type="http://schemas.openxmlformats.org/officeDocument/2006/relationships/slideLayout" Target="../slideLayouts/slideLayout212.xml"/><Relationship Id="rId5" Type="http://schemas.openxmlformats.org/officeDocument/2006/relationships/slideLayout" Target="../slideLayouts/slideLayout185.xml"/><Relationship Id="rId15" Type="http://schemas.openxmlformats.org/officeDocument/2006/relationships/slideLayout" Target="../slideLayouts/slideLayout195.xml"/><Relationship Id="rId23" Type="http://schemas.openxmlformats.org/officeDocument/2006/relationships/slideLayout" Target="../slideLayouts/slideLayout203.xml"/><Relationship Id="rId28" Type="http://schemas.openxmlformats.org/officeDocument/2006/relationships/slideLayout" Target="../slideLayouts/slideLayout208.xml"/><Relationship Id="rId10" Type="http://schemas.openxmlformats.org/officeDocument/2006/relationships/slideLayout" Target="../slideLayouts/slideLayout190.xml"/><Relationship Id="rId19" Type="http://schemas.openxmlformats.org/officeDocument/2006/relationships/slideLayout" Target="../slideLayouts/slideLayout199.xml"/><Relationship Id="rId31" Type="http://schemas.openxmlformats.org/officeDocument/2006/relationships/slideLayout" Target="../slideLayouts/slideLayout211.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slideLayout" Target="../slideLayouts/slideLayout194.xml"/><Relationship Id="rId22" Type="http://schemas.openxmlformats.org/officeDocument/2006/relationships/slideLayout" Target="../slideLayouts/slideLayout202.xml"/><Relationship Id="rId27" Type="http://schemas.openxmlformats.org/officeDocument/2006/relationships/slideLayout" Target="../slideLayouts/slideLayout207.xml"/><Relationship Id="rId30" Type="http://schemas.openxmlformats.org/officeDocument/2006/relationships/slideLayout" Target="../slideLayouts/slideLayout210.xml"/><Relationship Id="rId35"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image" Target="../media/image13.wmf"/><Relationship Id="rId2" Type="http://schemas.openxmlformats.org/officeDocument/2006/relationships/slideLayout" Target="../slideLayouts/slideLayout215.xml"/><Relationship Id="rId16" Type="http://schemas.openxmlformats.org/officeDocument/2006/relationships/image" Target="../media/image12.w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3.xml"/><Relationship Id="rId10" Type="http://schemas.openxmlformats.org/officeDocument/2006/relationships/slideLayout" Target="../slideLayouts/slideLayout223.xml"/><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5.xml"/><Relationship Id="rId13" Type="http://schemas.openxmlformats.org/officeDocument/2006/relationships/slideLayout" Target="../slideLayouts/slideLayout240.xml"/><Relationship Id="rId3" Type="http://schemas.openxmlformats.org/officeDocument/2006/relationships/slideLayout" Target="../slideLayouts/slideLayout230.xml"/><Relationship Id="rId7" Type="http://schemas.openxmlformats.org/officeDocument/2006/relationships/slideLayout" Target="../slideLayouts/slideLayout234.xml"/><Relationship Id="rId12" Type="http://schemas.openxmlformats.org/officeDocument/2006/relationships/slideLayout" Target="../slideLayouts/slideLayout239.xml"/><Relationship Id="rId17" Type="http://schemas.openxmlformats.org/officeDocument/2006/relationships/image" Target="../media/image13.wmf"/><Relationship Id="rId2" Type="http://schemas.openxmlformats.org/officeDocument/2006/relationships/slideLayout" Target="../slideLayouts/slideLayout229.xml"/><Relationship Id="rId16" Type="http://schemas.openxmlformats.org/officeDocument/2006/relationships/image" Target="../media/image12.wmf"/><Relationship Id="rId1" Type="http://schemas.openxmlformats.org/officeDocument/2006/relationships/slideLayout" Target="../slideLayouts/slideLayout228.xml"/><Relationship Id="rId6" Type="http://schemas.openxmlformats.org/officeDocument/2006/relationships/slideLayout" Target="../slideLayouts/slideLayout233.xml"/><Relationship Id="rId11" Type="http://schemas.openxmlformats.org/officeDocument/2006/relationships/slideLayout" Target="../slideLayouts/slideLayout238.xml"/><Relationship Id="rId5" Type="http://schemas.openxmlformats.org/officeDocument/2006/relationships/slideLayout" Target="../slideLayouts/slideLayout232.xml"/><Relationship Id="rId15" Type="http://schemas.openxmlformats.org/officeDocument/2006/relationships/theme" Target="../theme/theme14.xml"/><Relationship Id="rId10" Type="http://schemas.openxmlformats.org/officeDocument/2006/relationships/slideLayout" Target="../slideLayouts/slideLayout237.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9.xml"/><Relationship Id="rId13" Type="http://schemas.openxmlformats.org/officeDocument/2006/relationships/slideLayout" Target="../slideLayouts/slideLayout254.xml"/><Relationship Id="rId18" Type="http://schemas.openxmlformats.org/officeDocument/2006/relationships/slideLayout" Target="../slideLayouts/slideLayout259.xml"/><Relationship Id="rId26" Type="http://schemas.openxmlformats.org/officeDocument/2006/relationships/slideLayout" Target="../slideLayouts/slideLayout267.xml"/><Relationship Id="rId3" Type="http://schemas.openxmlformats.org/officeDocument/2006/relationships/slideLayout" Target="../slideLayouts/slideLayout244.xml"/><Relationship Id="rId21" Type="http://schemas.openxmlformats.org/officeDocument/2006/relationships/slideLayout" Target="../slideLayouts/slideLayout262.xml"/><Relationship Id="rId34" Type="http://schemas.openxmlformats.org/officeDocument/2006/relationships/image" Target="../media/image1.png"/><Relationship Id="rId7" Type="http://schemas.openxmlformats.org/officeDocument/2006/relationships/slideLayout" Target="../slideLayouts/slideLayout248.xml"/><Relationship Id="rId12" Type="http://schemas.openxmlformats.org/officeDocument/2006/relationships/slideLayout" Target="../slideLayouts/slideLayout253.xml"/><Relationship Id="rId17" Type="http://schemas.openxmlformats.org/officeDocument/2006/relationships/slideLayout" Target="../slideLayouts/slideLayout258.xml"/><Relationship Id="rId25" Type="http://schemas.openxmlformats.org/officeDocument/2006/relationships/slideLayout" Target="../slideLayouts/slideLayout266.xml"/><Relationship Id="rId33" Type="http://schemas.openxmlformats.org/officeDocument/2006/relationships/theme" Target="../theme/theme15.xml"/><Relationship Id="rId2" Type="http://schemas.openxmlformats.org/officeDocument/2006/relationships/slideLayout" Target="../slideLayouts/slideLayout243.xml"/><Relationship Id="rId16" Type="http://schemas.openxmlformats.org/officeDocument/2006/relationships/slideLayout" Target="../slideLayouts/slideLayout257.xml"/><Relationship Id="rId20" Type="http://schemas.openxmlformats.org/officeDocument/2006/relationships/slideLayout" Target="../slideLayouts/slideLayout261.xml"/><Relationship Id="rId29" Type="http://schemas.openxmlformats.org/officeDocument/2006/relationships/slideLayout" Target="../slideLayouts/slideLayout270.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24" Type="http://schemas.openxmlformats.org/officeDocument/2006/relationships/slideLayout" Target="../slideLayouts/slideLayout265.xml"/><Relationship Id="rId32" Type="http://schemas.openxmlformats.org/officeDocument/2006/relationships/slideLayout" Target="../slideLayouts/slideLayout273.xml"/><Relationship Id="rId5" Type="http://schemas.openxmlformats.org/officeDocument/2006/relationships/slideLayout" Target="../slideLayouts/slideLayout246.xml"/><Relationship Id="rId15" Type="http://schemas.openxmlformats.org/officeDocument/2006/relationships/slideLayout" Target="../slideLayouts/slideLayout256.xml"/><Relationship Id="rId23" Type="http://schemas.openxmlformats.org/officeDocument/2006/relationships/slideLayout" Target="../slideLayouts/slideLayout264.xml"/><Relationship Id="rId28" Type="http://schemas.openxmlformats.org/officeDocument/2006/relationships/slideLayout" Target="../slideLayouts/slideLayout269.xml"/><Relationship Id="rId10" Type="http://schemas.openxmlformats.org/officeDocument/2006/relationships/slideLayout" Target="../slideLayouts/slideLayout251.xml"/><Relationship Id="rId19" Type="http://schemas.openxmlformats.org/officeDocument/2006/relationships/slideLayout" Target="../slideLayouts/slideLayout260.xml"/><Relationship Id="rId31" Type="http://schemas.openxmlformats.org/officeDocument/2006/relationships/slideLayout" Target="../slideLayouts/slideLayout272.xml"/><Relationship Id="rId4" Type="http://schemas.openxmlformats.org/officeDocument/2006/relationships/slideLayout" Target="../slideLayouts/slideLayout245.xml"/><Relationship Id="rId9" Type="http://schemas.openxmlformats.org/officeDocument/2006/relationships/slideLayout" Target="../slideLayouts/slideLayout250.xml"/><Relationship Id="rId14" Type="http://schemas.openxmlformats.org/officeDocument/2006/relationships/slideLayout" Target="../slideLayouts/slideLayout255.xml"/><Relationship Id="rId22" Type="http://schemas.openxmlformats.org/officeDocument/2006/relationships/slideLayout" Target="../slideLayouts/slideLayout263.xml"/><Relationship Id="rId27" Type="http://schemas.openxmlformats.org/officeDocument/2006/relationships/slideLayout" Target="../slideLayouts/slideLayout268.xml"/><Relationship Id="rId30" Type="http://schemas.openxmlformats.org/officeDocument/2006/relationships/slideLayout" Target="../slideLayouts/slideLayout27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81.xml"/><Relationship Id="rId13" Type="http://schemas.openxmlformats.org/officeDocument/2006/relationships/slideLayout" Target="../slideLayouts/slideLayout286.xml"/><Relationship Id="rId18" Type="http://schemas.openxmlformats.org/officeDocument/2006/relationships/image" Target="../media/image13.wmf"/><Relationship Id="rId3" Type="http://schemas.openxmlformats.org/officeDocument/2006/relationships/slideLayout" Target="../slideLayouts/slideLayout276.xml"/><Relationship Id="rId7" Type="http://schemas.openxmlformats.org/officeDocument/2006/relationships/slideLayout" Target="../slideLayouts/slideLayout280.xml"/><Relationship Id="rId12" Type="http://schemas.openxmlformats.org/officeDocument/2006/relationships/slideLayout" Target="../slideLayouts/slideLayout285.xml"/><Relationship Id="rId17" Type="http://schemas.openxmlformats.org/officeDocument/2006/relationships/image" Target="../media/image12.wmf"/><Relationship Id="rId2" Type="http://schemas.openxmlformats.org/officeDocument/2006/relationships/slideLayout" Target="../slideLayouts/slideLayout275.xml"/><Relationship Id="rId16" Type="http://schemas.openxmlformats.org/officeDocument/2006/relationships/theme" Target="../theme/theme16.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5" Type="http://schemas.openxmlformats.org/officeDocument/2006/relationships/slideLayout" Target="../slideLayouts/slideLayout278.xml"/><Relationship Id="rId15" Type="http://schemas.openxmlformats.org/officeDocument/2006/relationships/slideLayout" Target="../slideLayouts/slideLayout288.xml"/><Relationship Id="rId10" Type="http://schemas.openxmlformats.org/officeDocument/2006/relationships/slideLayout" Target="../slideLayouts/slideLayout283.xml"/><Relationship Id="rId4" Type="http://schemas.openxmlformats.org/officeDocument/2006/relationships/slideLayout" Target="../slideLayouts/slideLayout277.xml"/><Relationship Id="rId9" Type="http://schemas.openxmlformats.org/officeDocument/2006/relationships/slideLayout" Target="../slideLayouts/slideLayout282.xml"/><Relationship Id="rId14" Type="http://schemas.openxmlformats.org/officeDocument/2006/relationships/slideLayout" Target="../slideLayouts/slideLayout28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17.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307.xml"/><Relationship Id="rId13" Type="http://schemas.openxmlformats.org/officeDocument/2006/relationships/slideLayout" Target="../slideLayouts/slideLayout312.xml"/><Relationship Id="rId18" Type="http://schemas.openxmlformats.org/officeDocument/2006/relationships/image" Target="../media/image13.wmf"/><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slideLayout" Target="../slideLayouts/slideLayout311.xml"/><Relationship Id="rId17" Type="http://schemas.openxmlformats.org/officeDocument/2006/relationships/image" Target="../media/image12.wmf"/><Relationship Id="rId2" Type="http://schemas.openxmlformats.org/officeDocument/2006/relationships/slideLayout" Target="../slideLayouts/slideLayout301.xml"/><Relationship Id="rId16" Type="http://schemas.openxmlformats.org/officeDocument/2006/relationships/theme" Target="../theme/theme18.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5" Type="http://schemas.openxmlformats.org/officeDocument/2006/relationships/slideLayout" Target="../slideLayouts/slideLayout31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 Id="rId14" Type="http://schemas.openxmlformats.org/officeDocument/2006/relationships/slideLayout" Target="../slideLayouts/slideLayout3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322.xml"/><Relationship Id="rId3" Type="http://schemas.openxmlformats.org/officeDocument/2006/relationships/slideLayout" Target="../slideLayouts/slideLayout317.xml"/><Relationship Id="rId7" Type="http://schemas.openxmlformats.org/officeDocument/2006/relationships/slideLayout" Target="../slideLayouts/slideLayout321.xml"/><Relationship Id="rId12" Type="http://schemas.openxmlformats.org/officeDocument/2006/relationships/theme" Target="../theme/theme19.xml"/><Relationship Id="rId2" Type="http://schemas.openxmlformats.org/officeDocument/2006/relationships/slideLayout" Target="../slideLayouts/slideLayout316.xml"/><Relationship Id="rId1" Type="http://schemas.openxmlformats.org/officeDocument/2006/relationships/slideLayout" Target="../slideLayouts/slideLayout315.xml"/><Relationship Id="rId6" Type="http://schemas.openxmlformats.org/officeDocument/2006/relationships/slideLayout" Target="../slideLayouts/slideLayout320.xml"/><Relationship Id="rId11" Type="http://schemas.openxmlformats.org/officeDocument/2006/relationships/slideLayout" Target="../slideLayouts/slideLayout325.xml"/><Relationship Id="rId5" Type="http://schemas.openxmlformats.org/officeDocument/2006/relationships/slideLayout" Target="../slideLayouts/slideLayout319.xml"/><Relationship Id="rId10" Type="http://schemas.openxmlformats.org/officeDocument/2006/relationships/slideLayout" Target="../slideLayouts/slideLayout324.xml"/><Relationship Id="rId4" Type="http://schemas.openxmlformats.org/officeDocument/2006/relationships/slideLayout" Target="../slideLayouts/slideLayout318.xml"/><Relationship Id="rId9" Type="http://schemas.openxmlformats.org/officeDocument/2006/relationships/slideLayout" Target="../slideLayouts/slideLayout32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13.wmf"/><Relationship Id="rId2" Type="http://schemas.openxmlformats.org/officeDocument/2006/relationships/slideLayout" Target="../slideLayouts/slideLayout34.xml"/><Relationship Id="rId16" Type="http://schemas.openxmlformats.org/officeDocument/2006/relationships/image" Target="../media/image12.wmf"/><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2.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33.xml"/><Relationship Id="rId13" Type="http://schemas.openxmlformats.org/officeDocument/2006/relationships/theme" Target="../theme/theme20.xml"/><Relationship Id="rId3" Type="http://schemas.openxmlformats.org/officeDocument/2006/relationships/slideLayout" Target="../slideLayouts/slideLayout328.xml"/><Relationship Id="rId7" Type="http://schemas.openxmlformats.org/officeDocument/2006/relationships/slideLayout" Target="../slideLayouts/slideLayout332.xml"/><Relationship Id="rId12" Type="http://schemas.openxmlformats.org/officeDocument/2006/relationships/slideLayout" Target="../slideLayouts/slideLayout337.xml"/><Relationship Id="rId2" Type="http://schemas.openxmlformats.org/officeDocument/2006/relationships/slideLayout" Target="../slideLayouts/slideLayout327.xml"/><Relationship Id="rId1" Type="http://schemas.openxmlformats.org/officeDocument/2006/relationships/slideLayout" Target="../slideLayouts/slideLayout326.xml"/><Relationship Id="rId6" Type="http://schemas.openxmlformats.org/officeDocument/2006/relationships/slideLayout" Target="../slideLayouts/slideLayout331.xml"/><Relationship Id="rId11" Type="http://schemas.openxmlformats.org/officeDocument/2006/relationships/slideLayout" Target="../slideLayouts/slideLayout336.xml"/><Relationship Id="rId5" Type="http://schemas.openxmlformats.org/officeDocument/2006/relationships/slideLayout" Target="../slideLayouts/slideLayout330.xml"/><Relationship Id="rId15" Type="http://schemas.openxmlformats.org/officeDocument/2006/relationships/image" Target="../media/image13.wmf"/><Relationship Id="rId10" Type="http://schemas.openxmlformats.org/officeDocument/2006/relationships/slideLayout" Target="../slideLayouts/slideLayout335.xml"/><Relationship Id="rId4" Type="http://schemas.openxmlformats.org/officeDocument/2006/relationships/slideLayout" Target="../slideLayouts/slideLayout329.xml"/><Relationship Id="rId9" Type="http://schemas.openxmlformats.org/officeDocument/2006/relationships/slideLayout" Target="../slideLayouts/slideLayout334.xml"/><Relationship Id="rId14" Type="http://schemas.openxmlformats.org/officeDocument/2006/relationships/image" Target="../media/image12.wmf"/></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45.xml"/><Relationship Id="rId3" Type="http://schemas.openxmlformats.org/officeDocument/2006/relationships/slideLayout" Target="../slideLayouts/slideLayout340.xml"/><Relationship Id="rId7" Type="http://schemas.openxmlformats.org/officeDocument/2006/relationships/slideLayout" Target="../slideLayouts/slideLayout344.xml"/><Relationship Id="rId12" Type="http://schemas.openxmlformats.org/officeDocument/2006/relationships/theme" Target="../theme/theme21.xml"/><Relationship Id="rId2" Type="http://schemas.openxmlformats.org/officeDocument/2006/relationships/slideLayout" Target="../slideLayouts/slideLayout339.xml"/><Relationship Id="rId1" Type="http://schemas.openxmlformats.org/officeDocument/2006/relationships/slideLayout" Target="../slideLayouts/slideLayout338.xml"/><Relationship Id="rId6" Type="http://schemas.openxmlformats.org/officeDocument/2006/relationships/slideLayout" Target="../slideLayouts/slideLayout343.xml"/><Relationship Id="rId11" Type="http://schemas.openxmlformats.org/officeDocument/2006/relationships/slideLayout" Target="../slideLayouts/slideLayout348.xml"/><Relationship Id="rId5" Type="http://schemas.openxmlformats.org/officeDocument/2006/relationships/slideLayout" Target="../slideLayouts/slideLayout342.xml"/><Relationship Id="rId10" Type="http://schemas.openxmlformats.org/officeDocument/2006/relationships/slideLayout" Target="../slideLayouts/slideLayout347.xml"/><Relationship Id="rId4" Type="http://schemas.openxmlformats.org/officeDocument/2006/relationships/slideLayout" Target="../slideLayouts/slideLayout341.xml"/><Relationship Id="rId9" Type="http://schemas.openxmlformats.org/officeDocument/2006/relationships/slideLayout" Target="../slideLayouts/slideLayout346.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slideLayout" Target="../slideLayouts/slideLayout361.xml"/><Relationship Id="rId18" Type="http://schemas.openxmlformats.org/officeDocument/2006/relationships/slideLayout" Target="../slideLayouts/slideLayout366.xml"/><Relationship Id="rId26" Type="http://schemas.openxmlformats.org/officeDocument/2006/relationships/slideLayout" Target="../slideLayouts/slideLayout374.xml"/><Relationship Id="rId3" Type="http://schemas.openxmlformats.org/officeDocument/2006/relationships/slideLayout" Target="../slideLayouts/slideLayout351.xml"/><Relationship Id="rId21" Type="http://schemas.openxmlformats.org/officeDocument/2006/relationships/slideLayout" Target="../slideLayouts/slideLayout369.xml"/><Relationship Id="rId34" Type="http://schemas.openxmlformats.org/officeDocument/2006/relationships/theme" Target="../theme/theme22.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17" Type="http://schemas.openxmlformats.org/officeDocument/2006/relationships/slideLayout" Target="../slideLayouts/slideLayout365.xml"/><Relationship Id="rId25" Type="http://schemas.openxmlformats.org/officeDocument/2006/relationships/slideLayout" Target="../slideLayouts/slideLayout373.xml"/><Relationship Id="rId33" Type="http://schemas.openxmlformats.org/officeDocument/2006/relationships/slideLayout" Target="../slideLayouts/slideLayout381.xml"/><Relationship Id="rId2" Type="http://schemas.openxmlformats.org/officeDocument/2006/relationships/slideLayout" Target="../slideLayouts/slideLayout350.xml"/><Relationship Id="rId16" Type="http://schemas.openxmlformats.org/officeDocument/2006/relationships/slideLayout" Target="../slideLayouts/slideLayout364.xml"/><Relationship Id="rId20" Type="http://schemas.openxmlformats.org/officeDocument/2006/relationships/slideLayout" Target="../slideLayouts/slideLayout368.xml"/><Relationship Id="rId29" Type="http://schemas.openxmlformats.org/officeDocument/2006/relationships/slideLayout" Target="../slideLayouts/slideLayout377.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24" Type="http://schemas.openxmlformats.org/officeDocument/2006/relationships/slideLayout" Target="../slideLayouts/slideLayout372.xml"/><Relationship Id="rId32" Type="http://schemas.openxmlformats.org/officeDocument/2006/relationships/slideLayout" Target="../slideLayouts/slideLayout380.xml"/><Relationship Id="rId5" Type="http://schemas.openxmlformats.org/officeDocument/2006/relationships/slideLayout" Target="../slideLayouts/slideLayout353.xml"/><Relationship Id="rId15" Type="http://schemas.openxmlformats.org/officeDocument/2006/relationships/slideLayout" Target="../slideLayouts/slideLayout363.xml"/><Relationship Id="rId23" Type="http://schemas.openxmlformats.org/officeDocument/2006/relationships/slideLayout" Target="../slideLayouts/slideLayout371.xml"/><Relationship Id="rId28" Type="http://schemas.openxmlformats.org/officeDocument/2006/relationships/slideLayout" Target="../slideLayouts/slideLayout376.xml"/><Relationship Id="rId10" Type="http://schemas.openxmlformats.org/officeDocument/2006/relationships/slideLayout" Target="../slideLayouts/slideLayout358.xml"/><Relationship Id="rId19" Type="http://schemas.openxmlformats.org/officeDocument/2006/relationships/slideLayout" Target="../slideLayouts/slideLayout367.xml"/><Relationship Id="rId31" Type="http://schemas.openxmlformats.org/officeDocument/2006/relationships/slideLayout" Target="../slideLayouts/slideLayout379.xml"/><Relationship Id="rId4" Type="http://schemas.openxmlformats.org/officeDocument/2006/relationships/slideLayout" Target="../slideLayouts/slideLayout352.xml"/><Relationship Id="rId9" Type="http://schemas.openxmlformats.org/officeDocument/2006/relationships/slideLayout" Target="../slideLayouts/slideLayout357.xml"/><Relationship Id="rId14" Type="http://schemas.openxmlformats.org/officeDocument/2006/relationships/slideLayout" Target="../slideLayouts/slideLayout362.xml"/><Relationship Id="rId22" Type="http://schemas.openxmlformats.org/officeDocument/2006/relationships/slideLayout" Target="../slideLayouts/slideLayout370.xml"/><Relationship Id="rId27" Type="http://schemas.openxmlformats.org/officeDocument/2006/relationships/slideLayout" Target="../slideLayouts/slideLayout375.xml"/><Relationship Id="rId30" Type="http://schemas.openxmlformats.org/officeDocument/2006/relationships/slideLayout" Target="../slideLayouts/slideLayout378.xml"/><Relationship Id="rId35" Type="http://schemas.openxmlformats.org/officeDocument/2006/relationships/image" Target="../media/image1.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89.xml"/><Relationship Id="rId13" Type="http://schemas.openxmlformats.org/officeDocument/2006/relationships/slideLayout" Target="../slideLayouts/slideLayout394.xml"/><Relationship Id="rId3" Type="http://schemas.openxmlformats.org/officeDocument/2006/relationships/slideLayout" Target="../slideLayouts/slideLayout384.xml"/><Relationship Id="rId7" Type="http://schemas.openxmlformats.org/officeDocument/2006/relationships/slideLayout" Target="../slideLayouts/slideLayout388.xml"/><Relationship Id="rId12" Type="http://schemas.openxmlformats.org/officeDocument/2006/relationships/slideLayout" Target="../slideLayouts/slideLayout393.xml"/><Relationship Id="rId17" Type="http://schemas.openxmlformats.org/officeDocument/2006/relationships/image" Target="../media/image13.wmf"/><Relationship Id="rId2" Type="http://schemas.openxmlformats.org/officeDocument/2006/relationships/slideLayout" Target="../slideLayouts/slideLayout383.xml"/><Relationship Id="rId16" Type="http://schemas.openxmlformats.org/officeDocument/2006/relationships/image" Target="../media/image12.wmf"/><Relationship Id="rId1" Type="http://schemas.openxmlformats.org/officeDocument/2006/relationships/slideLayout" Target="../slideLayouts/slideLayout382.xml"/><Relationship Id="rId6" Type="http://schemas.openxmlformats.org/officeDocument/2006/relationships/slideLayout" Target="../slideLayouts/slideLayout387.xml"/><Relationship Id="rId11" Type="http://schemas.openxmlformats.org/officeDocument/2006/relationships/slideLayout" Target="../slideLayouts/slideLayout392.xml"/><Relationship Id="rId5" Type="http://schemas.openxmlformats.org/officeDocument/2006/relationships/slideLayout" Target="../slideLayouts/slideLayout386.xml"/><Relationship Id="rId15" Type="http://schemas.openxmlformats.org/officeDocument/2006/relationships/theme" Target="../theme/theme23.xml"/><Relationship Id="rId10" Type="http://schemas.openxmlformats.org/officeDocument/2006/relationships/slideLayout" Target="../slideLayouts/slideLayout391.xml"/><Relationship Id="rId4" Type="http://schemas.openxmlformats.org/officeDocument/2006/relationships/slideLayout" Target="../slideLayouts/slideLayout385.xml"/><Relationship Id="rId9" Type="http://schemas.openxmlformats.org/officeDocument/2006/relationships/slideLayout" Target="../slideLayouts/slideLayout390.xml"/><Relationship Id="rId14" Type="http://schemas.openxmlformats.org/officeDocument/2006/relationships/slideLayout" Target="../slideLayouts/slideLayout395.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slideLayout" Target="../slideLayouts/slideLayout408.xml"/><Relationship Id="rId3" Type="http://schemas.openxmlformats.org/officeDocument/2006/relationships/slideLayout" Target="../slideLayouts/slideLayout398.xml"/><Relationship Id="rId7" Type="http://schemas.openxmlformats.org/officeDocument/2006/relationships/slideLayout" Target="../slideLayouts/slideLayout402.xml"/><Relationship Id="rId12" Type="http://schemas.openxmlformats.org/officeDocument/2006/relationships/slideLayout" Target="../slideLayouts/slideLayout407.xml"/><Relationship Id="rId17" Type="http://schemas.openxmlformats.org/officeDocument/2006/relationships/image" Target="../media/image13.wmf"/><Relationship Id="rId2" Type="http://schemas.openxmlformats.org/officeDocument/2006/relationships/slideLayout" Target="../slideLayouts/slideLayout397.xml"/><Relationship Id="rId16" Type="http://schemas.openxmlformats.org/officeDocument/2006/relationships/image" Target="../media/image12.wmf"/><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5" Type="http://schemas.openxmlformats.org/officeDocument/2006/relationships/theme" Target="../theme/theme24.xml"/><Relationship Id="rId10" Type="http://schemas.openxmlformats.org/officeDocument/2006/relationships/slideLayout" Target="../slideLayouts/slideLayout405.xml"/><Relationship Id="rId4" Type="http://schemas.openxmlformats.org/officeDocument/2006/relationships/slideLayout" Target="../slideLayouts/slideLayout399.xml"/><Relationship Id="rId9" Type="http://schemas.openxmlformats.org/officeDocument/2006/relationships/slideLayout" Target="../slideLayouts/slideLayout404.xml"/><Relationship Id="rId14" Type="http://schemas.openxmlformats.org/officeDocument/2006/relationships/slideLayout" Target="../slideLayouts/slideLayout409.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417.xml"/><Relationship Id="rId13" Type="http://schemas.openxmlformats.org/officeDocument/2006/relationships/slideLayout" Target="../slideLayouts/slideLayout422.xml"/><Relationship Id="rId18" Type="http://schemas.openxmlformats.org/officeDocument/2006/relationships/slideLayout" Target="../slideLayouts/slideLayout427.xml"/><Relationship Id="rId26" Type="http://schemas.openxmlformats.org/officeDocument/2006/relationships/slideLayout" Target="../slideLayouts/slideLayout435.xml"/><Relationship Id="rId3" Type="http://schemas.openxmlformats.org/officeDocument/2006/relationships/slideLayout" Target="../slideLayouts/slideLayout412.xml"/><Relationship Id="rId21" Type="http://schemas.openxmlformats.org/officeDocument/2006/relationships/slideLayout" Target="../slideLayouts/slideLayout430.xml"/><Relationship Id="rId34" Type="http://schemas.openxmlformats.org/officeDocument/2006/relationships/image" Target="../media/image1.png"/><Relationship Id="rId7" Type="http://schemas.openxmlformats.org/officeDocument/2006/relationships/slideLayout" Target="../slideLayouts/slideLayout416.xml"/><Relationship Id="rId12" Type="http://schemas.openxmlformats.org/officeDocument/2006/relationships/slideLayout" Target="../slideLayouts/slideLayout421.xml"/><Relationship Id="rId17" Type="http://schemas.openxmlformats.org/officeDocument/2006/relationships/slideLayout" Target="../slideLayouts/slideLayout426.xml"/><Relationship Id="rId25" Type="http://schemas.openxmlformats.org/officeDocument/2006/relationships/slideLayout" Target="../slideLayouts/slideLayout434.xml"/><Relationship Id="rId33" Type="http://schemas.openxmlformats.org/officeDocument/2006/relationships/theme" Target="../theme/theme25.xml"/><Relationship Id="rId2" Type="http://schemas.openxmlformats.org/officeDocument/2006/relationships/slideLayout" Target="../slideLayouts/slideLayout411.xml"/><Relationship Id="rId16" Type="http://schemas.openxmlformats.org/officeDocument/2006/relationships/slideLayout" Target="../slideLayouts/slideLayout425.xml"/><Relationship Id="rId20" Type="http://schemas.openxmlformats.org/officeDocument/2006/relationships/slideLayout" Target="../slideLayouts/slideLayout429.xml"/><Relationship Id="rId29" Type="http://schemas.openxmlformats.org/officeDocument/2006/relationships/slideLayout" Target="../slideLayouts/slideLayout438.xml"/><Relationship Id="rId1" Type="http://schemas.openxmlformats.org/officeDocument/2006/relationships/slideLayout" Target="../slideLayouts/slideLayout410.xml"/><Relationship Id="rId6" Type="http://schemas.openxmlformats.org/officeDocument/2006/relationships/slideLayout" Target="../slideLayouts/slideLayout415.xml"/><Relationship Id="rId11" Type="http://schemas.openxmlformats.org/officeDocument/2006/relationships/slideLayout" Target="../slideLayouts/slideLayout420.xml"/><Relationship Id="rId24" Type="http://schemas.openxmlformats.org/officeDocument/2006/relationships/slideLayout" Target="../slideLayouts/slideLayout433.xml"/><Relationship Id="rId32" Type="http://schemas.openxmlformats.org/officeDocument/2006/relationships/slideLayout" Target="../slideLayouts/slideLayout441.xml"/><Relationship Id="rId5" Type="http://schemas.openxmlformats.org/officeDocument/2006/relationships/slideLayout" Target="../slideLayouts/slideLayout414.xml"/><Relationship Id="rId15" Type="http://schemas.openxmlformats.org/officeDocument/2006/relationships/slideLayout" Target="../slideLayouts/slideLayout424.xml"/><Relationship Id="rId23" Type="http://schemas.openxmlformats.org/officeDocument/2006/relationships/slideLayout" Target="../slideLayouts/slideLayout432.xml"/><Relationship Id="rId28" Type="http://schemas.openxmlformats.org/officeDocument/2006/relationships/slideLayout" Target="../slideLayouts/slideLayout437.xml"/><Relationship Id="rId10" Type="http://schemas.openxmlformats.org/officeDocument/2006/relationships/slideLayout" Target="../slideLayouts/slideLayout419.xml"/><Relationship Id="rId19" Type="http://schemas.openxmlformats.org/officeDocument/2006/relationships/slideLayout" Target="../slideLayouts/slideLayout428.xml"/><Relationship Id="rId31" Type="http://schemas.openxmlformats.org/officeDocument/2006/relationships/slideLayout" Target="../slideLayouts/slideLayout440.xml"/><Relationship Id="rId4" Type="http://schemas.openxmlformats.org/officeDocument/2006/relationships/slideLayout" Target="../slideLayouts/slideLayout413.xml"/><Relationship Id="rId9" Type="http://schemas.openxmlformats.org/officeDocument/2006/relationships/slideLayout" Target="../slideLayouts/slideLayout418.xml"/><Relationship Id="rId14" Type="http://schemas.openxmlformats.org/officeDocument/2006/relationships/slideLayout" Target="../slideLayouts/slideLayout423.xml"/><Relationship Id="rId22" Type="http://schemas.openxmlformats.org/officeDocument/2006/relationships/slideLayout" Target="../slideLayouts/slideLayout431.xml"/><Relationship Id="rId27" Type="http://schemas.openxmlformats.org/officeDocument/2006/relationships/slideLayout" Target="../slideLayouts/slideLayout436.xml"/><Relationship Id="rId30" Type="http://schemas.openxmlformats.org/officeDocument/2006/relationships/slideLayout" Target="../slideLayouts/slideLayout439.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449.xml"/><Relationship Id="rId13" Type="http://schemas.openxmlformats.org/officeDocument/2006/relationships/slideLayout" Target="../slideLayouts/slideLayout454.xml"/><Relationship Id="rId18" Type="http://schemas.openxmlformats.org/officeDocument/2006/relationships/image" Target="../media/image13.wmf"/><Relationship Id="rId3" Type="http://schemas.openxmlformats.org/officeDocument/2006/relationships/slideLayout" Target="../slideLayouts/slideLayout444.xml"/><Relationship Id="rId7" Type="http://schemas.openxmlformats.org/officeDocument/2006/relationships/slideLayout" Target="../slideLayouts/slideLayout448.xml"/><Relationship Id="rId12" Type="http://schemas.openxmlformats.org/officeDocument/2006/relationships/slideLayout" Target="../slideLayouts/slideLayout453.xml"/><Relationship Id="rId17" Type="http://schemas.openxmlformats.org/officeDocument/2006/relationships/image" Target="../media/image12.wmf"/><Relationship Id="rId2" Type="http://schemas.openxmlformats.org/officeDocument/2006/relationships/slideLayout" Target="../slideLayouts/slideLayout443.xml"/><Relationship Id="rId16" Type="http://schemas.openxmlformats.org/officeDocument/2006/relationships/theme" Target="../theme/theme26.xml"/><Relationship Id="rId1" Type="http://schemas.openxmlformats.org/officeDocument/2006/relationships/slideLayout" Target="../slideLayouts/slideLayout442.xml"/><Relationship Id="rId6" Type="http://schemas.openxmlformats.org/officeDocument/2006/relationships/slideLayout" Target="../slideLayouts/slideLayout447.xml"/><Relationship Id="rId11" Type="http://schemas.openxmlformats.org/officeDocument/2006/relationships/slideLayout" Target="../slideLayouts/slideLayout452.xml"/><Relationship Id="rId5" Type="http://schemas.openxmlformats.org/officeDocument/2006/relationships/slideLayout" Target="../slideLayouts/slideLayout446.xml"/><Relationship Id="rId15" Type="http://schemas.openxmlformats.org/officeDocument/2006/relationships/slideLayout" Target="../slideLayouts/slideLayout456.xml"/><Relationship Id="rId10" Type="http://schemas.openxmlformats.org/officeDocument/2006/relationships/slideLayout" Target="../slideLayouts/slideLayout451.xml"/><Relationship Id="rId4" Type="http://schemas.openxmlformats.org/officeDocument/2006/relationships/slideLayout" Target="../slideLayouts/slideLayout445.xml"/><Relationship Id="rId9" Type="http://schemas.openxmlformats.org/officeDocument/2006/relationships/slideLayout" Target="../slideLayouts/slideLayout450.xml"/><Relationship Id="rId14" Type="http://schemas.openxmlformats.org/officeDocument/2006/relationships/slideLayout" Target="../slideLayouts/slideLayout455.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464.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theme" Target="../theme/theme27.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475.xml"/><Relationship Id="rId13" Type="http://schemas.openxmlformats.org/officeDocument/2006/relationships/slideLayout" Target="../slideLayouts/slideLayout480.xml"/><Relationship Id="rId18" Type="http://schemas.openxmlformats.org/officeDocument/2006/relationships/image" Target="../media/image13.wmf"/><Relationship Id="rId3" Type="http://schemas.openxmlformats.org/officeDocument/2006/relationships/slideLayout" Target="../slideLayouts/slideLayout470.xml"/><Relationship Id="rId7" Type="http://schemas.openxmlformats.org/officeDocument/2006/relationships/slideLayout" Target="../slideLayouts/slideLayout474.xml"/><Relationship Id="rId12" Type="http://schemas.openxmlformats.org/officeDocument/2006/relationships/slideLayout" Target="../slideLayouts/slideLayout479.xml"/><Relationship Id="rId17" Type="http://schemas.openxmlformats.org/officeDocument/2006/relationships/image" Target="../media/image12.wmf"/><Relationship Id="rId2" Type="http://schemas.openxmlformats.org/officeDocument/2006/relationships/slideLayout" Target="../slideLayouts/slideLayout469.xml"/><Relationship Id="rId16" Type="http://schemas.openxmlformats.org/officeDocument/2006/relationships/theme" Target="../theme/theme28.xml"/><Relationship Id="rId1" Type="http://schemas.openxmlformats.org/officeDocument/2006/relationships/slideLayout" Target="../slideLayouts/slideLayout468.xml"/><Relationship Id="rId6" Type="http://schemas.openxmlformats.org/officeDocument/2006/relationships/slideLayout" Target="../slideLayouts/slideLayout473.xml"/><Relationship Id="rId11" Type="http://schemas.openxmlformats.org/officeDocument/2006/relationships/slideLayout" Target="../slideLayouts/slideLayout478.xml"/><Relationship Id="rId5" Type="http://schemas.openxmlformats.org/officeDocument/2006/relationships/slideLayout" Target="../slideLayouts/slideLayout472.xml"/><Relationship Id="rId15" Type="http://schemas.openxmlformats.org/officeDocument/2006/relationships/slideLayout" Target="../slideLayouts/slideLayout482.xml"/><Relationship Id="rId10" Type="http://schemas.openxmlformats.org/officeDocument/2006/relationships/slideLayout" Target="../slideLayouts/slideLayout477.xml"/><Relationship Id="rId4" Type="http://schemas.openxmlformats.org/officeDocument/2006/relationships/slideLayout" Target="../slideLayouts/slideLayout471.xml"/><Relationship Id="rId9" Type="http://schemas.openxmlformats.org/officeDocument/2006/relationships/slideLayout" Target="../slideLayouts/slideLayout476.xml"/><Relationship Id="rId14" Type="http://schemas.openxmlformats.org/officeDocument/2006/relationships/slideLayout" Target="../slideLayouts/slideLayout481.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90.xml"/><Relationship Id="rId3" Type="http://schemas.openxmlformats.org/officeDocument/2006/relationships/slideLayout" Target="../slideLayouts/slideLayout485.xml"/><Relationship Id="rId7" Type="http://schemas.openxmlformats.org/officeDocument/2006/relationships/slideLayout" Target="../slideLayouts/slideLayout489.xml"/><Relationship Id="rId12" Type="http://schemas.openxmlformats.org/officeDocument/2006/relationships/theme" Target="../theme/theme29.xml"/><Relationship Id="rId2" Type="http://schemas.openxmlformats.org/officeDocument/2006/relationships/slideLayout" Target="../slideLayouts/slideLayout484.xml"/><Relationship Id="rId1" Type="http://schemas.openxmlformats.org/officeDocument/2006/relationships/slideLayout" Target="../slideLayouts/slideLayout483.xml"/><Relationship Id="rId6" Type="http://schemas.openxmlformats.org/officeDocument/2006/relationships/slideLayout" Target="../slideLayouts/slideLayout488.xml"/><Relationship Id="rId11" Type="http://schemas.openxmlformats.org/officeDocument/2006/relationships/slideLayout" Target="../slideLayouts/slideLayout493.xml"/><Relationship Id="rId5" Type="http://schemas.openxmlformats.org/officeDocument/2006/relationships/slideLayout" Target="../slideLayouts/slideLayout487.xml"/><Relationship Id="rId10" Type="http://schemas.openxmlformats.org/officeDocument/2006/relationships/slideLayout" Target="../slideLayouts/slideLayout492.xml"/><Relationship Id="rId4" Type="http://schemas.openxmlformats.org/officeDocument/2006/relationships/slideLayout" Target="../slideLayouts/slideLayout486.xml"/><Relationship Id="rId9" Type="http://schemas.openxmlformats.org/officeDocument/2006/relationships/slideLayout" Target="../slideLayouts/slideLayout49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image" Target="../media/image13.wmf"/><Relationship Id="rId2" Type="http://schemas.openxmlformats.org/officeDocument/2006/relationships/slideLayout" Target="../slideLayouts/slideLayout48.xml"/><Relationship Id="rId16" Type="http://schemas.openxmlformats.org/officeDocument/2006/relationships/image" Target="../media/image12.wmf"/><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3.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501.xml"/><Relationship Id="rId13" Type="http://schemas.openxmlformats.org/officeDocument/2006/relationships/slideLayout" Target="../slideLayouts/slideLayout506.xml"/><Relationship Id="rId18" Type="http://schemas.openxmlformats.org/officeDocument/2006/relationships/slideLayout" Target="../slideLayouts/slideLayout511.xml"/><Relationship Id="rId26" Type="http://schemas.openxmlformats.org/officeDocument/2006/relationships/slideLayout" Target="../slideLayouts/slideLayout519.xml"/><Relationship Id="rId3" Type="http://schemas.openxmlformats.org/officeDocument/2006/relationships/slideLayout" Target="../slideLayouts/slideLayout496.xml"/><Relationship Id="rId21" Type="http://schemas.openxmlformats.org/officeDocument/2006/relationships/slideLayout" Target="../slideLayouts/slideLayout514.xml"/><Relationship Id="rId34" Type="http://schemas.openxmlformats.org/officeDocument/2006/relationships/theme" Target="../theme/theme30.xml"/><Relationship Id="rId7" Type="http://schemas.openxmlformats.org/officeDocument/2006/relationships/slideLayout" Target="../slideLayouts/slideLayout500.xml"/><Relationship Id="rId12" Type="http://schemas.openxmlformats.org/officeDocument/2006/relationships/slideLayout" Target="../slideLayouts/slideLayout505.xml"/><Relationship Id="rId17" Type="http://schemas.openxmlformats.org/officeDocument/2006/relationships/slideLayout" Target="../slideLayouts/slideLayout510.xml"/><Relationship Id="rId25" Type="http://schemas.openxmlformats.org/officeDocument/2006/relationships/slideLayout" Target="../slideLayouts/slideLayout518.xml"/><Relationship Id="rId33" Type="http://schemas.openxmlformats.org/officeDocument/2006/relationships/slideLayout" Target="../slideLayouts/slideLayout526.xml"/><Relationship Id="rId2" Type="http://schemas.openxmlformats.org/officeDocument/2006/relationships/slideLayout" Target="../slideLayouts/slideLayout495.xml"/><Relationship Id="rId16" Type="http://schemas.openxmlformats.org/officeDocument/2006/relationships/slideLayout" Target="../slideLayouts/slideLayout509.xml"/><Relationship Id="rId20" Type="http://schemas.openxmlformats.org/officeDocument/2006/relationships/slideLayout" Target="../slideLayouts/slideLayout513.xml"/><Relationship Id="rId29" Type="http://schemas.openxmlformats.org/officeDocument/2006/relationships/slideLayout" Target="../slideLayouts/slideLayout522.xml"/><Relationship Id="rId1" Type="http://schemas.openxmlformats.org/officeDocument/2006/relationships/slideLayout" Target="../slideLayouts/slideLayout494.xml"/><Relationship Id="rId6" Type="http://schemas.openxmlformats.org/officeDocument/2006/relationships/slideLayout" Target="../slideLayouts/slideLayout499.xml"/><Relationship Id="rId11" Type="http://schemas.openxmlformats.org/officeDocument/2006/relationships/slideLayout" Target="../slideLayouts/slideLayout504.xml"/><Relationship Id="rId24" Type="http://schemas.openxmlformats.org/officeDocument/2006/relationships/slideLayout" Target="../slideLayouts/slideLayout517.xml"/><Relationship Id="rId32" Type="http://schemas.openxmlformats.org/officeDocument/2006/relationships/slideLayout" Target="../slideLayouts/slideLayout525.xml"/><Relationship Id="rId5" Type="http://schemas.openxmlformats.org/officeDocument/2006/relationships/slideLayout" Target="../slideLayouts/slideLayout498.xml"/><Relationship Id="rId15" Type="http://schemas.openxmlformats.org/officeDocument/2006/relationships/slideLayout" Target="../slideLayouts/slideLayout508.xml"/><Relationship Id="rId23" Type="http://schemas.openxmlformats.org/officeDocument/2006/relationships/slideLayout" Target="../slideLayouts/slideLayout516.xml"/><Relationship Id="rId28" Type="http://schemas.openxmlformats.org/officeDocument/2006/relationships/slideLayout" Target="../slideLayouts/slideLayout521.xml"/><Relationship Id="rId10" Type="http://schemas.openxmlformats.org/officeDocument/2006/relationships/slideLayout" Target="../slideLayouts/slideLayout503.xml"/><Relationship Id="rId19" Type="http://schemas.openxmlformats.org/officeDocument/2006/relationships/slideLayout" Target="../slideLayouts/slideLayout512.xml"/><Relationship Id="rId31" Type="http://schemas.openxmlformats.org/officeDocument/2006/relationships/slideLayout" Target="../slideLayouts/slideLayout524.xml"/><Relationship Id="rId4" Type="http://schemas.openxmlformats.org/officeDocument/2006/relationships/slideLayout" Target="../slideLayouts/slideLayout497.xml"/><Relationship Id="rId9" Type="http://schemas.openxmlformats.org/officeDocument/2006/relationships/slideLayout" Target="../slideLayouts/slideLayout502.xml"/><Relationship Id="rId14" Type="http://schemas.openxmlformats.org/officeDocument/2006/relationships/slideLayout" Target="../slideLayouts/slideLayout507.xml"/><Relationship Id="rId22" Type="http://schemas.openxmlformats.org/officeDocument/2006/relationships/slideLayout" Target="../slideLayouts/slideLayout515.xml"/><Relationship Id="rId27" Type="http://schemas.openxmlformats.org/officeDocument/2006/relationships/slideLayout" Target="../slideLayouts/slideLayout520.xml"/><Relationship Id="rId30" Type="http://schemas.openxmlformats.org/officeDocument/2006/relationships/slideLayout" Target="../slideLayouts/slideLayout523.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534.xml"/><Relationship Id="rId13" Type="http://schemas.openxmlformats.org/officeDocument/2006/relationships/slideLayout" Target="../slideLayouts/slideLayout539.xml"/><Relationship Id="rId3" Type="http://schemas.openxmlformats.org/officeDocument/2006/relationships/slideLayout" Target="../slideLayouts/slideLayout529.xml"/><Relationship Id="rId7" Type="http://schemas.openxmlformats.org/officeDocument/2006/relationships/slideLayout" Target="../slideLayouts/slideLayout533.xml"/><Relationship Id="rId12" Type="http://schemas.openxmlformats.org/officeDocument/2006/relationships/slideLayout" Target="../slideLayouts/slideLayout538.xml"/><Relationship Id="rId2" Type="http://schemas.openxmlformats.org/officeDocument/2006/relationships/slideLayout" Target="../slideLayouts/slideLayout528.xml"/><Relationship Id="rId16" Type="http://schemas.openxmlformats.org/officeDocument/2006/relationships/theme" Target="../theme/theme31.xml"/><Relationship Id="rId1" Type="http://schemas.openxmlformats.org/officeDocument/2006/relationships/slideLayout" Target="../slideLayouts/slideLayout527.xml"/><Relationship Id="rId6" Type="http://schemas.openxmlformats.org/officeDocument/2006/relationships/slideLayout" Target="../slideLayouts/slideLayout532.xml"/><Relationship Id="rId11" Type="http://schemas.openxmlformats.org/officeDocument/2006/relationships/slideLayout" Target="../slideLayouts/slideLayout537.xml"/><Relationship Id="rId5" Type="http://schemas.openxmlformats.org/officeDocument/2006/relationships/slideLayout" Target="../slideLayouts/slideLayout531.xml"/><Relationship Id="rId15" Type="http://schemas.openxmlformats.org/officeDocument/2006/relationships/slideLayout" Target="../slideLayouts/slideLayout541.xml"/><Relationship Id="rId10" Type="http://schemas.openxmlformats.org/officeDocument/2006/relationships/slideLayout" Target="../slideLayouts/slideLayout536.xml"/><Relationship Id="rId4" Type="http://schemas.openxmlformats.org/officeDocument/2006/relationships/slideLayout" Target="../slideLayouts/slideLayout530.xml"/><Relationship Id="rId9" Type="http://schemas.openxmlformats.org/officeDocument/2006/relationships/slideLayout" Target="../slideLayouts/slideLayout535.xml"/><Relationship Id="rId14" Type="http://schemas.openxmlformats.org/officeDocument/2006/relationships/slideLayout" Target="../slideLayouts/slideLayout540.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549.xml"/><Relationship Id="rId3" Type="http://schemas.openxmlformats.org/officeDocument/2006/relationships/slideLayout" Target="../slideLayouts/slideLayout544.xml"/><Relationship Id="rId7" Type="http://schemas.openxmlformats.org/officeDocument/2006/relationships/slideLayout" Target="../slideLayouts/slideLayout548.xml"/><Relationship Id="rId12" Type="http://schemas.openxmlformats.org/officeDocument/2006/relationships/theme" Target="../theme/theme32.xml"/><Relationship Id="rId2" Type="http://schemas.openxmlformats.org/officeDocument/2006/relationships/slideLayout" Target="../slideLayouts/slideLayout543.xml"/><Relationship Id="rId1" Type="http://schemas.openxmlformats.org/officeDocument/2006/relationships/slideLayout" Target="../slideLayouts/slideLayout542.xml"/><Relationship Id="rId6" Type="http://schemas.openxmlformats.org/officeDocument/2006/relationships/slideLayout" Target="../slideLayouts/slideLayout547.xml"/><Relationship Id="rId11" Type="http://schemas.openxmlformats.org/officeDocument/2006/relationships/slideLayout" Target="../slideLayouts/slideLayout552.xml"/><Relationship Id="rId5" Type="http://schemas.openxmlformats.org/officeDocument/2006/relationships/slideLayout" Target="../slideLayouts/slideLayout546.xml"/><Relationship Id="rId10" Type="http://schemas.openxmlformats.org/officeDocument/2006/relationships/slideLayout" Target="../slideLayouts/slideLayout551.xml"/><Relationship Id="rId4" Type="http://schemas.openxmlformats.org/officeDocument/2006/relationships/slideLayout" Target="../slideLayouts/slideLayout545.xml"/><Relationship Id="rId9" Type="http://schemas.openxmlformats.org/officeDocument/2006/relationships/slideLayout" Target="../slideLayouts/slideLayout5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image" Target="../media/image1.png"/><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theme" Target="../theme/theme4.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image" Target="../media/image13.wmf"/><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image" Target="../media/image12.wmf"/><Relationship Id="rId2" Type="http://schemas.openxmlformats.org/officeDocument/2006/relationships/slideLayout" Target="../slideLayouts/slideLayout94.xml"/><Relationship Id="rId16" Type="http://schemas.openxmlformats.org/officeDocument/2006/relationships/theme" Target="../theme/theme5.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6.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image" Target="../media/image13.wmf"/><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image" Target="../media/image12.wmf"/><Relationship Id="rId2" Type="http://schemas.openxmlformats.org/officeDocument/2006/relationships/slideLayout" Target="../slideLayouts/slideLayout120.xml"/><Relationship Id="rId16" Type="http://schemas.openxmlformats.org/officeDocument/2006/relationships/theme" Target="../theme/theme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8.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image" Target="../media/image16.jpeg"/><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6149"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27727082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pic>
        <p:nvPicPr>
          <p:cNvPr id="1028" name="Picture 7" descr="curve"/>
          <p:cNvPicPr>
            <a:picLocks noChangeAspect="1" noChangeArrowheads="1"/>
          </p:cNvPicPr>
          <p:nvPr/>
        </p:nvPicPr>
        <p:blipFill>
          <a:blip r:embed="rId14"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1031" name="Picture 14" descr="tm_logo"/>
          <p:cNvPicPr>
            <a:picLocks noChangeAspect="1" noChangeArrowheads="1"/>
          </p:cNvPicPr>
          <p:nvPr/>
        </p:nvPicPr>
        <p:blipFill>
          <a:blip r:embed="rId15"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51B51C48-5240-44F8-BAD9-742E0E40BAF3}" type="slidenum">
              <a:rPr lang="en-US" altLang="en-US" b="1">
                <a:solidFill>
                  <a:srgbClr val="CC3300"/>
                </a:solidFill>
              </a:rPr>
              <a:pPr algn="ctr" eaLnBrk="1" hangingPunct="1"/>
              <a:t>‹#›</a:t>
            </a:fld>
            <a:endParaRPr lang="en-US" altLang="en-US"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020CC42-8BC9-41CF-9606-53597B34A67F}"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18134AF-44A4-415D-B3F3-BF190B6F664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Ridge.pdf"/>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6149"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2079674228"/>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 id="2147483944" r:id="rId21"/>
    <p:sldLayoutId id="2147483945" r:id="rId22"/>
    <p:sldLayoutId id="2147483946" r:id="rId23"/>
    <p:sldLayoutId id="2147483947" r:id="rId24"/>
    <p:sldLayoutId id="2147483948" r:id="rId25"/>
    <p:sldLayoutId id="2147483949" r:id="rId26"/>
    <p:sldLayoutId id="2147483950" r:id="rId27"/>
    <p:sldLayoutId id="2147483951" r:id="rId28"/>
    <p:sldLayoutId id="2147483952" r:id="rId29"/>
    <p:sldLayoutId id="2147483953" r:id="rId30"/>
    <p:sldLayoutId id="2147483954" r:id="rId31"/>
    <p:sldLayoutId id="2147483955" r:id="rId32"/>
    <p:sldLayoutId id="2147483956" r:id="rId3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pic>
        <p:nvPicPr>
          <p:cNvPr id="1028"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1031"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fld id="{3A1672BD-C429-41B4-B464-86A12B277F38}" type="slidenum">
              <a:rPr lang="en-US" altLang="en-US" sz="1800" b="1" smtClean="0">
                <a:solidFill>
                  <a:srgbClr val="CC3300"/>
                </a:solidFill>
              </a:rPr>
              <a:pPr algn="ctr">
                <a:defRPr/>
              </a:pPr>
              <a:t>‹#›</a:t>
            </a:fld>
            <a:endParaRPr lang="en-US" altLang="en-US" sz="1800" b="1" smtClean="0">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44191977"/>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sp>
        <p:nvSpPr>
          <p:cNvPr id="2051"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pic>
        <p:nvPicPr>
          <p:cNvPr id="2052"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2055"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fld id="{F630F6A5-5369-497A-A157-7487FFF6FC4B}" type="slidenum">
              <a:rPr lang="en-US" altLang="en-US" sz="1800" b="1" smtClean="0">
                <a:solidFill>
                  <a:srgbClr val="CC3300"/>
                </a:solidFill>
                <a:latin typeface="Arial" panose="020B0604020202020204" pitchFamily="34" charset="0"/>
                <a:cs typeface="Arial" panose="020B0604020202020204" pitchFamily="34" charset="0"/>
              </a:rPr>
              <a:pPr algn="ctr" eaLnBrk="1" hangingPunct="1">
                <a:defRPr/>
              </a:pPr>
              <a:t>‹#›</a:t>
            </a:fld>
            <a:endParaRPr lang="en-US" altLang="en-US" sz="1800" b="1" smtClean="0">
              <a:solidFill>
                <a:srgbClr val="CC3300"/>
              </a:solidFill>
              <a:latin typeface="Arial" panose="020B0604020202020204" pitchFamily="34" charset="0"/>
              <a:cs typeface="Arial" panose="020B0604020202020204" pitchFamily="34" charset="0"/>
            </a:endParaRP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5448093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3077"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1773129931"/>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 id="2147484005" r:id="rId18"/>
    <p:sldLayoutId id="2147484006" r:id="rId19"/>
    <p:sldLayoutId id="2147484007" r:id="rId20"/>
    <p:sldLayoutId id="2147484008" r:id="rId21"/>
    <p:sldLayoutId id="2147484009" r:id="rId22"/>
    <p:sldLayoutId id="2147484010"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4100"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4103"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6CCC4A01-4705-4487-99FE-CA5225115425}"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3265877096"/>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80335F4C-657F-4B65-8E92-10435664D24B}"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0ED3A36F-F5FA-40AD-AEB7-F6A194337EF5}" type="slidenum">
              <a:rPr lang="en-US" altLang="en-US"/>
              <a:pPr>
                <a:defRPr/>
              </a:pPr>
              <a:t>‹#›</a:t>
            </a:fld>
            <a:endParaRPr lang="en-US" altLang="en-US"/>
          </a:p>
        </p:txBody>
      </p:sp>
    </p:spTree>
    <p:extLst>
      <p:ext uri="{BB962C8B-B14F-4D97-AF65-F5344CB8AC3E}">
        <p14:creationId xmlns:p14="http://schemas.microsoft.com/office/powerpoint/2010/main" val="1669365261"/>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7172"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7175"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2C99F8A-BE6C-4D42-8106-4E6B287FF7B6}"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1724101081"/>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AC063208-8D02-4B36-9BAB-9FE443956EE9}"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8348C776-AD1A-42B2-97F3-1DDCA2935B26}" type="slidenum">
              <a:rPr lang="en-US" altLang="en-US"/>
              <a:pPr>
                <a:defRPr/>
              </a:pPr>
              <a:t>‹#›</a:t>
            </a:fld>
            <a:endParaRPr lang="en-US" altLang="en-US"/>
          </a:p>
        </p:txBody>
      </p:sp>
    </p:spTree>
    <p:extLst>
      <p:ext uri="{BB962C8B-B14F-4D97-AF65-F5344CB8AC3E}">
        <p14:creationId xmlns:p14="http://schemas.microsoft.com/office/powerpoint/2010/main" val="3947044874"/>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pic>
        <p:nvPicPr>
          <p:cNvPr id="1028"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1"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fld id="{C5E727B8-ADC4-4AFE-9E4E-00046C18FB55}" type="slidenum">
              <a:rPr lang="en-US" altLang="en-US" sz="1800" b="1" smtClean="0">
                <a:solidFill>
                  <a:srgbClr val="CC3300"/>
                </a:solidFill>
              </a:rPr>
              <a:pPr algn="ctr">
                <a:defRPr/>
              </a:pPr>
              <a:t>‹#›</a:t>
            </a:fld>
            <a:endParaRPr lang="en-US" altLang="en-US" sz="1800" b="1" smtClean="0">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170412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pic>
        <p:nvPicPr>
          <p:cNvPr id="1028" name="Picture 7" descr="curve"/>
          <p:cNvPicPr>
            <a:picLocks noChangeAspect="1" noChangeArrowheads="1"/>
          </p:cNvPicPr>
          <p:nvPr/>
        </p:nvPicPr>
        <p:blipFill>
          <a:blip r:embed="rId14"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1031" name="Picture 14" descr="tm_logo"/>
          <p:cNvPicPr>
            <a:picLocks noChangeAspect="1" noChangeArrowheads="1"/>
          </p:cNvPicPr>
          <p:nvPr/>
        </p:nvPicPr>
        <p:blipFill>
          <a:blip r:embed="rId15"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4FBB51-0A7B-47C6-85FF-70EA8F3FDB4B}" type="slidenum">
              <a:rPr lang="en-US" altLang="en-US" b="1">
                <a:solidFill>
                  <a:srgbClr val="CC3300"/>
                </a:solidFill>
              </a:rPr>
              <a:pPr algn="ctr" eaLnBrk="1" hangingPunct="1"/>
              <a:t>‹#›</a:t>
            </a:fld>
            <a:endParaRPr lang="en-US" altLang="en-US"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2717C37-ADF4-4C42-8440-A129650A8F51}"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59E1AFD-9241-43E2-AA63-99D9C7A2AA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Ridge.pdf"/>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6149"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1086285755"/>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4" r:id="rId13"/>
    <p:sldLayoutId id="2147484115" r:id="rId14"/>
    <p:sldLayoutId id="2147484116" r:id="rId15"/>
    <p:sldLayoutId id="2147484117" r:id="rId16"/>
    <p:sldLayoutId id="2147484118" r:id="rId17"/>
    <p:sldLayoutId id="2147484119" r:id="rId18"/>
    <p:sldLayoutId id="2147484120" r:id="rId19"/>
    <p:sldLayoutId id="2147484121" r:id="rId20"/>
    <p:sldLayoutId id="2147484122" r:id="rId21"/>
    <p:sldLayoutId id="2147484123" r:id="rId22"/>
    <p:sldLayoutId id="2147484124" r:id="rId23"/>
    <p:sldLayoutId id="2147484125" r:id="rId24"/>
    <p:sldLayoutId id="2147484126" r:id="rId25"/>
    <p:sldLayoutId id="2147484127" r:id="rId26"/>
    <p:sldLayoutId id="2147484128" r:id="rId27"/>
    <p:sldLayoutId id="2147484129" r:id="rId28"/>
    <p:sldLayoutId id="2147484130" r:id="rId29"/>
    <p:sldLayoutId id="2147484131" r:id="rId30"/>
    <p:sldLayoutId id="2147484132" r:id="rId31"/>
    <p:sldLayoutId id="2147484133" r:id="rId32"/>
    <p:sldLayoutId id="2147484134" r:id="rId3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pic>
        <p:nvPicPr>
          <p:cNvPr id="1028"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1031"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fld id="{47645584-9EDB-4906-9A14-21A75C820F7B}" type="slidenum">
              <a:rPr lang="en-US" altLang="en-US" sz="1800" b="1" smtClean="0">
                <a:solidFill>
                  <a:srgbClr val="CC3300"/>
                </a:solidFill>
              </a:rPr>
              <a:pPr algn="ctr">
                <a:defRPr/>
              </a:pPr>
              <a:t>‹#›</a:t>
            </a:fld>
            <a:endParaRPr lang="en-US" altLang="en-US" sz="1800" b="1" smtClean="0">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08067164"/>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sp>
        <p:nvSpPr>
          <p:cNvPr id="2051"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pic>
        <p:nvPicPr>
          <p:cNvPr id="2052"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2055"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fld id="{EA02972E-4D04-48A3-A06F-066450148FF0}" type="slidenum">
              <a:rPr lang="en-US" altLang="en-US" sz="1800" b="1" smtClean="0">
                <a:solidFill>
                  <a:srgbClr val="CC3300"/>
                </a:solidFill>
                <a:latin typeface="Arial" panose="020B0604020202020204" pitchFamily="34" charset="0"/>
                <a:cs typeface="Arial" panose="020B0604020202020204" pitchFamily="34" charset="0"/>
              </a:rPr>
              <a:pPr algn="ctr" eaLnBrk="1" hangingPunct="1">
                <a:defRPr/>
              </a:pPr>
              <a:t>‹#›</a:t>
            </a:fld>
            <a:endParaRPr lang="en-US" altLang="en-US" sz="1800" b="1" smtClean="0">
              <a:solidFill>
                <a:srgbClr val="CC3300"/>
              </a:solidFill>
              <a:latin typeface="Arial" panose="020B0604020202020204" pitchFamily="34" charset="0"/>
              <a:cs typeface="Arial" panose="020B0604020202020204" pitchFamily="34" charset="0"/>
            </a:endParaRP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05565441"/>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3077"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2831062741"/>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 id="2147484183" r:id="rId18"/>
    <p:sldLayoutId id="2147484184" r:id="rId19"/>
    <p:sldLayoutId id="2147484185" r:id="rId20"/>
    <p:sldLayoutId id="2147484186" r:id="rId21"/>
    <p:sldLayoutId id="2147484187" r:id="rId22"/>
    <p:sldLayoutId id="2147484188" r:id="rId23"/>
    <p:sldLayoutId id="2147484189" r:id="rId24"/>
    <p:sldLayoutId id="2147484190" r:id="rId25"/>
    <p:sldLayoutId id="2147484191" r:id="rId26"/>
    <p:sldLayoutId id="2147484192" r:id="rId27"/>
    <p:sldLayoutId id="2147484193" r:id="rId28"/>
    <p:sldLayoutId id="2147484194" r:id="rId29"/>
    <p:sldLayoutId id="2147484195" r:id="rId30"/>
    <p:sldLayoutId id="2147484196" r:id="rId31"/>
    <p:sldLayoutId id="2147484197"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4100"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4103"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E21D8B4C-41B8-49AF-828A-45226AFCF09E}"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4192497986"/>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8A4D8616-9E1D-4ECE-B3FC-49F24BF333E9}"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0497D0E8-D38F-4A7C-8140-9776F4D22A07}" type="slidenum">
              <a:rPr lang="en-US" altLang="en-US"/>
              <a:pPr>
                <a:defRPr/>
              </a:pPr>
              <a:t>‹#›</a:t>
            </a:fld>
            <a:endParaRPr lang="en-US" altLang="en-US"/>
          </a:p>
        </p:txBody>
      </p:sp>
    </p:spTree>
    <p:extLst>
      <p:ext uri="{BB962C8B-B14F-4D97-AF65-F5344CB8AC3E}">
        <p14:creationId xmlns:p14="http://schemas.microsoft.com/office/powerpoint/2010/main" val="232442521"/>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7172"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7175"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0A814A3D-C95E-41E7-919D-3F4CA0EB1E23}"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3950687250"/>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 id="2147484238" r:id="rId12"/>
    <p:sldLayoutId id="2147484239" r:id="rId13"/>
    <p:sldLayoutId id="2147484240" r:id="rId14"/>
    <p:sldLayoutId id="2147484241"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26079B7D-B4B9-48F9-9E34-5F3A1C013B47}"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DA4FFFD1-7E05-4DA2-B01C-E049FC99BACD}" type="slidenum">
              <a:rPr lang="en-US" altLang="en-US"/>
              <a:pPr>
                <a:defRPr/>
              </a:pPr>
              <a:t>‹#›</a:t>
            </a:fld>
            <a:endParaRPr lang="en-US" altLang="en-US"/>
          </a:p>
        </p:txBody>
      </p:sp>
    </p:spTree>
    <p:extLst>
      <p:ext uri="{BB962C8B-B14F-4D97-AF65-F5344CB8AC3E}">
        <p14:creationId xmlns:p14="http://schemas.microsoft.com/office/powerpoint/2010/main" val="1876622400"/>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sp>
        <p:nvSpPr>
          <p:cNvPr id="2051"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pic>
        <p:nvPicPr>
          <p:cNvPr id="2052"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5"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fld id="{F623931E-0B9A-49B7-9083-6A5ACFE56378}" type="slidenum">
              <a:rPr lang="en-US" altLang="en-US" sz="1800" b="1" smtClean="0">
                <a:solidFill>
                  <a:srgbClr val="CC3300"/>
                </a:solidFill>
                <a:latin typeface="Arial" panose="020B0604020202020204" pitchFamily="34" charset="0"/>
                <a:cs typeface="Arial" panose="020B0604020202020204" pitchFamily="34" charset="0"/>
              </a:rPr>
              <a:pPr algn="ctr" eaLnBrk="1" hangingPunct="1">
                <a:defRPr/>
              </a:pPr>
              <a:t>‹#›</a:t>
            </a:fld>
            <a:endParaRPr lang="en-US" altLang="en-US" sz="1800" b="1" smtClean="0">
              <a:solidFill>
                <a:srgbClr val="CC3300"/>
              </a:solidFill>
              <a:latin typeface="Arial" panose="020B0604020202020204" pitchFamily="34" charset="0"/>
              <a:cs typeface="Arial" panose="020B0604020202020204" pitchFamily="34" charset="0"/>
            </a:endParaRP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479452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69" r:id="rId15"/>
    <p:sldLayoutId id="2147484270" r:id="rId16"/>
    <p:sldLayoutId id="2147484271" r:id="rId17"/>
    <p:sldLayoutId id="2147484272" r:id="rId18"/>
    <p:sldLayoutId id="2147484273" r:id="rId19"/>
    <p:sldLayoutId id="2147484274" r:id="rId20"/>
    <p:sldLayoutId id="2147484275" r:id="rId21"/>
    <p:sldLayoutId id="2147484276" r:id="rId22"/>
    <p:sldLayoutId id="2147484277" r:id="rId23"/>
    <p:sldLayoutId id="2147484278" r:id="rId24"/>
    <p:sldLayoutId id="2147484279" r:id="rId25"/>
    <p:sldLayoutId id="2147484280" r:id="rId26"/>
    <p:sldLayoutId id="2147484281" r:id="rId27"/>
    <p:sldLayoutId id="2147484282" r:id="rId28"/>
    <p:sldLayoutId id="2147484283" r:id="rId29"/>
    <p:sldLayoutId id="2147484284" r:id="rId30"/>
    <p:sldLayoutId id="2147484285" r:id="rId31"/>
    <p:sldLayoutId id="2147484286" r:id="rId32"/>
    <p:sldLayoutId id="2147484287" r:id="rId3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en-US" sz="135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 id="2147484300" r:id="rId12"/>
    <p:sldLayoutId id="2147484301" r:id="rId13"/>
    <p:sldLayoutId id="2147484302" r:id="rId14"/>
    <p:sldLayoutId id="2147484303"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charset="0"/>
                <a:cs typeface="Arial" charset="0"/>
              </a:defRPr>
            </a:lvl1pPr>
          </a:lstStyle>
          <a:p>
            <a:pPr>
              <a:defRPr/>
            </a:pPr>
            <a:fld id="{75867B4C-4A50-432F-8E48-B0770995AB08}"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BA40D5D9-312F-42E9-B511-ECB50FD2FC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3077"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326705765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4100"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4103"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EE7192C-011C-4994-B317-C129559200B3}"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62123300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D9E411B2-078A-4645-A2D7-CCC4F107623F}"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CC5E215F-F7E4-4EE0-A4D4-D9AAF98CB2B1}" type="slidenum">
              <a:rPr lang="en-US" altLang="en-US"/>
              <a:pPr>
                <a:defRPr/>
              </a:pPr>
              <a:t>‹#›</a:t>
            </a:fld>
            <a:endParaRPr lang="en-US" altLang="en-US"/>
          </a:p>
        </p:txBody>
      </p:sp>
    </p:spTree>
    <p:extLst>
      <p:ext uri="{BB962C8B-B14F-4D97-AF65-F5344CB8AC3E}">
        <p14:creationId xmlns:p14="http://schemas.microsoft.com/office/powerpoint/2010/main" val="253022123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7172"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7175"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5CF0B04B-A276-4162-B45F-63DD18B8454C}"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141538669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A77D7579-6EEB-4FDE-A7F1-24B3FAD63896}" type="datetimeFigureOut">
              <a:rPr lang="en-US"/>
              <a:pPr>
                <a:defRPr/>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6F4821E2-39FF-47D2-A485-70435B1B54F8}" type="slidenum">
              <a:rPr lang="en-US" altLang="en-US"/>
              <a:pPr>
                <a:defRPr/>
              </a:pPr>
              <a:t>‹#›</a:t>
            </a:fld>
            <a:endParaRPr lang="en-US" altLang="en-US"/>
          </a:p>
        </p:txBody>
      </p:sp>
    </p:spTree>
    <p:extLst>
      <p:ext uri="{BB962C8B-B14F-4D97-AF65-F5344CB8AC3E}">
        <p14:creationId xmlns:p14="http://schemas.microsoft.com/office/powerpoint/2010/main" val="236813551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5/30/2019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6.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6.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6.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6.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6.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2"/>
          <p:cNvSpPr>
            <a:spLocks noGrp="1"/>
          </p:cNvSpPr>
          <p:nvPr>
            <p:ph type="title"/>
          </p:nvPr>
        </p:nvSpPr>
        <p:spPr>
          <a:xfrm>
            <a:off x="979488" y="2668588"/>
            <a:ext cx="7791450" cy="615553"/>
          </a:xfrm>
        </p:spPr>
        <p:txBody>
          <a:bodyPr>
            <a:normAutofit fontScale="90000"/>
          </a:bodyPr>
          <a:lstStyle/>
          <a:p>
            <a:pPr algn="ctr"/>
            <a:r>
              <a:rPr lang="en-US" altLang="en-US" sz="4000" dirty="0">
                <a:solidFill>
                  <a:schemeClr val="accent1"/>
                </a:solidFill>
              </a:rPr>
              <a:t>Reports and Dashboard</a:t>
            </a:r>
            <a:endParaRPr altLang="en-US" sz="4000" dirty="0" smtClean="0">
              <a:solidFill>
                <a:schemeClr val="accent1"/>
              </a:solidFill>
            </a:endParaRPr>
          </a:p>
        </p:txBody>
      </p:sp>
    </p:spTree>
    <p:extLst>
      <p:ext uri="{BB962C8B-B14F-4D97-AF65-F5344CB8AC3E}">
        <p14:creationId xmlns:p14="http://schemas.microsoft.com/office/powerpoint/2010/main" val="1277404103"/>
      </p:ext>
    </p:extLst>
  </p:cSld>
  <p:clrMapOvr>
    <a:masterClrMapping/>
  </p:clrMapOvr>
  <p:transition advTm="14024">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4"/>
          <p:cNvSpPr>
            <a:spLocks noGrp="1"/>
          </p:cNvSpPr>
          <p:nvPr>
            <p:ph idx="1"/>
          </p:nvPr>
        </p:nvSpPr>
        <p:spPr/>
        <p:txBody>
          <a:bodyPr>
            <a:normAutofit fontScale="92500" lnSpcReduction="10000"/>
          </a:bodyPr>
          <a:lstStyle/>
          <a:p>
            <a:pPr eaLnBrk="1" hangingPunct="1"/>
            <a:r>
              <a:rPr lang="en-US" altLang="en-US" smtClean="0"/>
              <a:t>Click path : Setup | Create | Report types</a:t>
            </a:r>
          </a:p>
          <a:p>
            <a:pPr eaLnBrk="1" hangingPunct="1"/>
            <a:endParaRPr lang="en-US" altLang="en-US" smtClean="0"/>
          </a:p>
          <a:p>
            <a:pPr eaLnBrk="1" hangingPunct="1"/>
            <a:r>
              <a:rPr lang="en-US" altLang="en-US" smtClean="0"/>
              <a:t>A </a:t>
            </a:r>
            <a:r>
              <a:rPr lang="en-US" altLang="en-US" i="1" smtClean="0"/>
              <a:t>report type</a:t>
            </a:r>
            <a:r>
              <a:rPr lang="en-US" altLang="en-US" smtClean="0"/>
              <a:t> defines the set of records and fields available to a report based on the relationships between a primary object and its related objects</a:t>
            </a:r>
          </a:p>
          <a:p>
            <a:pPr eaLnBrk="1" hangingPunct="1"/>
            <a:endParaRPr lang="en-US" altLang="en-US" smtClean="0"/>
          </a:p>
          <a:p>
            <a:pPr eaLnBrk="1" hangingPunct="1"/>
            <a:r>
              <a:rPr lang="en-US" altLang="en-US" smtClean="0"/>
              <a:t>Allow you to build a framework in the report wizard, from which users can create and customize reports. You build custom report from the relationships (master-detail and lookup) between objects so that you can: </a:t>
            </a:r>
          </a:p>
          <a:p>
            <a:pPr eaLnBrk="1" hangingPunct="1"/>
            <a:endParaRPr lang="en-US" altLang="en-US" smtClean="0"/>
          </a:p>
        </p:txBody>
      </p:sp>
      <p:sp>
        <p:nvSpPr>
          <p:cNvPr id="47106" name="Title 1"/>
          <p:cNvSpPr>
            <a:spLocks noGrp="1"/>
          </p:cNvSpPr>
          <p:nvPr>
            <p:ph type="title"/>
          </p:nvPr>
        </p:nvSpPr>
        <p:spPr/>
        <p:txBody>
          <a:bodyPr/>
          <a:lstStyle/>
          <a:p>
            <a:pPr eaLnBrk="1" hangingPunct="1"/>
            <a:r>
              <a:rPr lang="en-US" altLang="en-US" smtClean="0"/>
              <a:t>Custom Report Types</a:t>
            </a:r>
          </a:p>
        </p:txBody>
      </p:sp>
    </p:spTree>
    <p:extLst>
      <p:ext uri="{BB962C8B-B14F-4D97-AF65-F5344CB8AC3E}">
        <p14:creationId xmlns:p14="http://schemas.microsoft.com/office/powerpoint/2010/main" val="223259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normAutofit fontScale="62500" lnSpcReduction="20000"/>
          </a:bodyPr>
          <a:lstStyle/>
          <a:p>
            <a:pPr marL="457200" indent="-457200" eaLnBrk="1" hangingPunct="1">
              <a:buFont typeface="Wingdings" panose="05000000000000000000" pitchFamily="2" charset="2"/>
              <a:buAutoNum type="arabicParenR"/>
            </a:pPr>
            <a:r>
              <a:rPr lang="en-US" altLang="en-US" dirty="0" smtClean="0"/>
              <a:t>Click </a:t>
            </a:r>
            <a:r>
              <a:rPr lang="en-US" altLang="en-US" b="1" dirty="0" smtClean="0"/>
              <a:t>Setup</a:t>
            </a:r>
            <a:r>
              <a:rPr lang="en-US" altLang="en-US" dirty="0" smtClean="0"/>
              <a:t> | </a:t>
            </a:r>
            <a:r>
              <a:rPr lang="en-US" altLang="en-US" b="1" dirty="0" smtClean="0"/>
              <a:t>Create</a:t>
            </a:r>
            <a:r>
              <a:rPr lang="en-US" altLang="en-US" dirty="0" smtClean="0"/>
              <a:t> | </a:t>
            </a:r>
            <a:r>
              <a:rPr lang="en-US" altLang="en-US" b="1" dirty="0" smtClean="0"/>
              <a:t>Report Types, click on continue</a:t>
            </a:r>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b="1" dirty="0" smtClean="0"/>
          </a:p>
          <a:p>
            <a:pPr marL="457200" indent="-457200" eaLnBrk="1" hangingPunct="1">
              <a:buFont typeface="Wingdings" panose="05000000000000000000" pitchFamily="2" charset="2"/>
              <a:buAutoNum type="arabicParenR"/>
            </a:pPr>
            <a:endParaRPr lang="en-US" altLang="en-US" dirty="0" smtClean="0"/>
          </a:p>
          <a:p>
            <a:pPr marL="457200" indent="-457200" eaLnBrk="1" hangingPunct="1">
              <a:buFont typeface="Wingdings" panose="05000000000000000000" pitchFamily="2" charset="2"/>
              <a:buAutoNum type="arabicParenR"/>
            </a:pPr>
            <a:endParaRPr lang="en-US" altLang="en-US" dirty="0" smtClean="0"/>
          </a:p>
          <a:p>
            <a:pPr marL="457200" indent="-457200" eaLnBrk="1" hangingPunct="1">
              <a:buFont typeface="Wingdings" panose="05000000000000000000" pitchFamily="2" charset="2"/>
              <a:buAutoNum type="arabicParenR"/>
            </a:pPr>
            <a:endParaRPr lang="en-US" altLang="en-US" dirty="0" smtClean="0"/>
          </a:p>
          <a:p>
            <a:pPr marL="457200" indent="-457200" eaLnBrk="1" hangingPunct="1">
              <a:buFont typeface="Wingdings" panose="05000000000000000000" pitchFamily="2" charset="2"/>
              <a:buAutoNum type="arabicParenR"/>
            </a:pPr>
            <a:endParaRPr lang="en-US" altLang="en-US" dirty="0"/>
          </a:p>
          <a:p>
            <a:pPr marL="457200" indent="-457200" eaLnBrk="1" hangingPunct="1">
              <a:buFont typeface="Wingdings" panose="05000000000000000000" pitchFamily="2" charset="2"/>
              <a:buAutoNum type="arabicParenR"/>
            </a:pPr>
            <a:r>
              <a:rPr lang="en-US" altLang="en-US" dirty="0" smtClean="0"/>
              <a:t>Select </a:t>
            </a:r>
            <a:r>
              <a:rPr lang="en-US" altLang="en-US" dirty="0" smtClean="0"/>
              <a:t>the primary object, it determines the views available to users creating or running reports from your custom report type</a:t>
            </a:r>
            <a:endParaRPr lang="en-US" altLang="en-US" b="1" dirty="0" smtClean="0"/>
          </a:p>
          <a:p>
            <a:pPr marL="457200" indent="-457200" eaLnBrk="1" hangingPunct="1">
              <a:buFont typeface="Wingdings" panose="05000000000000000000" pitchFamily="2" charset="2"/>
              <a:buAutoNum type="arabicParenR"/>
            </a:pPr>
            <a:r>
              <a:rPr lang="en-US" altLang="en-US" dirty="0" smtClean="0"/>
              <a:t>Enter the Report Type Label and the Report Type Name field, Select the category to store the custom report type in.</a:t>
            </a:r>
          </a:p>
          <a:p>
            <a:pPr marL="457200" indent="-457200" eaLnBrk="1" hangingPunct="1">
              <a:buFont typeface="Wingdings" panose="05000000000000000000" pitchFamily="2" charset="2"/>
              <a:buAutoNum type="arabicParenR"/>
            </a:pPr>
            <a:endParaRPr lang="en-US" altLang="en-US" dirty="0" smtClean="0"/>
          </a:p>
        </p:txBody>
      </p:sp>
      <p:sp>
        <p:nvSpPr>
          <p:cNvPr id="48130" name="Title 1"/>
          <p:cNvSpPr>
            <a:spLocks noGrp="1"/>
          </p:cNvSpPr>
          <p:nvPr>
            <p:ph type="title"/>
          </p:nvPr>
        </p:nvSpPr>
        <p:spPr/>
        <p:txBody>
          <a:bodyPr>
            <a:normAutofit fontScale="90000"/>
          </a:bodyPr>
          <a:lstStyle/>
          <a:p>
            <a:pPr eaLnBrk="1" hangingPunct="1"/>
            <a:r>
              <a:rPr lang="en-US" altLang="en-US" smtClean="0"/>
              <a:t>Steps to Create Custom Report Types</a:t>
            </a: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5089525" cy="288096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a:xfrm>
            <a:off x="457200" y="1481329"/>
            <a:ext cx="8229600" cy="2235276"/>
          </a:xfrm>
        </p:spPr>
        <p:txBody>
          <a:bodyPr>
            <a:normAutofit fontScale="85000" lnSpcReduction="20000"/>
          </a:bodyPr>
          <a:lstStyle/>
          <a:p>
            <a:pPr eaLnBrk="1" hangingPunct="1">
              <a:buFont typeface="Wingdings" panose="05000000000000000000" pitchFamily="2" charset="2"/>
              <a:buNone/>
            </a:pPr>
            <a:r>
              <a:rPr lang="en-US" altLang="en-US" dirty="0" smtClean="0"/>
              <a:t>4) Select a development status: </a:t>
            </a:r>
          </a:p>
          <a:p>
            <a:pPr lvl="1" eaLnBrk="1" hangingPunct="1"/>
            <a:r>
              <a:rPr lang="en-US" altLang="en-US" dirty="0" smtClean="0"/>
              <a:t>Choose “In Development” as the Deployment Status which hides the custom report type and any reports created from it from all users except those with the “Manage Custom Report Types” permission. </a:t>
            </a:r>
          </a:p>
          <a:p>
            <a:pPr lvl="1" eaLnBrk="1" hangingPunct="1"/>
            <a:r>
              <a:rPr lang="en-US" altLang="en-US" dirty="0" smtClean="0"/>
              <a:t>Choose “Deployed” as the Deployment Status when you want to allow users to create and run reports from the custom report type.</a:t>
            </a:r>
          </a:p>
          <a:p>
            <a:pPr eaLnBrk="1" hangingPunct="1"/>
            <a:endParaRPr lang="en-US" altLang="en-US" dirty="0" smtClean="0"/>
          </a:p>
        </p:txBody>
      </p:sp>
      <p:sp>
        <p:nvSpPr>
          <p:cNvPr id="49154" name="Title 1"/>
          <p:cNvSpPr>
            <a:spLocks noGrp="1"/>
          </p:cNvSpPr>
          <p:nvPr>
            <p:ph type="title"/>
          </p:nvPr>
        </p:nvSpPr>
        <p:spPr/>
        <p:txBody>
          <a:bodyPr>
            <a:normAutofit fontScale="90000"/>
          </a:bodyPr>
          <a:lstStyle/>
          <a:p>
            <a:pPr eaLnBrk="1" hangingPunct="1"/>
            <a:r>
              <a:rPr lang="en-US" altLang="en-US" smtClean="0"/>
              <a:t>Steps to Create Custom Report Type</a:t>
            </a:r>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505200"/>
            <a:ext cx="5219700" cy="31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28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2"/>
          <p:cNvSpPr>
            <a:spLocks noGrp="1"/>
          </p:cNvSpPr>
          <p:nvPr>
            <p:ph idx="1"/>
          </p:nvPr>
        </p:nvSpPr>
        <p:spPr/>
        <p:txBody>
          <a:bodyPr/>
          <a:lstStyle/>
          <a:p>
            <a:pPr eaLnBrk="1" hangingPunct="1">
              <a:buFont typeface="Wingdings" panose="05000000000000000000" pitchFamily="2" charset="2"/>
              <a:buNone/>
            </a:pPr>
            <a:r>
              <a:rPr lang="en-US" altLang="en-US" smtClean="0"/>
              <a:t>5) Define Report Records Set by selecting related object </a:t>
            </a:r>
          </a:p>
          <a:p>
            <a:pPr eaLnBrk="1" hangingPunct="1">
              <a:buFont typeface="Wingdings" panose="05000000000000000000" pitchFamily="2" charset="2"/>
              <a:buNone/>
            </a:pPr>
            <a:endParaRPr lang="en-US" altLang="en-US" smtClean="0"/>
          </a:p>
        </p:txBody>
      </p:sp>
      <p:sp>
        <p:nvSpPr>
          <p:cNvPr id="50178" name="Title 1"/>
          <p:cNvSpPr>
            <a:spLocks noGrp="1"/>
          </p:cNvSpPr>
          <p:nvPr>
            <p:ph type="title"/>
          </p:nvPr>
        </p:nvSpPr>
        <p:spPr/>
        <p:txBody>
          <a:bodyPr>
            <a:normAutofit fontScale="90000"/>
          </a:bodyPr>
          <a:lstStyle/>
          <a:p>
            <a:pPr eaLnBrk="1" hangingPunct="1"/>
            <a:r>
              <a:rPr lang="en-US" altLang="en-US" smtClean="0"/>
              <a:t>Steps to Create Custom Report Type</a:t>
            </a: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66770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335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3"/>
          <p:cNvSpPr>
            <a:spLocks noGrp="1"/>
          </p:cNvSpPr>
          <p:nvPr>
            <p:ph idx="1"/>
          </p:nvPr>
        </p:nvSpPr>
        <p:spPr/>
        <p:txBody>
          <a:bodyPr/>
          <a:lstStyle/>
          <a:p>
            <a:pPr eaLnBrk="1" hangingPunct="1">
              <a:buFont typeface="Wingdings" panose="05000000000000000000" pitchFamily="2" charset="2"/>
              <a:buNone/>
            </a:pPr>
            <a:r>
              <a:rPr lang="en-US" altLang="en-US" smtClean="0"/>
              <a:t>6) Click on save. </a:t>
            </a:r>
          </a:p>
        </p:txBody>
      </p:sp>
      <p:sp>
        <p:nvSpPr>
          <p:cNvPr id="51202" name="Title 1"/>
          <p:cNvSpPr>
            <a:spLocks noGrp="1"/>
          </p:cNvSpPr>
          <p:nvPr>
            <p:ph type="title"/>
          </p:nvPr>
        </p:nvSpPr>
        <p:spPr/>
        <p:txBody>
          <a:bodyPr>
            <a:normAutofit fontScale="90000"/>
          </a:bodyPr>
          <a:lstStyle/>
          <a:p>
            <a:pPr eaLnBrk="1" hangingPunct="1"/>
            <a:r>
              <a:rPr lang="en-US" altLang="en-US" smtClean="0"/>
              <a:t>Steps to Create Custom Report Type</a:t>
            </a: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945" y="2057400"/>
            <a:ext cx="5614988"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4"/>
          <p:cNvSpPr>
            <a:spLocks noChangeArrowheads="1"/>
          </p:cNvSpPr>
          <p:nvPr/>
        </p:nvSpPr>
        <p:spPr bwMode="auto">
          <a:xfrm>
            <a:off x="2805545" y="2376488"/>
            <a:ext cx="1600200" cy="3810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extLst>
      <p:ext uri="{BB962C8B-B14F-4D97-AF65-F5344CB8AC3E}">
        <p14:creationId xmlns:p14="http://schemas.microsoft.com/office/powerpoint/2010/main" val="66569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p:txBody>
          <a:bodyPr/>
          <a:lstStyle/>
          <a:p>
            <a:pPr eaLnBrk="1" hangingPunct="1">
              <a:buFont typeface="Wingdings" panose="05000000000000000000" pitchFamily="2" charset="2"/>
              <a:buNone/>
            </a:pPr>
            <a:r>
              <a:rPr lang="en-US" altLang="en-US" smtClean="0"/>
              <a:t>7) Edit field layout properties as per business requirement</a:t>
            </a:r>
          </a:p>
        </p:txBody>
      </p:sp>
      <p:sp>
        <p:nvSpPr>
          <p:cNvPr id="52226" name="Title 1"/>
          <p:cNvSpPr>
            <a:spLocks noGrp="1"/>
          </p:cNvSpPr>
          <p:nvPr>
            <p:ph type="title"/>
          </p:nvPr>
        </p:nvSpPr>
        <p:spPr/>
        <p:txBody>
          <a:bodyPr>
            <a:normAutofit fontScale="90000"/>
          </a:bodyPr>
          <a:lstStyle/>
          <a:p>
            <a:pPr eaLnBrk="1" hangingPunct="1"/>
            <a:r>
              <a:rPr lang="en-US" altLang="en-US" smtClean="0"/>
              <a:t>Steps to Create Custom Report Type</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86000"/>
            <a:ext cx="46863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703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p:txBody>
          <a:bodyPr/>
          <a:lstStyle/>
          <a:p>
            <a:pPr eaLnBrk="1" hangingPunct="1">
              <a:buFont typeface="Wingdings" panose="05000000000000000000" pitchFamily="2" charset="2"/>
              <a:buNone/>
            </a:pPr>
            <a:r>
              <a:rPr lang="en-US" altLang="en-US" smtClean="0"/>
              <a:t>8) Now report is available in use with the customized default properties</a:t>
            </a:r>
          </a:p>
          <a:p>
            <a:pPr eaLnBrk="1" hangingPunct="1">
              <a:buFont typeface="Wingdings" panose="05000000000000000000" pitchFamily="2" charset="2"/>
              <a:buNone/>
            </a:pPr>
            <a:r>
              <a:rPr lang="en-US" altLang="en-US" smtClean="0"/>
              <a:t> </a:t>
            </a:r>
          </a:p>
        </p:txBody>
      </p:sp>
      <p:sp>
        <p:nvSpPr>
          <p:cNvPr id="53250" name="Title 1"/>
          <p:cNvSpPr>
            <a:spLocks noGrp="1"/>
          </p:cNvSpPr>
          <p:nvPr>
            <p:ph type="title"/>
          </p:nvPr>
        </p:nvSpPr>
        <p:spPr/>
        <p:txBody>
          <a:bodyPr>
            <a:normAutofit fontScale="90000"/>
          </a:bodyPr>
          <a:lstStyle/>
          <a:p>
            <a:pPr eaLnBrk="1" hangingPunct="1"/>
            <a:r>
              <a:rPr lang="en-US" altLang="en-US" smtClean="0"/>
              <a:t>Steps to Create Custom Report Type</a:t>
            </a:r>
          </a:p>
        </p:txBody>
      </p:sp>
      <p:pic>
        <p:nvPicPr>
          <p:cNvPr id="532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34" y="2438400"/>
            <a:ext cx="6516688"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4"/>
          <p:cNvSpPr>
            <a:spLocks noChangeArrowheads="1"/>
          </p:cNvSpPr>
          <p:nvPr/>
        </p:nvSpPr>
        <p:spPr bwMode="auto">
          <a:xfrm>
            <a:off x="2990272" y="5014912"/>
            <a:ext cx="2438400" cy="1524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pic>
        <p:nvPicPr>
          <p:cNvPr id="532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424" y="4800600"/>
            <a:ext cx="4523501"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75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6"/>
          <p:cNvSpPr>
            <a:spLocks noGrp="1"/>
          </p:cNvSpPr>
          <p:nvPr>
            <p:ph idx="1"/>
          </p:nvPr>
        </p:nvSpPr>
        <p:spPr>
          <a:xfrm>
            <a:off x="458954" y="1212502"/>
            <a:ext cx="8212137" cy="1384995"/>
          </a:xfrm>
        </p:spPr>
        <p:txBody>
          <a:bodyPr>
            <a:noAutofit/>
          </a:bodyPr>
          <a:lstStyle/>
          <a:p>
            <a:pPr eaLnBrk="1" hangingPunct="1"/>
            <a:r>
              <a:rPr lang="en-US" altLang="en-US" sz="1600" dirty="0" smtClean="0"/>
              <a:t>Click on Customize button to customize the report and save it again</a:t>
            </a:r>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r>
              <a:rPr lang="en-US" altLang="en-US" sz="1600" dirty="0" smtClean="0"/>
              <a:t>Click Export Details to export report to specific destination. </a:t>
            </a:r>
          </a:p>
          <a:p>
            <a:pPr eaLnBrk="1" hangingPunct="1"/>
            <a:r>
              <a:rPr lang="en-US" altLang="en-US" sz="1600" dirty="0" smtClean="0"/>
              <a:t>You can export </a:t>
            </a:r>
            <a:r>
              <a:rPr lang="en-US" altLang="en-US" sz="1600" dirty="0" err="1" smtClean="0"/>
              <a:t>upto</a:t>
            </a:r>
            <a:r>
              <a:rPr lang="en-US" altLang="en-US" sz="1600" dirty="0" smtClean="0"/>
              <a:t> 256 columns and 65536 rows of data </a:t>
            </a:r>
          </a:p>
        </p:txBody>
      </p:sp>
      <p:sp>
        <p:nvSpPr>
          <p:cNvPr id="33794" name="Title 1"/>
          <p:cNvSpPr>
            <a:spLocks noGrp="1"/>
          </p:cNvSpPr>
          <p:nvPr>
            <p:ph type="title"/>
          </p:nvPr>
        </p:nvSpPr>
        <p:spPr/>
        <p:txBody>
          <a:bodyPr/>
          <a:lstStyle/>
          <a:p>
            <a:pPr eaLnBrk="1" hangingPunct="1"/>
            <a:r>
              <a:rPr lang="en-US" altLang="en-US" dirty="0" smtClean="0"/>
              <a:t>Report Options</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66865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4"/>
          <p:cNvSpPr>
            <a:spLocks noChangeArrowheads="1"/>
          </p:cNvSpPr>
          <p:nvPr/>
        </p:nvSpPr>
        <p:spPr bwMode="auto">
          <a:xfrm>
            <a:off x="2473325" y="1676400"/>
            <a:ext cx="685800" cy="4572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pic>
        <p:nvPicPr>
          <p:cNvPr id="337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48200"/>
            <a:ext cx="56483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4"/>
          <p:cNvSpPr>
            <a:spLocks noChangeArrowheads="1"/>
          </p:cNvSpPr>
          <p:nvPr/>
        </p:nvSpPr>
        <p:spPr bwMode="auto">
          <a:xfrm>
            <a:off x="5749925" y="2057400"/>
            <a:ext cx="990600" cy="4572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73486">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eaLnBrk="1" hangingPunct="1"/>
            <a:endParaRPr lang="en-US" altLang="en-US" sz="2000" smtClean="0">
              <a:cs typeface="Arial" panose="020B0604020202020204" pitchFamily="34" charset="0"/>
            </a:endParaRPr>
          </a:p>
          <a:p>
            <a:pPr eaLnBrk="1" hangingPunct="1"/>
            <a:endParaRPr lang="en-US" altLang="en-US" sz="2000" smtClean="0"/>
          </a:p>
          <a:p>
            <a:pPr lvl="1" eaLnBrk="1" hangingPunct="1"/>
            <a:endParaRPr lang="en-US" altLang="en-US" smtClean="0"/>
          </a:p>
        </p:txBody>
      </p:sp>
      <p:sp>
        <p:nvSpPr>
          <p:cNvPr id="34818" name="Title 1"/>
          <p:cNvSpPr>
            <a:spLocks noGrp="1"/>
          </p:cNvSpPr>
          <p:nvPr>
            <p:ph type="title"/>
          </p:nvPr>
        </p:nvSpPr>
        <p:spPr/>
        <p:txBody>
          <a:bodyPr>
            <a:normAutofit fontScale="90000"/>
          </a:bodyPr>
          <a:lstStyle/>
          <a:p>
            <a:pPr eaLnBrk="1" hangingPunct="1"/>
            <a:r>
              <a:rPr lang="en-US" altLang="en-US" smtClean="0"/>
              <a:t>Report Options- Scheduling and Emailing Report</a:t>
            </a:r>
          </a:p>
        </p:txBody>
      </p:sp>
      <p:pic>
        <p:nvPicPr>
          <p:cNvPr id="6" name="Picture 3"/>
          <p:cNvPicPr>
            <a:picLocks noChangeAspect="1" noChangeArrowheads="1"/>
          </p:cNvPicPr>
          <p:nvPr/>
        </p:nvPicPr>
        <p:blipFill>
          <a:blip r:embed="rId2"/>
          <a:srcRect/>
          <a:stretch>
            <a:fillRect/>
          </a:stretch>
        </p:blipFill>
        <p:spPr bwMode="auto">
          <a:xfrm>
            <a:off x="762000" y="1447800"/>
            <a:ext cx="5267325" cy="1479550"/>
          </a:xfrm>
          <a:prstGeom prst="rect">
            <a:avLst/>
          </a:prstGeom>
          <a:noFill/>
          <a:ln w="9525">
            <a:solidFill>
              <a:schemeClr val="accent2">
                <a:lumMod val="75000"/>
              </a:schemeClr>
            </a:solid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2819400" y="2819400"/>
            <a:ext cx="5486400" cy="3560762"/>
          </a:xfrm>
          <a:prstGeom prst="rect">
            <a:avLst/>
          </a:prstGeom>
          <a:noFill/>
          <a:ln w="9525">
            <a:solidFill>
              <a:schemeClr val="accent2">
                <a:lumMod val="75000"/>
              </a:schemeClr>
            </a:solidFill>
            <a:miter lim="800000"/>
            <a:headEnd/>
            <a:tailEnd/>
          </a:ln>
          <a:effectLst/>
        </p:spPr>
      </p:pic>
      <p:cxnSp>
        <p:nvCxnSpPr>
          <p:cNvPr id="8" name="Curved Connector 7"/>
          <p:cNvCxnSpPr/>
          <p:nvPr/>
        </p:nvCxnSpPr>
        <p:spPr>
          <a:xfrm rot="16200000" flipH="1">
            <a:off x="1745673" y="2895600"/>
            <a:ext cx="1219200" cy="1066800"/>
          </a:xfrm>
          <a:prstGeom prst="curvedConnector3">
            <a:avLst>
              <a:gd name="adj1" fmla="val 50000"/>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0265">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481013" y="1971677"/>
            <a:ext cx="2643187" cy="1384995"/>
          </a:xfrm>
        </p:spPr>
        <p:txBody>
          <a:bodyPr>
            <a:normAutofit fontScale="77500" lnSpcReduction="20000"/>
          </a:bodyPr>
          <a:lstStyle/>
          <a:p>
            <a:pPr eaLnBrk="1" hangingPunct="1"/>
            <a:r>
              <a:rPr lang="en-US" altLang="en-US" dirty="0" smtClean="0"/>
              <a:t>Filter and drill down on field by selecting fields from drop down</a:t>
            </a:r>
          </a:p>
          <a:p>
            <a:pPr eaLnBrk="1" hangingPunct="1"/>
            <a:endParaRPr lang="en-US" altLang="en-US" dirty="0" smtClean="0"/>
          </a:p>
        </p:txBody>
      </p:sp>
      <p:sp>
        <p:nvSpPr>
          <p:cNvPr id="35842" name="Title 1"/>
          <p:cNvSpPr>
            <a:spLocks noGrp="1"/>
          </p:cNvSpPr>
          <p:nvPr>
            <p:ph type="title"/>
          </p:nvPr>
        </p:nvSpPr>
        <p:spPr/>
        <p:txBody>
          <a:bodyPr/>
          <a:lstStyle/>
          <a:p>
            <a:pPr eaLnBrk="1" hangingPunct="1"/>
            <a:r>
              <a:rPr lang="en-US" altLang="en-US" smtClean="0"/>
              <a:t>Report Options</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143000"/>
            <a:ext cx="5257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0"/>
            <a:ext cx="5143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4"/>
          <p:cNvSpPr>
            <a:spLocks noChangeArrowheads="1"/>
          </p:cNvSpPr>
          <p:nvPr/>
        </p:nvSpPr>
        <p:spPr bwMode="auto">
          <a:xfrm>
            <a:off x="5105400" y="3249613"/>
            <a:ext cx="1676400" cy="1524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
        <p:nvSpPr>
          <p:cNvPr id="35847" name="Rectangle 4"/>
          <p:cNvSpPr>
            <a:spLocks noChangeArrowheads="1"/>
          </p:cNvSpPr>
          <p:nvPr/>
        </p:nvSpPr>
        <p:spPr bwMode="auto">
          <a:xfrm>
            <a:off x="2368550" y="4495800"/>
            <a:ext cx="33528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27608">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81013" y="1971677"/>
            <a:ext cx="8212137" cy="2769989"/>
          </a:xfrm>
        </p:spPr>
        <p:txBody>
          <a:bodyPr>
            <a:normAutofit fontScale="92500" lnSpcReduction="20000"/>
          </a:bodyPr>
          <a:lstStyle/>
          <a:p>
            <a:pPr eaLnBrk="1" hangingPunct="1"/>
            <a:r>
              <a:rPr lang="en-US" altLang="en-US" dirty="0" smtClean="0"/>
              <a:t>At the end of the session, you will be able to:</a:t>
            </a:r>
          </a:p>
          <a:p>
            <a:pPr lvl="3"/>
            <a:r>
              <a:rPr lang="en-US" altLang="en-US" dirty="0" smtClean="0"/>
              <a:t>Understand what is report</a:t>
            </a:r>
          </a:p>
          <a:p>
            <a:pPr lvl="3"/>
            <a:r>
              <a:rPr lang="en-US" altLang="en-US" dirty="0" smtClean="0"/>
              <a:t>Understand different  types of Report</a:t>
            </a:r>
          </a:p>
          <a:p>
            <a:pPr lvl="3"/>
            <a:r>
              <a:rPr lang="en-US" altLang="en-US" dirty="0" smtClean="0"/>
              <a:t>Configure custom report</a:t>
            </a:r>
          </a:p>
          <a:p>
            <a:pPr lvl="3"/>
            <a:r>
              <a:rPr lang="en-US" altLang="en-US" dirty="0" smtClean="0"/>
              <a:t>Understand different report options</a:t>
            </a:r>
          </a:p>
          <a:p>
            <a:pPr lvl="3"/>
            <a:r>
              <a:rPr lang="en-US" altLang="en-US" dirty="0" smtClean="0"/>
              <a:t>Understand Chart Options / Types</a:t>
            </a:r>
          </a:p>
          <a:p>
            <a:pPr lvl="3"/>
            <a:r>
              <a:rPr lang="en-US" altLang="en-US" dirty="0" smtClean="0"/>
              <a:t>Create Custom Report Type</a:t>
            </a:r>
          </a:p>
          <a:p>
            <a:pPr lvl="3"/>
            <a:r>
              <a:rPr lang="en-US" altLang="en-US" dirty="0" smtClean="0"/>
              <a:t>Understand  what is dashboard </a:t>
            </a:r>
          </a:p>
          <a:p>
            <a:pPr lvl="3"/>
            <a:r>
              <a:rPr lang="en-US" altLang="en-US" dirty="0" smtClean="0"/>
              <a:t>Create new Dashboard</a:t>
            </a:r>
          </a:p>
          <a:p>
            <a:pPr lvl="1" eaLnBrk="1" hangingPunct="1"/>
            <a:endParaRPr lang="en-US" altLang="en-US" dirty="0" smtClean="0"/>
          </a:p>
        </p:txBody>
      </p:sp>
      <p:sp>
        <p:nvSpPr>
          <p:cNvPr id="15362" name="Title 1"/>
          <p:cNvSpPr>
            <a:spLocks noGrp="1"/>
          </p:cNvSpPr>
          <p:nvPr>
            <p:ph type="title"/>
          </p:nvPr>
        </p:nvSpPr>
        <p:spPr/>
        <p:txBody>
          <a:bodyPr/>
          <a:lstStyle/>
          <a:p>
            <a:pPr eaLnBrk="1" hangingPunct="1"/>
            <a:r>
              <a:rPr lang="en-US" altLang="en-US" smtClean="0"/>
              <a:t>Objective</a:t>
            </a:r>
          </a:p>
        </p:txBody>
      </p:sp>
    </p:spTree>
  </p:cSld>
  <p:clrMapOvr>
    <a:masterClrMapping/>
  </p:clrMapOvr>
  <p:transition advTm="30068">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366838" y="1527175"/>
            <a:ext cx="6729412" cy="492125"/>
          </a:xfrm>
        </p:spPr>
        <p:txBody>
          <a:bodyPr/>
          <a:lstStyle/>
          <a:p>
            <a:pPr>
              <a:defRPr/>
            </a:pPr>
            <a:r>
              <a:rPr altLang="en-US" smtClean="0"/>
              <a:t>Thank you</a:t>
            </a:r>
          </a:p>
        </p:txBody>
      </p:sp>
      <p:sp>
        <p:nvSpPr>
          <p:cNvPr id="28675" name="Text Placeholder 2"/>
          <p:cNvSpPr>
            <a:spLocks noGrp="1"/>
          </p:cNvSpPr>
          <p:nvPr>
            <p:ph type="body" sz="quarter" idx="14"/>
          </p:nvPr>
        </p:nvSpPr>
        <p:spPr>
          <a:xfrm>
            <a:off x="1366838" y="2139950"/>
            <a:ext cx="6734175" cy="277813"/>
          </a:xfrm>
        </p:spPr>
        <p:txBody>
          <a:bodyPr>
            <a:normAutofit lnSpcReduction="10000"/>
          </a:bodyPr>
          <a:lstStyle/>
          <a:p>
            <a:pPr>
              <a:spcBef>
                <a:spcPct val="0"/>
              </a:spcBef>
              <a:buFont typeface="Arial" charset="0"/>
              <a:buNone/>
              <a:defRPr/>
            </a:pPr>
            <a:r>
              <a:rPr>
                <a:latin typeface="Arial" charset="0"/>
                <a:cs typeface="Arial" charset="0"/>
              </a:rPr>
              <a:t>Visit us at www.techmahindra.com</a:t>
            </a:r>
          </a:p>
        </p:txBody>
      </p:sp>
    </p:spTree>
    <p:extLst>
      <p:ext uri="{BB962C8B-B14F-4D97-AF65-F5344CB8AC3E}">
        <p14:creationId xmlns:p14="http://schemas.microsoft.com/office/powerpoint/2010/main" val="1133161575"/>
      </p:ext>
    </p:extLst>
  </p:cSld>
  <p:clrMapOvr>
    <a:masterClrMapping/>
  </p:clrMapOvr>
  <p:transition advTm="17388">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68312" y="1295400"/>
            <a:ext cx="8212137" cy="4343400"/>
          </a:xfrm>
        </p:spPr>
        <p:txBody>
          <a:bodyPr>
            <a:normAutofit fontScale="70000" lnSpcReduction="20000"/>
          </a:bodyPr>
          <a:lstStyle/>
          <a:p>
            <a:pPr eaLnBrk="1" hangingPunct="1"/>
            <a:r>
              <a:rPr lang="en-US" altLang="en-US" dirty="0" smtClean="0"/>
              <a:t>Reports are of two types</a:t>
            </a:r>
          </a:p>
          <a:p>
            <a:pPr lvl="1" eaLnBrk="1" hangingPunct="1"/>
            <a:r>
              <a:rPr lang="en-US" altLang="en-US" dirty="0" smtClean="0"/>
              <a:t>Standard report</a:t>
            </a:r>
          </a:p>
          <a:p>
            <a:pPr lvl="2" eaLnBrk="1" hangingPunct="1"/>
            <a:r>
              <a:rPr lang="en-US" altLang="en-US" dirty="0" smtClean="0"/>
              <a:t>Normal reports which gives you the detail analysis of account, contact, opportunity like objects</a:t>
            </a:r>
          </a:p>
          <a:p>
            <a:pPr lvl="2" eaLnBrk="1" hangingPunct="1"/>
            <a:r>
              <a:rPr lang="en-US" altLang="en-US" dirty="0" smtClean="0"/>
              <a:t>Can be modified to create custom reports</a:t>
            </a:r>
          </a:p>
          <a:p>
            <a:pPr lvl="2" eaLnBrk="1" hangingPunct="1"/>
            <a:r>
              <a:rPr lang="en-US" altLang="en-US" dirty="0" smtClean="0"/>
              <a:t>May not be deleted but folder can be hidden</a:t>
            </a:r>
          </a:p>
          <a:p>
            <a:pPr lvl="2" eaLnBrk="1" hangingPunct="1"/>
            <a:r>
              <a:rPr lang="en-US" altLang="en-US" dirty="0" smtClean="0"/>
              <a:t>Need to save in a standard folder</a:t>
            </a:r>
          </a:p>
          <a:p>
            <a:pPr lvl="2" eaLnBrk="1" hangingPunct="1"/>
            <a:r>
              <a:rPr lang="en-US" altLang="en-US" dirty="0" smtClean="0"/>
              <a:t>Can not use report search functionality to search standard report</a:t>
            </a:r>
          </a:p>
          <a:p>
            <a:pPr lvl="2" eaLnBrk="1" hangingPunct="1"/>
            <a:endParaRPr lang="en-US" altLang="en-US" dirty="0" smtClean="0"/>
          </a:p>
          <a:p>
            <a:pPr lvl="1" eaLnBrk="1" hangingPunct="1"/>
            <a:r>
              <a:rPr lang="en-US" altLang="en-US" dirty="0" smtClean="0"/>
              <a:t>Custom Reports</a:t>
            </a:r>
          </a:p>
          <a:p>
            <a:pPr lvl="2" eaLnBrk="1" hangingPunct="1"/>
            <a:r>
              <a:rPr lang="en-US" altLang="en-US" dirty="0" smtClean="0"/>
              <a:t>Salesforce.com comes with a huge menu of useful reports, and yet they might not be exactly what you're looking</a:t>
            </a:r>
          </a:p>
          <a:p>
            <a:pPr lvl="2" eaLnBrk="1" hangingPunct="1"/>
            <a:r>
              <a:rPr lang="en-US" altLang="en-US" dirty="0" smtClean="0"/>
              <a:t>if your company has added custom fields on the account record that are unique to your customer, a standard New Accounts report doesn't show you all the information you want to see on recent accounts. </a:t>
            </a:r>
          </a:p>
          <a:p>
            <a:pPr lvl="2" eaLnBrk="1" hangingPunct="1"/>
            <a:r>
              <a:rPr lang="en-US" altLang="en-US" dirty="0" smtClean="0"/>
              <a:t>May be edited or deleted</a:t>
            </a:r>
          </a:p>
          <a:p>
            <a:pPr lvl="2" eaLnBrk="1" hangingPunct="1"/>
            <a:r>
              <a:rPr lang="en-US" altLang="en-US" dirty="0" smtClean="0"/>
              <a:t>May not be saved in a standard folder</a:t>
            </a:r>
          </a:p>
          <a:p>
            <a:pPr lvl="2" eaLnBrk="1" hangingPunct="1"/>
            <a:r>
              <a:rPr lang="en-US" altLang="en-US" dirty="0" smtClean="0"/>
              <a:t>Can be searched for in custom report search</a:t>
            </a:r>
          </a:p>
          <a:p>
            <a:pPr lvl="2" eaLnBrk="1" hangingPunct="1"/>
            <a:endParaRPr lang="en-US" altLang="en-US" dirty="0" smtClean="0"/>
          </a:p>
        </p:txBody>
      </p:sp>
      <p:sp>
        <p:nvSpPr>
          <p:cNvPr id="16386" name="Title 1"/>
          <p:cNvSpPr>
            <a:spLocks noGrp="1"/>
          </p:cNvSpPr>
          <p:nvPr>
            <p:ph type="title"/>
          </p:nvPr>
        </p:nvSpPr>
        <p:spPr/>
        <p:txBody>
          <a:bodyPr/>
          <a:lstStyle/>
          <a:p>
            <a:pPr eaLnBrk="1" hangingPunct="1"/>
            <a:r>
              <a:rPr lang="en-US" altLang="en-US" smtClean="0"/>
              <a:t>Reports</a:t>
            </a:r>
          </a:p>
        </p:txBody>
      </p:sp>
    </p:spTree>
  </p:cSld>
  <p:clrMapOvr>
    <a:masterClrMapping/>
  </p:clrMapOvr>
  <p:transition advTm="100241">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7181" y="1081088"/>
            <a:ext cx="8534400" cy="5638800"/>
          </a:xfrm>
        </p:spPr>
        <p:txBody>
          <a:bodyPr/>
          <a:lstStyle/>
          <a:p>
            <a:pPr eaLnBrk="1" hangingPunct="1"/>
            <a:r>
              <a:rPr lang="en-US" altLang="en-US" dirty="0" smtClean="0"/>
              <a:t>You can see the reports in Report tab and bottom of every object home page</a:t>
            </a:r>
          </a:p>
          <a:p>
            <a:pPr eaLnBrk="1" hangingPunct="1"/>
            <a:endParaRPr lang="en-US" altLang="en-US" dirty="0" smtClean="0"/>
          </a:p>
        </p:txBody>
      </p:sp>
      <p:sp>
        <p:nvSpPr>
          <p:cNvPr id="17410" name="Title 1"/>
          <p:cNvSpPr>
            <a:spLocks noGrp="1"/>
          </p:cNvSpPr>
          <p:nvPr>
            <p:ph type="title"/>
          </p:nvPr>
        </p:nvSpPr>
        <p:spPr/>
        <p:txBody>
          <a:bodyPr/>
          <a:lstStyle/>
          <a:p>
            <a:pPr eaLnBrk="1" hangingPunct="1"/>
            <a:r>
              <a:rPr lang="en-US" altLang="en-US" smtClean="0"/>
              <a:t>Reports Navigation</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5181600" cy="3867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19400"/>
            <a:ext cx="4543425" cy="3533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4" name="Rectangle 4"/>
          <p:cNvSpPr>
            <a:spLocks noChangeArrowheads="1"/>
          </p:cNvSpPr>
          <p:nvPr/>
        </p:nvSpPr>
        <p:spPr bwMode="auto">
          <a:xfrm>
            <a:off x="4204855" y="2057400"/>
            <a:ext cx="533400" cy="3048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69075">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4"/>
          <p:cNvSpPr>
            <a:spLocks noGrp="1"/>
          </p:cNvSpPr>
          <p:nvPr>
            <p:ph idx="1"/>
          </p:nvPr>
        </p:nvSpPr>
        <p:spPr>
          <a:xfrm>
            <a:off x="467176" y="1371600"/>
            <a:ext cx="8212137" cy="2819400"/>
          </a:xfrm>
        </p:spPr>
        <p:txBody>
          <a:bodyPr>
            <a:normAutofit fontScale="77500" lnSpcReduction="20000"/>
          </a:bodyPr>
          <a:lstStyle/>
          <a:p>
            <a:pPr eaLnBrk="1" hangingPunct="1"/>
            <a:r>
              <a:rPr lang="en-US" altLang="en-US" dirty="0" smtClean="0"/>
              <a:t>Click Path : Report | Home</a:t>
            </a:r>
          </a:p>
          <a:p>
            <a:pPr lvl="1" eaLnBrk="1" hangingPunct="1"/>
            <a:r>
              <a:rPr lang="en-US" altLang="en-US" dirty="0" smtClean="0">
                <a:solidFill>
                  <a:srgbClr val="FF0000"/>
                </a:solidFill>
              </a:rPr>
              <a:t>The All Active Users report </a:t>
            </a:r>
            <a:r>
              <a:rPr lang="en-US" altLang="en-US" dirty="0" smtClean="0"/>
              <a:t>lists the active users in your organization and when they last logged in.</a:t>
            </a:r>
          </a:p>
          <a:p>
            <a:pPr lvl="1" eaLnBrk="1" hangingPunct="1"/>
            <a:r>
              <a:rPr lang="en-US" altLang="en-US" dirty="0" smtClean="0">
                <a:solidFill>
                  <a:srgbClr val="FF0000"/>
                </a:solidFill>
              </a:rPr>
              <a:t>The Users Logged in This Week report </a:t>
            </a:r>
            <a:r>
              <a:rPr lang="en-US" altLang="en-US" dirty="0" smtClean="0"/>
              <a:t>lists all of the users who have logged in to Salesforce in the past seven days.</a:t>
            </a:r>
          </a:p>
          <a:p>
            <a:pPr lvl="1" eaLnBrk="1" hangingPunct="1"/>
            <a:r>
              <a:rPr lang="en-US" altLang="en-US" dirty="0" smtClean="0">
                <a:solidFill>
                  <a:srgbClr val="FF0000"/>
                </a:solidFill>
              </a:rPr>
              <a:t>The Documents report </a:t>
            </a:r>
            <a:r>
              <a:rPr lang="en-US" altLang="en-US" dirty="0" smtClean="0"/>
              <a:t>lists the documents within each document folder.</a:t>
            </a:r>
          </a:p>
          <a:p>
            <a:pPr lvl="1" eaLnBrk="1" hangingPunct="1"/>
            <a:r>
              <a:rPr lang="en-US" altLang="en-US" dirty="0" smtClean="0">
                <a:solidFill>
                  <a:srgbClr val="FF0000"/>
                </a:solidFill>
              </a:rPr>
              <a:t>The All Pending Approval Requests report </a:t>
            </a:r>
            <a:r>
              <a:rPr lang="en-US" altLang="en-US" dirty="0" smtClean="0"/>
              <a:t>lists the approval requests awaiting approval for each approval process</a:t>
            </a:r>
          </a:p>
          <a:p>
            <a:pPr lvl="1" eaLnBrk="1" hangingPunct="1"/>
            <a:r>
              <a:rPr lang="en-US" altLang="en-US" dirty="0" smtClean="0">
                <a:solidFill>
                  <a:srgbClr val="FF0000"/>
                </a:solidFill>
              </a:rPr>
              <a:t>API Usage Last 7 Days report </a:t>
            </a:r>
            <a:r>
              <a:rPr lang="en-US" altLang="en-US" dirty="0" smtClean="0"/>
              <a:t>list APIs usage during last 7 days for your organization</a:t>
            </a:r>
          </a:p>
          <a:p>
            <a:pPr eaLnBrk="1" hangingPunct="1"/>
            <a:endParaRPr lang="en-US" altLang="en-US" dirty="0" smtClean="0"/>
          </a:p>
          <a:p>
            <a:pPr eaLnBrk="1" hangingPunct="1"/>
            <a:endParaRPr lang="en-US" altLang="en-US" dirty="0" smtClean="0"/>
          </a:p>
        </p:txBody>
      </p:sp>
      <p:sp>
        <p:nvSpPr>
          <p:cNvPr id="18434" name="Title 1"/>
          <p:cNvSpPr>
            <a:spLocks noGrp="1"/>
          </p:cNvSpPr>
          <p:nvPr>
            <p:ph type="title"/>
          </p:nvPr>
        </p:nvSpPr>
        <p:spPr/>
        <p:txBody>
          <a:bodyPr/>
          <a:lstStyle/>
          <a:p>
            <a:pPr eaLnBrk="1" hangingPunct="1"/>
            <a:r>
              <a:rPr lang="en-US" altLang="en-US" smtClean="0"/>
              <a:t>Administrative reports</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4191000"/>
            <a:ext cx="56388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039">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Report Type</a:t>
            </a:r>
          </a:p>
        </p:txBody>
      </p:sp>
      <p:graphicFrame>
        <p:nvGraphicFramePr>
          <p:cNvPr id="4" name="Diagram 3"/>
          <p:cNvGraphicFramePr/>
          <p:nvPr/>
        </p:nvGraphicFramePr>
        <p:xfrm>
          <a:off x="381000" y="838200"/>
          <a:ext cx="83058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331">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Tabular Report</a:t>
            </a:r>
          </a:p>
        </p:txBody>
      </p:sp>
      <p:graphicFrame>
        <p:nvGraphicFramePr>
          <p:cNvPr id="4" name="Diagram 3"/>
          <p:cNvGraphicFramePr/>
          <p:nvPr>
            <p:extLst>
              <p:ext uri="{D42A27DB-BD31-4B8C-83A1-F6EECF244321}">
                <p14:modId xmlns:p14="http://schemas.microsoft.com/office/powerpoint/2010/main" val="3351147112"/>
              </p:ext>
            </p:extLst>
          </p:nvPr>
        </p:nvGraphicFramePr>
        <p:xfrm>
          <a:off x="152400" y="1486078"/>
          <a:ext cx="4038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bwMode="auto">
          <a:xfrm>
            <a:off x="4572000" y="1143000"/>
            <a:ext cx="4572000" cy="5202237"/>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Simple table with rows and columns</a:t>
            </a:r>
          </a:p>
          <a:p>
            <a:pPr marL="228600" indent="-228600">
              <a:spcBef>
                <a:spcPct val="20000"/>
              </a:spcBef>
              <a:buClr>
                <a:srgbClr val="CC3300"/>
              </a:buClr>
              <a:buFont typeface="Wingdings" pitchFamily="2" charset="2"/>
              <a:buChar char="§"/>
              <a:defRPr/>
            </a:pPr>
            <a:r>
              <a:rPr lang="en-IN" sz="2000" kern="0" dirty="0" smtClean="0">
                <a:solidFill>
                  <a:srgbClr val="3C5658"/>
                </a:solidFill>
                <a:latin typeface="+mn-lt"/>
                <a:cs typeface="+mn-cs"/>
              </a:rPr>
              <a:t>It </a:t>
            </a:r>
            <a:r>
              <a:rPr lang="en-IN" sz="2000" kern="0" dirty="0">
                <a:solidFill>
                  <a:srgbClr val="3C5658"/>
                </a:solidFill>
                <a:latin typeface="+mn-lt"/>
                <a:cs typeface="+mn-cs"/>
              </a:rPr>
              <a:t>present data in simple rows and columns, much like a spreadsheet.</a:t>
            </a:r>
          </a:p>
          <a:p>
            <a:pPr marL="228600" indent="-228600">
              <a:spcBef>
                <a:spcPct val="20000"/>
              </a:spcBef>
              <a:buClr>
                <a:srgbClr val="CC3300"/>
              </a:buClr>
              <a:buFont typeface="Wingdings" pitchFamily="2" charset="2"/>
              <a:buChar char="§"/>
              <a:defRPr/>
            </a:pPr>
            <a:r>
              <a:rPr lang="en-IN" sz="2000" kern="0" dirty="0" smtClean="0">
                <a:solidFill>
                  <a:srgbClr val="3C5658"/>
                </a:solidFill>
                <a:latin typeface="+mn-lt"/>
                <a:cs typeface="+mn-cs"/>
              </a:rPr>
              <a:t>They </a:t>
            </a:r>
            <a:r>
              <a:rPr lang="en-IN" sz="2000" kern="0" dirty="0">
                <a:solidFill>
                  <a:srgbClr val="3C5658"/>
                </a:solidFill>
                <a:latin typeface="+mn-lt"/>
                <a:cs typeface="+mn-cs"/>
              </a:rPr>
              <a:t>don't contain groupings, but can be used to show column summaries, like sum, average, maximum, and minimum</a:t>
            </a:r>
            <a:r>
              <a:rPr lang="en-IN" sz="2000" dirty="0">
                <a:latin typeface="Arial" charset="0"/>
                <a:cs typeface="Arial" charset="0"/>
              </a:rPr>
              <a:t>.</a:t>
            </a:r>
            <a:endParaRPr lang="en-US" sz="2000" dirty="0">
              <a:latin typeface="Arial" charset="0"/>
              <a:cs typeface="Arial" charset="0"/>
            </a:endParaRPr>
          </a:p>
          <a:p>
            <a:pPr marL="228600" indent="-228600">
              <a:spcBef>
                <a:spcPct val="20000"/>
              </a:spcBef>
              <a:buClr>
                <a:srgbClr val="CC3300"/>
              </a:buClr>
              <a:buFont typeface="Wingdings" pitchFamily="2" charset="2"/>
              <a:buChar char="§"/>
              <a:defRPr/>
            </a:pPr>
            <a:r>
              <a:rPr lang="en-US" sz="2000" kern="0" dirty="0" smtClean="0">
                <a:solidFill>
                  <a:srgbClr val="3C5658"/>
                </a:solidFill>
                <a:latin typeface="+mn-lt"/>
                <a:cs typeface="+mn-cs"/>
              </a:rPr>
              <a:t>Enable </a:t>
            </a:r>
            <a:r>
              <a:rPr lang="en-US" sz="2000" kern="0" dirty="0">
                <a:solidFill>
                  <a:srgbClr val="3C5658"/>
                </a:solidFill>
                <a:latin typeface="+mn-lt"/>
                <a:cs typeface="+mn-cs"/>
              </a:rPr>
              <a:t>floating report header  property (available only with tabular report) TRUE to float header as scroll down the report</a:t>
            </a:r>
          </a:p>
          <a:p>
            <a:pPr marL="228600" indent="-228600">
              <a:spcBef>
                <a:spcPct val="20000"/>
              </a:spcBef>
              <a:buClr>
                <a:srgbClr val="CC3300"/>
              </a:buClr>
              <a:buFont typeface="Wingdings" pitchFamily="2" charset="2"/>
              <a:buChar char="§"/>
              <a:defRPr/>
            </a:pPr>
            <a:r>
              <a:rPr lang="en-US" sz="2000" kern="0" dirty="0" smtClean="0">
                <a:solidFill>
                  <a:srgbClr val="3C5658"/>
                </a:solidFill>
                <a:latin typeface="+mn-lt"/>
                <a:cs typeface="+mn-cs"/>
              </a:rPr>
              <a:t>Click </a:t>
            </a:r>
            <a:r>
              <a:rPr lang="en-US" sz="2000" kern="0" dirty="0">
                <a:solidFill>
                  <a:srgbClr val="3C5658"/>
                </a:solidFill>
                <a:latin typeface="+mn-lt"/>
                <a:cs typeface="+mn-cs"/>
              </a:rPr>
              <a:t>Path : Setup | customize | Reports &amp; Dashboards | User Interface Settings</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p:txBody>
      </p:sp>
    </p:spTree>
  </p:cSld>
  <p:clrMapOvr>
    <a:masterClrMapping/>
  </p:clrMapOvr>
  <p:transition advTm="7357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Summery Report</a:t>
            </a:r>
          </a:p>
        </p:txBody>
      </p:sp>
      <p:graphicFrame>
        <p:nvGraphicFramePr>
          <p:cNvPr id="4" name="Diagram 3"/>
          <p:cNvGraphicFramePr/>
          <p:nvPr>
            <p:extLst>
              <p:ext uri="{D42A27DB-BD31-4B8C-83A1-F6EECF244321}">
                <p14:modId xmlns:p14="http://schemas.microsoft.com/office/powerpoint/2010/main" val="2039024037"/>
              </p:ext>
            </p:extLst>
          </p:nvPr>
        </p:nvGraphicFramePr>
        <p:xfrm>
          <a:off x="228600" y="1368449"/>
          <a:ext cx="41910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bwMode="auto">
          <a:xfrm>
            <a:off x="4420737" y="1368449"/>
            <a:ext cx="4343400" cy="4724400"/>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Simple table with rows and columns data with totaling and subtotaling of data</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Display numbers as subtotal and total</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p:txBody>
      </p:sp>
      <p:sp>
        <p:nvSpPr>
          <p:cNvPr id="21509" name="Rectangle 4"/>
          <p:cNvSpPr>
            <a:spLocks noChangeArrowheads="1"/>
          </p:cNvSpPr>
          <p:nvPr/>
        </p:nvSpPr>
        <p:spPr bwMode="auto">
          <a:xfrm>
            <a:off x="3200400" y="5410200"/>
            <a:ext cx="12192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
        <p:nvSpPr>
          <p:cNvPr id="21510" name="Rectangle 4"/>
          <p:cNvSpPr>
            <a:spLocks noChangeArrowheads="1"/>
          </p:cNvSpPr>
          <p:nvPr/>
        </p:nvSpPr>
        <p:spPr bwMode="auto">
          <a:xfrm>
            <a:off x="3886200" y="2667000"/>
            <a:ext cx="5334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34535">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Matrix Report</a:t>
            </a:r>
          </a:p>
        </p:txBody>
      </p:sp>
      <p:graphicFrame>
        <p:nvGraphicFramePr>
          <p:cNvPr id="4" name="Diagram 3"/>
          <p:cNvGraphicFramePr/>
          <p:nvPr>
            <p:extLst>
              <p:ext uri="{D42A27DB-BD31-4B8C-83A1-F6EECF244321}">
                <p14:modId xmlns:p14="http://schemas.microsoft.com/office/powerpoint/2010/main" val="856211467"/>
              </p:ext>
            </p:extLst>
          </p:nvPr>
        </p:nvGraphicFramePr>
        <p:xfrm>
          <a:off x="228600" y="1360488"/>
          <a:ext cx="4572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bwMode="auto">
          <a:xfrm>
            <a:off x="4846093" y="1301289"/>
            <a:ext cx="3962400" cy="4724400"/>
          </a:xfrm>
          <a:prstGeom prst="rect">
            <a:avLst/>
          </a:prstGeom>
          <a:noFill/>
          <a:ln w="9525">
            <a:noFill/>
            <a:miter lim="800000"/>
            <a:headEnd/>
            <a:tailEnd/>
          </a:ln>
          <a:effectLst/>
        </p:spPr>
        <p:txBody>
          <a:bodyPr/>
          <a:lstStyle/>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Summarizes data in a grid against horizontal and vertical criteria</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Provide total for rows and columns</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a:p>
            <a:pPr marL="228600" indent="-228600">
              <a:spcBef>
                <a:spcPct val="20000"/>
              </a:spcBef>
              <a:buClr>
                <a:srgbClr val="CC3300"/>
              </a:buClr>
              <a:buFont typeface="Wingdings" pitchFamily="2" charset="2"/>
              <a:buChar char="§"/>
              <a:defRPr/>
            </a:pPr>
            <a:r>
              <a:rPr lang="en-US" sz="2000" kern="0" dirty="0">
                <a:solidFill>
                  <a:srgbClr val="3C5658"/>
                </a:solidFill>
                <a:latin typeface="+mn-lt"/>
                <a:cs typeface="+mn-cs"/>
              </a:rPr>
              <a:t>Is used for comparing groups</a:t>
            </a:r>
          </a:p>
          <a:p>
            <a:pPr marL="228600" indent="-228600">
              <a:spcBef>
                <a:spcPct val="20000"/>
              </a:spcBef>
              <a:buClr>
                <a:srgbClr val="CC3300"/>
              </a:buClr>
              <a:buFont typeface="Wingdings" pitchFamily="2" charset="2"/>
              <a:buChar char="§"/>
              <a:defRPr/>
            </a:pPr>
            <a:endParaRPr lang="en-US" sz="2000" kern="0" dirty="0">
              <a:solidFill>
                <a:srgbClr val="3C5658"/>
              </a:solidFill>
              <a:latin typeface="+mn-lt"/>
              <a:cs typeface="+mn-cs"/>
            </a:endParaRPr>
          </a:p>
        </p:txBody>
      </p:sp>
      <p:sp>
        <p:nvSpPr>
          <p:cNvPr id="22533" name="Rectangle 4"/>
          <p:cNvSpPr>
            <a:spLocks noChangeArrowheads="1"/>
          </p:cNvSpPr>
          <p:nvPr/>
        </p:nvSpPr>
        <p:spPr bwMode="auto">
          <a:xfrm>
            <a:off x="2743200" y="1905000"/>
            <a:ext cx="533400" cy="228600"/>
          </a:xfrm>
          <a:prstGeom prst="rect">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a:p>
        </p:txBody>
      </p:sp>
    </p:spTree>
  </p:cSld>
  <p:clrMapOvr>
    <a:masterClrMapping/>
  </p:clrMapOvr>
  <p:transition advTm="46415">
    <p:fade thruBlk="1"/>
  </p:transition>
  <p:timing>
    <p:tnLst>
      <p:par>
        <p:cTn id="1" dur="indefinite" restart="never" nodeType="tmRoot"/>
      </p:par>
    </p:tnLst>
  </p:timing>
</p:sld>
</file>

<file path=ppt/theme/_rels/theme9.xml.rels><?xml version="1.0" encoding="UTF-8" standalone="yes"?>
<Relationships xmlns="http://schemas.openxmlformats.org/package/2006/relationships"><Relationship Id="rId1" Type="http://schemas.openxmlformats.org/officeDocument/2006/relationships/image" Target="../media/image16.jpeg"/></Relationships>
</file>

<file path=ppt/theme/theme1.xml><?xml version="1.0" encoding="utf-8"?>
<a:theme xmlns:a="http://schemas.openxmlformats.org/drawingml/2006/main" name="1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10.xml><?xml version="1.0" encoding="utf-8"?>
<a:theme xmlns:a="http://schemas.openxmlformats.org/drawingml/2006/main" name="2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1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16.xml><?xml version="1.0" encoding="utf-8"?>
<a:theme xmlns:a="http://schemas.openxmlformats.org/drawingml/2006/main" name="3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4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5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4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23.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26.xml><?xml version="1.0" encoding="utf-8"?>
<a:theme xmlns:a="http://schemas.openxmlformats.org/drawingml/2006/main" name="6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7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6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7.pptx" id="{EF688F74-2A02-4C73-9CD3-AA364109871D}" vid="{D748AB71-8FB2-4279-A6F6-D94BBF5B49AC}"/>
    </a:ext>
  </a:extLst>
</a:theme>
</file>

<file path=ppt/theme/theme31.xml><?xml version="1.0" encoding="utf-8"?>
<a:theme xmlns:a="http://schemas.openxmlformats.org/drawingml/2006/main" name="8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5.xml><?xml version="1.0" encoding="utf-8"?>
<a:theme xmlns:a="http://schemas.openxmlformats.org/drawingml/2006/main" name="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ConfigMultiValueGroups</Template>
  <TotalTime>1410</TotalTime>
  <Words>772</Words>
  <Application>Microsoft Office PowerPoint</Application>
  <PresentationFormat>On-screen Show (4:3)</PresentationFormat>
  <Paragraphs>113</Paragraphs>
  <Slides>20</Slides>
  <Notes>2</Notes>
  <HiddenSlides>0</HiddenSlides>
  <MMClips>0</MMClips>
  <ScaleCrop>false</ScaleCrop>
  <HeadingPairs>
    <vt:vector size="4" baseType="variant">
      <vt:variant>
        <vt:lpstr>Theme</vt:lpstr>
      </vt:variant>
      <vt:variant>
        <vt:i4>32</vt:i4>
      </vt:variant>
      <vt:variant>
        <vt:lpstr>Slide Titles</vt:lpstr>
      </vt:variant>
      <vt:variant>
        <vt:i4>20</vt:i4>
      </vt:variant>
    </vt:vector>
  </HeadingPairs>
  <TitlesOfParts>
    <vt:vector size="52" baseType="lpstr">
      <vt:lpstr>1_Blank</vt:lpstr>
      <vt:lpstr>Default Design</vt:lpstr>
      <vt:lpstr>1_Default Design</vt:lpstr>
      <vt:lpstr>Blank</vt:lpstr>
      <vt:lpstr>Corporate Template_Tech Mahindra _2011</vt:lpstr>
      <vt:lpstr>Custom Design</vt:lpstr>
      <vt:lpstr>1_Corporate Template_Tech Mahindra _2011</vt:lpstr>
      <vt:lpstr>1_Custom Design</vt:lpstr>
      <vt:lpstr>Concourse</vt:lpstr>
      <vt:lpstr>2_Corporate Template_Tech Mahindra _2011</vt:lpstr>
      <vt:lpstr>2_Custom Design</vt:lpstr>
      <vt:lpstr>2_Blank</vt:lpstr>
      <vt:lpstr>2_Default Design</vt:lpstr>
      <vt:lpstr>3_Default Design</vt:lpstr>
      <vt:lpstr>3_Blank</vt:lpstr>
      <vt:lpstr>3_Corporate Template_Tech Mahindra _2011</vt:lpstr>
      <vt:lpstr>3_Custom Design</vt:lpstr>
      <vt:lpstr>4_Corporate Template_Tech Mahindra _2011</vt:lpstr>
      <vt:lpstr>4_Custom Design</vt:lpstr>
      <vt:lpstr>5_Corporate Template_Tech Mahindra _2011</vt:lpstr>
      <vt:lpstr>5_Custom Design</vt:lpstr>
      <vt:lpstr>4_Blank</vt:lpstr>
      <vt:lpstr>4_Default Design</vt:lpstr>
      <vt:lpstr>5_Default Design</vt:lpstr>
      <vt:lpstr>5_Blank</vt:lpstr>
      <vt:lpstr>6_Corporate Template_Tech Mahindra _2011</vt:lpstr>
      <vt:lpstr>6_Custom Design</vt:lpstr>
      <vt:lpstr>7_Corporate Template_Tech Mahindra _2011</vt:lpstr>
      <vt:lpstr>7_Custom Design</vt:lpstr>
      <vt:lpstr>6_Blank</vt:lpstr>
      <vt:lpstr>8_Corporate Template_Tech Mahindra _2011</vt:lpstr>
      <vt:lpstr>8_Custom Design</vt:lpstr>
      <vt:lpstr>Reports and Dashboard</vt:lpstr>
      <vt:lpstr>Objective</vt:lpstr>
      <vt:lpstr>Reports</vt:lpstr>
      <vt:lpstr>Reports Navigation</vt:lpstr>
      <vt:lpstr>Administrative reports</vt:lpstr>
      <vt:lpstr>Report Type</vt:lpstr>
      <vt:lpstr>Tabular Report</vt:lpstr>
      <vt:lpstr>Summery Report</vt:lpstr>
      <vt:lpstr>Matrix Report</vt:lpstr>
      <vt:lpstr>Custom Report Types</vt:lpstr>
      <vt:lpstr>Steps to Create Custom Report Types</vt:lpstr>
      <vt:lpstr>Steps to Create Custom Report Type</vt:lpstr>
      <vt:lpstr>Steps to Create Custom Report Type</vt:lpstr>
      <vt:lpstr>Steps to Create Custom Report Type</vt:lpstr>
      <vt:lpstr>Steps to Create Custom Report Type</vt:lpstr>
      <vt:lpstr>Steps to Create Custom Report Type</vt:lpstr>
      <vt:lpstr>Report Options</vt:lpstr>
      <vt:lpstr>Report Options- Scheduling and Emailing Report</vt:lpstr>
      <vt:lpstr>Report Options</vt:lpstr>
      <vt:lpstr>Thank you</vt:lpstr>
    </vt:vector>
  </TitlesOfParts>
  <Company>TechMahindra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and Dashboard</dc:title>
  <dc:creator>Dipti Belwalkar</dc:creator>
  <cp:lastModifiedBy>Dipti Anjarlekar</cp:lastModifiedBy>
  <cp:revision>27</cp:revision>
  <dcterms:created xsi:type="dcterms:W3CDTF">2013-05-24T09:24:55Z</dcterms:created>
  <dcterms:modified xsi:type="dcterms:W3CDTF">2019-05-30T18:17:06Z</dcterms:modified>
</cp:coreProperties>
</file>