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5.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6.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7.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8.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9.xml" ContentType="application/vnd.openxmlformats-officedocument.theme+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0.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11.xml" ContentType="application/vnd.openxmlformats-officedocument.theme+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theme/theme12.xml" ContentType="application/vnd.openxmlformats-officedocument.theme+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3.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theme/theme14.xml" ContentType="application/vnd.openxmlformats-officedocument.theme+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theme/theme15.xml" ContentType="application/vnd.openxmlformats-officedocument.theme+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theme/theme16.xml" ContentType="application/vnd.openxmlformats-officedocument.theme+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17.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theme/theme18.xml" ContentType="application/vnd.openxmlformats-officedocument.theme+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theme/theme19.xml" ContentType="application/vnd.openxmlformats-officedocument.theme+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theme/theme20.xml" ContentType="application/vnd.openxmlformats-officedocument.theme+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theme/theme21.xml" ContentType="application/vnd.openxmlformats-officedocument.theme+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theme/theme22.xml" ContentType="application/vnd.openxmlformats-officedocument.theme+xml"/>
  <Override PartName="/ppt/theme/theme2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 id="2147483764" r:id="rId2"/>
    <p:sldMasterId id="2147483779" r:id="rId3"/>
    <p:sldMasterId id="2147483794" r:id="rId4"/>
    <p:sldMasterId id="2147483827" r:id="rId5"/>
    <p:sldMasterId id="2147483843" r:id="rId6"/>
    <p:sldMasterId id="2147483855" r:id="rId7"/>
    <p:sldMasterId id="2147483871" r:id="rId8"/>
    <p:sldMasterId id="2147483883" r:id="rId9"/>
    <p:sldMasterId id="2147483898" r:id="rId10"/>
    <p:sldMasterId id="2147483911" r:id="rId11"/>
    <p:sldMasterId id="2147483923" r:id="rId12"/>
    <p:sldMasterId id="2147483957" r:id="rId13"/>
    <p:sldMasterId id="2147483972" r:id="rId14"/>
    <p:sldMasterId id="2147483987" r:id="rId15"/>
    <p:sldMasterId id="2147484020" r:id="rId16"/>
    <p:sldMasterId id="2147484036" r:id="rId17"/>
    <p:sldMasterId id="2147484048" r:id="rId18"/>
    <p:sldMasterId id="2147484064" r:id="rId19"/>
    <p:sldMasterId id="2147484076" r:id="rId20"/>
    <p:sldMasterId id="2147484110" r:id="rId21"/>
    <p:sldMasterId id="2147484126" r:id="rId22"/>
  </p:sldMasterIdLst>
  <p:notesMasterIdLst>
    <p:notesMasterId r:id="rId47"/>
  </p:notesMasterIdLst>
  <p:sldIdLst>
    <p:sldId id="311" r:id="rId23"/>
    <p:sldId id="309" r:id="rId24"/>
    <p:sldId id="313" r:id="rId25"/>
    <p:sldId id="314" r:id="rId26"/>
    <p:sldId id="315" r:id="rId27"/>
    <p:sldId id="316" r:id="rId28"/>
    <p:sldId id="317" r:id="rId29"/>
    <p:sldId id="318" r:id="rId30"/>
    <p:sldId id="319" r:id="rId31"/>
    <p:sldId id="320" r:id="rId32"/>
    <p:sldId id="321" r:id="rId33"/>
    <p:sldId id="322" r:id="rId34"/>
    <p:sldId id="294" r:id="rId35"/>
    <p:sldId id="295" r:id="rId36"/>
    <p:sldId id="296" r:id="rId37"/>
    <p:sldId id="297" r:id="rId38"/>
    <p:sldId id="298" r:id="rId39"/>
    <p:sldId id="299" r:id="rId40"/>
    <p:sldId id="300" r:id="rId41"/>
    <p:sldId id="301" r:id="rId42"/>
    <p:sldId id="302" r:id="rId43"/>
    <p:sldId id="303" r:id="rId44"/>
    <p:sldId id="310" r:id="rId45"/>
    <p:sldId id="312"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4.xml"/><Relationship Id="rId39"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12.xml"/><Relationship Id="rId42" Type="http://schemas.openxmlformats.org/officeDocument/2006/relationships/slide" Target="slides/slide2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3.xml"/><Relationship Id="rId33" Type="http://schemas.openxmlformats.org/officeDocument/2006/relationships/slide" Target="slides/slide11.xml"/><Relationship Id="rId38" Type="http://schemas.openxmlformats.org/officeDocument/2006/relationships/slide" Target="slides/slide16.xml"/><Relationship Id="rId46" Type="http://schemas.openxmlformats.org/officeDocument/2006/relationships/slide" Target="slides/slide24.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7.xml"/><Relationship Id="rId41"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slide" Target="slides/slide15.xml"/><Relationship Id="rId40" Type="http://schemas.openxmlformats.org/officeDocument/2006/relationships/slide" Target="slides/slide18.xml"/><Relationship Id="rId45" Type="http://schemas.openxmlformats.org/officeDocument/2006/relationships/slide" Target="slides/slide23.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slide" Target="slides/slide14.xml"/><Relationship Id="rId49"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9.xml"/><Relationship Id="rId44"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slide" Target="slides/slide13.xml"/><Relationship Id="rId43" Type="http://schemas.openxmlformats.org/officeDocument/2006/relationships/slide" Target="slides/slide21.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iagrams/_rels/data2.xml.rels><?xml version="1.0" encoding="UTF-8" standalone="yes"?>
<Relationships xmlns="http://schemas.openxmlformats.org/package/2006/relationships"><Relationship Id="rId1" Type="http://schemas.openxmlformats.org/officeDocument/2006/relationships/image" Target="../media/image26.png"/></Relationships>
</file>

<file path=ppt/diagrams/_rels/data3.xml.rels><?xml version="1.0" encoding="UTF-8" standalone="yes"?>
<Relationships xmlns="http://schemas.openxmlformats.org/package/2006/relationships"><Relationship Id="rId1" Type="http://schemas.openxmlformats.org/officeDocument/2006/relationships/image" Target="../media/image24.png"/></Relationships>
</file>

<file path=ppt/diagrams/_rels/data4.xml.rels><?xml version="1.0" encoding="UTF-8" standalone="yes"?>
<Relationships xmlns="http://schemas.openxmlformats.org/package/2006/relationships"><Relationship Id="rId1"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6.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6.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4.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4CFC8E-8DE1-41EE-87E4-F19699338D4B}" type="doc">
      <dgm:prSet loTypeId="urn:microsoft.com/office/officeart/2005/8/layout/hProcess7#1" loCatId="list" qsTypeId="urn:microsoft.com/office/officeart/2005/8/quickstyle/simple1" qsCatId="simple" csTypeId="urn:microsoft.com/office/officeart/2005/8/colors/accent1_2" csCatId="accent1" phldr="1"/>
      <dgm:spPr/>
      <dgm:t>
        <a:bodyPr/>
        <a:lstStyle/>
        <a:p>
          <a:endParaRPr lang="en-US"/>
        </a:p>
      </dgm:t>
    </dgm:pt>
    <dgm:pt modelId="{E6DB25B5-4E1B-401B-90B4-9EB00AE81740}">
      <dgm:prSet phldrT="[Text]"/>
      <dgm:spPr>
        <a:blipFill rotWithShape="0">
          <a:blip xmlns:r="http://schemas.openxmlformats.org/officeDocument/2006/relationships" r:embed="rId1"/>
          <a:stretch>
            <a:fillRect/>
          </a:stretch>
        </a:blipFill>
      </dgm:spPr>
      <dgm:t>
        <a:bodyPr/>
        <a:lstStyle/>
        <a:p>
          <a:r>
            <a:rPr lang="en-US" b="1" dirty="0" smtClean="0">
              <a:solidFill>
                <a:schemeClr val="tx1"/>
              </a:solidFill>
            </a:rPr>
            <a:t>Summery Report</a:t>
          </a:r>
          <a:endParaRPr lang="en-US" b="1" dirty="0">
            <a:solidFill>
              <a:schemeClr val="tx1"/>
            </a:solidFill>
          </a:endParaRPr>
        </a:p>
      </dgm:t>
    </dgm:pt>
    <dgm:pt modelId="{3A670B7F-1C45-4BE3-95D1-D9700DDBC0DC}" type="parTrans" cxnId="{CCC701EE-74C3-44FE-B76C-7BEC28805D1E}">
      <dgm:prSet/>
      <dgm:spPr/>
      <dgm:t>
        <a:bodyPr/>
        <a:lstStyle/>
        <a:p>
          <a:endParaRPr lang="en-US"/>
        </a:p>
      </dgm:t>
    </dgm:pt>
    <dgm:pt modelId="{AD980998-56FA-42E0-BD73-ACDB47CDCD63}" type="sibTrans" cxnId="{CCC701EE-74C3-44FE-B76C-7BEC28805D1E}">
      <dgm:prSet/>
      <dgm:spPr/>
      <dgm:t>
        <a:bodyPr/>
        <a:lstStyle/>
        <a:p>
          <a:endParaRPr lang="en-US"/>
        </a:p>
      </dgm:t>
    </dgm:pt>
    <dgm:pt modelId="{64DA3D3A-D1FC-4C43-AF45-E65786D764F7}">
      <dgm:prSet phldrT="[Text]"/>
      <dgm:spPr>
        <a:blipFill rotWithShape="0">
          <a:blip xmlns:r="http://schemas.openxmlformats.org/officeDocument/2006/relationships" r:embed="rId2"/>
          <a:stretch>
            <a:fillRect/>
          </a:stretch>
        </a:blipFill>
      </dgm:spPr>
      <dgm:t>
        <a:bodyPr/>
        <a:lstStyle/>
        <a:p>
          <a:r>
            <a:rPr lang="en-US" b="1" dirty="0" smtClean="0">
              <a:solidFill>
                <a:schemeClr val="tx1"/>
              </a:solidFill>
            </a:rPr>
            <a:t>Matrix Report</a:t>
          </a:r>
          <a:endParaRPr lang="en-US" b="1" dirty="0">
            <a:solidFill>
              <a:schemeClr val="tx1"/>
            </a:solidFill>
          </a:endParaRPr>
        </a:p>
      </dgm:t>
    </dgm:pt>
    <dgm:pt modelId="{65D302AA-61A6-45BF-91E4-224F7923B2BD}" type="parTrans" cxnId="{8DE6D538-B56A-4D81-A2C0-DE23B5041C49}">
      <dgm:prSet/>
      <dgm:spPr/>
      <dgm:t>
        <a:bodyPr/>
        <a:lstStyle/>
        <a:p>
          <a:endParaRPr lang="en-US"/>
        </a:p>
      </dgm:t>
    </dgm:pt>
    <dgm:pt modelId="{712EE9C8-4DF4-4737-BFE2-FCBF5D94BBEC}" type="sibTrans" cxnId="{8DE6D538-B56A-4D81-A2C0-DE23B5041C49}">
      <dgm:prSet/>
      <dgm:spPr/>
      <dgm:t>
        <a:bodyPr/>
        <a:lstStyle/>
        <a:p>
          <a:endParaRPr lang="en-US"/>
        </a:p>
      </dgm:t>
    </dgm:pt>
    <dgm:pt modelId="{F6AC0D0B-835E-4C9D-9FEF-B900076CFD81}">
      <dgm:prSet phldrT="[Text]"/>
      <dgm:spPr>
        <a:blipFill rotWithShape="0">
          <a:blip xmlns:r="http://schemas.openxmlformats.org/officeDocument/2006/relationships" r:embed="rId3"/>
          <a:stretch>
            <a:fillRect/>
          </a:stretch>
        </a:blipFill>
      </dgm:spPr>
      <dgm:t>
        <a:bodyPr/>
        <a:lstStyle/>
        <a:p>
          <a:r>
            <a:rPr lang="en-US" b="1" dirty="0" smtClean="0">
              <a:solidFill>
                <a:schemeClr val="tx1"/>
              </a:solidFill>
            </a:rPr>
            <a:t>Tabular Report</a:t>
          </a:r>
          <a:endParaRPr lang="en-US" b="1" dirty="0">
            <a:solidFill>
              <a:schemeClr val="tx1"/>
            </a:solidFill>
          </a:endParaRPr>
        </a:p>
      </dgm:t>
    </dgm:pt>
    <dgm:pt modelId="{C40B2A87-0F8D-410B-B719-BDBA0074CE76}" type="parTrans" cxnId="{393F9FB0-3FED-47AB-B247-7263827CB05A}">
      <dgm:prSet/>
      <dgm:spPr/>
      <dgm:t>
        <a:bodyPr/>
        <a:lstStyle/>
        <a:p>
          <a:endParaRPr lang="en-US"/>
        </a:p>
      </dgm:t>
    </dgm:pt>
    <dgm:pt modelId="{721923CE-B806-4549-9A24-E9D57B6353BA}" type="sibTrans" cxnId="{393F9FB0-3FED-47AB-B247-7263827CB05A}">
      <dgm:prSet/>
      <dgm:spPr/>
      <dgm:t>
        <a:bodyPr/>
        <a:lstStyle/>
        <a:p>
          <a:endParaRPr lang="en-US"/>
        </a:p>
      </dgm:t>
    </dgm:pt>
    <dgm:pt modelId="{33EBE072-5839-4DB6-AB27-2A8F5EAA776F}" type="pres">
      <dgm:prSet presAssocID="{584CFC8E-8DE1-41EE-87E4-F19699338D4B}" presName="Name0" presStyleCnt="0">
        <dgm:presLayoutVars>
          <dgm:dir/>
          <dgm:animLvl val="lvl"/>
          <dgm:resizeHandles val="exact"/>
        </dgm:presLayoutVars>
      </dgm:prSet>
      <dgm:spPr/>
      <dgm:t>
        <a:bodyPr/>
        <a:lstStyle/>
        <a:p>
          <a:endParaRPr lang="en-US"/>
        </a:p>
      </dgm:t>
    </dgm:pt>
    <dgm:pt modelId="{0A9279BF-2DF9-496E-A657-262AEAFDDEC8}" type="pres">
      <dgm:prSet presAssocID="{F6AC0D0B-835E-4C9D-9FEF-B900076CFD81}" presName="compositeNode" presStyleCnt="0">
        <dgm:presLayoutVars>
          <dgm:bulletEnabled val="1"/>
        </dgm:presLayoutVars>
      </dgm:prSet>
      <dgm:spPr/>
    </dgm:pt>
    <dgm:pt modelId="{CB2DD2C9-A2C1-4BC7-B6CD-815AB2ABD4BE}" type="pres">
      <dgm:prSet presAssocID="{F6AC0D0B-835E-4C9D-9FEF-B900076CFD81}" presName="bgRect" presStyleLbl="node1" presStyleIdx="0" presStyleCnt="3" custScaleY="123729" custLinFactNeighborY="-343"/>
      <dgm:spPr/>
      <dgm:t>
        <a:bodyPr/>
        <a:lstStyle/>
        <a:p>
          <a:endParaRPr lang="en-US"/>
        </a:p>
      </dgm:t>
    </dgm:pt>
    <dgm:pt modelId="{B0AC538C-4FF1-4971-A3D9-75B8A020B5D5}" type="pres">
      <dgm:prSet presAssocID="{F6AC0D0B-835E-4C9D-9FEF-B900076CFD81}" presName="parentNode" presStyleLbl="node1" presStyleIdx="0" presStyleCnt="3">
        <dgm:presLayoutVars>
          <dgm:chMax val="0"/>
          <dgm:bulletEnabled val="1"/>
        </dgm:presLayoutVars>
      </dgm:prSet>
      <dgm:spPr/>
      <dgm:t>
        <a:bodyPr/>
        <a:lstStyle/>
        <a:p>
          <a:endParaRPr lang="en-US"/>
        </a:p>
      </dgm:t>
    </dgm:pt>
    <dgm:pt modelId="{7FD1C77B-78D6-4BBB-B8C5-182E7FBED75A}" type="pres">
      <dgm:prSet presAssocID="{721923CE-B806-4549-9A24-E9D57B6353BA}" presName="hSp" presStyleCnt="0"/>
      <dgm:spPr/>
    </dgm:pt>
    <dgm:pt modelId="{A09C1F56-5C95-4A3F-96CE-76C5B8352328}" type="pres">
      <dgm:prSet presAssocID="{721923CE-B806-4549-9A24-E9D57B6353BA}" presName="vProcSp" presStyleCnt="0"/>
      <dgm:spPr/>
    </dgm:pt>
    <dgm:pt modelId="{582748BA-BCAA-4452-A754-A30D3ED174FE}" type="pres">
      <dgm:prSet presAssocID="{721923CE-B806-4549-9A24-E9D57B6353BA}" presName="vSp1" presStyleCnt="0"/>
      <dgm:spPr/>
    </dgm:pt>
    <dgm:pt modelId="{21097958-4001-4250-8DA2-1E043FF54B7B}" type="pres">
      <dgm:prSet presAssocID="{721923CE-B806-4549-9A24-E9D57B6353BA}" presName="simulatedConn" presStyleLbl="solidFgAcc1" presStyleIdx="0" presStyleCnt="2" custFlipVert="1" custScaleX="11268"/>
      <dgm:spPr/>
    </dgm:pt>
    <dgm:pt modelId="{3ED32713-8F99-4A2B-9177-D6834FCEF35E}" type="pres">
      <dgm:prSet presAssocID="{721923CE-B806-4549-9A24-E9D57B6353BA}" presName="vSp2" presStyleCnt="0"/>
      <dgm:spPr/>
    </dgm:pt>
    <dgm:pt modelId="{9292CFFF-5680-44E3-9B3B-98B79EA47DC1}" type="pres">
      <dgm:prSet presAssocID="{721923CE-B806-4549-9A24-E9D57B6353BA}" presName="sibTrans" presStyleCnt="0"/>
      <dgm:spPr/>
    </dgm:pt>
    <dgm:pt modelId="{E0171478-FCBD-4EF7-B2A5-6DA73588FCAB}" type="pres">
      <dgm:prSet presAssocID="{E6DB25B5-4E1B-401B-90B4-9EB00AE81740}" presName="compositeNode" presStyleCnt="0">
        <dgm:presLayoutVars>
          <dgm:bulletEnabled val="1"/>
        </dgm:presLayoutVars>
      </dgm:prSet>
      <dgm:spPr/>
    </dgm:pt>
    <dgm:pt modelId="{086B6A52-3B89-4D90-BF70-4EF4A62D5665}" type="pres">
      <dgm:prSet presAssocID="{E6DB25B5-4E1B-401B-90B4-9EB00AE81740}" presName="bgRect" presStyleLbl="node1" presStyleIdx="1" presStyleCnt="3" custScaleY="129364" custLinFactNeighborX="704" custLinFactNeighborY="-4568"/>
      <dgm:spPr/>
      <dgm:t>
        <a:bodyPr/>
        <a:lstStyle/>
        <a:p>
          <a:endParaRPr lang="en-US"/>
        </a:p>
      </dgm:t>
    </dgm:pt>
    <dgm:pt modelId="{7FD136FD-802F-4524-85C3-0C578E3DFDCD}" type="pres">
      <dgm:prSet presAssocID="{E6DB25B5-4E1B-401B-90B4-9EB00AE81740}" presName="parentNode" presStyleLbl="node1" presStyleIdx="1" presStyleCnt="3">
        <dgm:presLayoutVars>
          <dgm:chMax val="0"/>
          <dgm:bulletEnabled val="1"/>
        </dgm:presLayoutVars>
      </dgm:prSet>
      <dgm:spPr/>
      <dgm:t>
        <a:bodyPr/>
        <a:lstStyle/>
        <a:p>
          <a:endParaRPr lang="en-US"/>
        </a:p>
      </dgm:t>
    </dgm:pt>
    <dgm:pt modelId="{3637F547-0A6B-4E74-B203-9CA6D86E456E}" type="pres">
      <dgm:prSet presAssocID="{AD980998-56FA-42E0-BD73-ACDB47CDCD63}" presName="hSp" presStyleCnt="0"/>
      <dgm:spPr/>
    </dgm:pt>
    <dgm:pt modelId="{11568998-6C46-4BB7-8535-727C4C55E855}" type="pres">
      <dgm:prSet presAssocID="{AD980998-56FA-42E0-BD73-ACDB47CDCD63}" presName="vProcSp" presStyleCnt="0"/>
      <dgm:spPr/>
    </dgm:pt>
    <dgm:pt modelId="{8BFE14CF-66A6-43F8-B272-CD9C20B82F4C}" type="pres">
      <dgm:prSet presAssocID="{AD980998-56FA-42E0-BD73-ACDB47CDCD63}" presName="vSp1" presStyleCnt="0"/>
      <dgm:spPr/>
    </dgm:pt>
    <dgm:pt modelId="{6718072F-9063-43BE-BC07-E73E0F34F579}" type="pres">
      <dgm:prSet presAssocID="{AD980998-56FA-42E0-BD73-ACDB47CDCD63}" presName="simulatedConn" presStyleLbl="solidFgAcc1" presStyleIdx="1" presStyleCnt="2" custFlipVert="1" custScaleX="12404"/>
      <dgm:spPr/>
    </dgm:pt>
    <dgm:pt modelId="{0ED83DDC-25D6-4D24-AE5F-33A0711BB2BD}" type="pres">
      <dgm:prSet presAssocID="{AD980998-56FA-42E0-BD73-ACDB47CDCD63}" presName="vSp2" presStyleCnt="0"/>
      <dgm:spPr/>
    </dgm:pt>
    <dgm:pt modelId="{AE3B3B60-6E83-4065-9B22-E0149E8D195E}" type="pres">
      <dgm:prSet presAssocID="{AD980998-56FA-42E0-BD73-ACDB47CDCD63}" presName="sibTrans" presStyleCnt="0"/>
      <dgm:spPr/>
    </dgm:pt>
    <dgm:pt modelId="{64099778-26BC-45B3-98A4-81D20B09EE69}" type="pres">
      <dgm:prSet presAssocID="{64DA3D3A-D1FC-4C43-AF45-E65786D764F7}" presName="compositeNode" presStyleCnt="0">
        <dgm:presLayoutVars>
          <dgm:bulletEnabled val="1"/>
        </dgm:presLayoutVars>
      </dgm:prSet>
      <dgm:spPr/>
    </dgm:pt>
    <dgm:pt modelId="{F8DCAA25-78CD-4FD3-90B8-AB0C30D56467}" type="pres">
      <dgm:prSet presAssocID="{64DA3D3A-D1FC-4C43-AF45-E65786D764F7}" presName="bgRect" presStyleLbl="node1" presStyleIdx="2" presStyleCnt="3" custScaleY="119975"/>
      <dgm:spPr/>
      <dgm:t>
        <a:bodyPr/>
        <a:lstStyle/>
        <a:p>
          <a:endParaRPr lang="en-US"/>
        </a:p>
      </dgm:t>
    </dgm:pt>
    <dgm:pt modelId="{65093423-1D3A-4682-BE32-5E048F0B4A63}" type="pres">
      <dgm:prSet presAssocID="{64DA3D3A-D1FC-4C43-AF45-E65786D764F7}" presName="parentNode" presStyleLbl="node1" presStyleIdx="2" presStyleCnt="3">
        <dgm:presLayoutVars>
          <dgm:chMax val="0"/>
          <dgm:bulletEnabled val="1"/>
        </dgm:presLayoutVars>
      </dgm:prSet>
      <dgm:spPr/>
      <dgm:t>
        <a:bodyPr/>
        <a:lstStyle/>
        <a:p>
          <a:endParaRPr lang="en-US"/>
        </a:p>
      </dgm:t>
    </dgm:pt>
  </dgm:ptLst>
  <dgm:cxnLst>
    <dgm:cxn modelId="{CCC701EE-74C3-44FE-B76C-7BEC28805D1E}" srcId="{584CFC8E-8DE1-41EE-87E4-F19699338D4B}" destId="{E6DB25B5-4E1B-401B-90B4-9EB00AE81740}" srcOrd="1" destOrd="0" parTransId="{3A670B7F-1C45-4BE3-95D1-D9700DDBC0DC}" sibTransId="{AD980998-56FA-42E0-BD73-ACDB47CDCD63}"/>
    <dgm:cxn modelId="{5F1DD1CE-B8DC-404B-B254-67F23FDFA3D5}" type="presOf" srcId="{E6DB25B5-4E1B-401B-90B4-9EB00AE81740}" destId="{086B6A52-3B89-4D90-BF70-4EF4A62D5665}" srcOrd="0" destOrd="0" presId="urn:microsoft.com/office/officeart/2005/8/layout/hProcess7#1"/>
    <dgm:cxn modelId="{D1DD006A-8E75-401E-99FB-DE6A0908A371}" type="presOf" srcId="{F6AC0D0B-835E-4C9D-9FEF-B900076CFD81}" destId="{B0AC538C-4FF1-4971-A3D9-75B8A020B5D5}" srcOrd="1" destOrd="0" presId="urn:microsoft.com/office/officeart/2005/8/layout/hProcess7#1"/>
    <dgm:cxn modelId="{55B49B21-6D05-41F1-9EED-9A4BAB3B52F9}" type="presOf" srcId="{584CFC8E-8DE1-41EE-87E4-F19699338D4B}" destId="{33EBE072-5839-4DB6-AB27-2A8F5EAA776F}" srcOrd="0" destOrd="0" presId="urn:microsoft.com/office/officeart/2005/8/layout/hProcess7#1"/>
    <dgm:cxn modelId="{8DE6D538-B56A-4D81-A2C0-DE23B5041C49}" srcId="{584CFC8E-8DE1-41EE-87E4-F19699338D4B}" destId="{64DA3D3A-D1FC-4C43-AF45-E65786D764F7}" srcOrd="2" destOrd="0" parTransId="{65D302AA-61A6-45BF-91E4-224F7923B2BD}" sibTransId="{712EE9C8-4DF4-4737-BFE2-FCBF5D94BBEC}"/>
    <dgm:cxn modelId="{FD71F167-BFF9-491A-B643-0299F16AD3AC}" type="presOf" srcId="{F6AC0D0B-835E-4C9D-9FEF-B900076CFD81}" destId="{CB2DD2C9-A2C1-4BC7-B6CD-815AB2ABD4BE}" srcOrd="0" destOrd="0" presId="urn:microsoft.com/office/officeart/2005/8/layout/hProcess7#1"/>
    <dgm:cxn modelId="{DE4CBAF4-305D-460B-AAB2-2060243F1E40}" type="presOf" srcId="{64DA3D3A-D1FC-4C43-AF45-E65786D764F7}" destId="{65093423-1D3A-4682-BE32-5E048F0B4A63}" srcOrd="1" destOrd="0" presId="urn:microsoft.com/office/officeart/2005/8/layout/hProcess7#1"/>
    <dgm:cxn modelId="{128B5A98-F8DA-4298-B25E-8A22B8CDABAD}" type="presOf" srcId="{64DA3D3A-D1FC-4C43-AF45-E65786D764F7}" destId="{F8DCAA25-78CD-4FD3-90B8-AB0C30D56467}" srcOrd="0" destOrd="0" presId="urn:microsoft.com/office/officeart/2005/8/layout/hProcess7#1"/>
    <dgm:cxn modelId="{393F9FB0-3FED-47AB-B247-7263827CB05A}" srcId="{584CFC8E-8DE1-41EE-87E4-F19699338D4B}" destId="{F6AC0D0B-835E-4C9D-9FEF-B900076CFD81}" srcOrd="0" destOrd="0" parTransId="{C40B2A87-0F8D-410B-B719-BDBA0074CE76}" sibTransId="{721923CE-B806-4549-9A24-E9D57B6353BA}"/>
    <dgm:cxn modelId="{48A81927-3FD0-4DB8-8DB7-5D3619340CD2}" type="presOf" srcId="{E6DB25B5-4E1B-401B-90B4-9EB00AE81740}" destId="{7FD136FD-802F-4524-85C3-0C578E3DFDCD}" srcOrd="1" destOrd="0" presId="urn:microsoft.com/office/officeart/2005/8/layout/hProcess7#1"/>
    <dgm:cxn modelId="{BF78B3A5-DE69-4BEA-AC0A-AF94A558AAE2}" type="presParOf" srcId="{33EBE072-5839-4DB6-AB27-2A8F5EAA776F}" destId="{0A9279BF-2DF9-496E-A657-262AEAFDDEC8}" srcOrd="0" destOrd="0" presId="urn:microsoft.com/office/officeart/2005/8/layout/hProcess7#1"/>
    <dgm:cxn modelId="{6A77CC3C-A643-4FEB-B2FB-1359F7F97560}" type="presParOf" srcId="{0A9279BF-2DF9-496E-A657-262AEAFDDEC8}" destId="{CB2DD2C9-A2C1-4BC7-B6CD-815AB2ABD4BE}" srcOrd="0" destOrd="0" presId="urn:microsoft.com/office/officeart/2005/8/layout/hProcess7#1"/>
    <dgm:cxn modelId="{2B1412EC-40C6-4B95-BC3D-6ECA746A0519}" type="presParOf" srcId="{0A9279BF-2DF9-496E-A657-262AEAFDDEC8}" destId="{B0AC538C-4FF1-4971-A3D9-75B8A020B5D5}" srcOrd="1" destOrd="0" presId="urn:microsoft.com/office/officeart/2005/8/layout/hProcess7#1"/>
    <dgm:cxn modelId="{34DD79B5-9E2E-443C-AAF0-6ADD980D3EA6}" type="presParOf" srcId="{33EBE072-5839-4DB6-AB27-2A8F5EAA776F}" destId="{7FD1C77B-78D6-4BBB-B8C5-182E7FBED75A}" srcOrd="1" destOrd="0" presId="urn:microsoft.com/office/officeart/2005/8/layout/hProcess7#1"/>
    <dgm:cxn modelId="{A630E671-EF01-4F91-8190-A61FE22B1F17}" type="presParOf" srcId="{33EBE072-5839-4DB6-AB27-2A8F5EAA776F}" destId="{A09C1F56-5C95-4A3F-96CE-76C5B8352328}" srcOrd="2" destOrd="0" presId="urn:microsoft.com/office/officeart/2005/8/layout/hProcess7#1"/>
    <dgm:cxn modelId="{2E8B4270-26A4-4E96-A60D-0CD53563FCE0}" type="presParOf" srcId="{A09C1F56-5C95-4A3F-96CE-76C5B8352328}" destId="{582748BA-BCAA-4452-A754-A30D3ED174FE}" srcOrd="0" destOrd="0" presId="urn:microsoft.com/office/officeart/2005/8/layout/hProcess7#1"/>
    <dgm:cxn modelId="{77070DAD-9535-4171-A260-4F0E4D1E3F6C}" type="presParOf" srcId="{A09C1F56-5C95-4A3F-96CE-76C5B8352328}" destId="{21097958-4001-4250-8DA2-1E043FF54B7B}" srcOrd="1" destOrd="0" presId="urn:microsoft.com/office/officeart/2005/8/layout/hProcess7#1"/>
    <dgm:cxn modelId="{8F71492C-2384-4B79-8CD4-C5A6BAB81BD3}" type="presParOf" srcId="{A09C1F56-5C95-4A3F-96CE-76C5B8352328}" destId="{3ED32713-8F99-4A2B-9177-D6834FCEF35E}" srcOrd="2" destOrd="0" presId="urn:microsoft.com/office/officeart/2005/8/layout/hProcess7#1"/>
    <dgm:cxn modelId="{D985B6D1-C9F5-4778-8C0D-F192BD3E5F7E}" type="presParOf" srcId="{33EBE072-5839-4DB6-AB27-2A8F5EAA776F}" destId="{9292CFFF-5680-44E3-9B3B-98B79EA47DC1}" srcOrd="3" destOrd="0" presId="urn:microsoft.com/office/officeart/2005/8/layout/hProcess7#1"/>
    <dgm:cxn modelId="{8074AEFA-62ED-4A7E-969A-438F5B211E48}" type="presParOf" srcId="{33EBE072-5839-4DB6-AB27-2A8F5EAA776F}" destId="{E0171478-FCBD-4EF7-B2A5-6DA73588FCAB}" srcOrd="4" destOrd="0" presId="urn:microsoft.com/office/officeart/2005/8/layout/hProcess7#1"/>
    <dgm:cxn modelId="{FFC1208D-85F2-431B-A608-03EE4FDFBF17}" type="presParOf" srcId="{E0171478-FCBD-4EF7-B2A5-6DA73588FCAB}" destId="{086B6A52-3B89-4D90-BF70-4EF4A62D5665}" srcOrd="0" destOrd="0" presId="urn:microsoft.com/office/officeart/2005/8/layout/hProcess7#1"/>
    <dgm:cxn modelId="{64D03DAC-8CD1-4413-862E-10FC5715F15C}" type="presParOf" srcId="{E0171478-FCBD-4EF7-B2A5-6DA73588FCAB}" destId="{7FD136FD-802F-4524-85C3-0C578E3DFDCD}" srcOrd="1" destOrd="0" presId="urn:microsoft.com/office/officeart/2005/8/layout/hProcess7#1"/>
    <dgm:cxn modelId="{AA6213A2-4BC7-4C8D-ACD1-2BB6E9680B70}" type="presParOf" srcId="{33EBE072-5839-4DB6-AB27-2A8F5EAA776F}" destId="{3637F547-0A6B-4E74-B203-9CA6D86E456E}" srcOrd="5" destOrd="0" presId="urn:microsoft.com/office/officeart/2005/8/layout/hProcess7#1"/>
    <dgm:cxn modelId="{66965360-1665-4A3C-9471-A6F5DC4C2DED}" type="presParOf" srcId="{33EBE072-5839-4DB6-AB27-2A8F5EAA776F}" destId="{11568998-6C46-4BB7-8535-727C4C55E855}" srcOrd="6" destOrd="0" presId="urn:microsoft.com/office/officeart/2005/8/layout/hProcess7#1"/>
    <dgm:cxn modelId="{2BAC72F7-2B67-4784-A624-112CDA3A4E96}" type="presParOf" srcId="{11568998-6C46-4BB7-8535-727C4C55E855}" destId="{8BFE14CF-66A6-43F8-B272-CD9C20B82F4C}" srcOrd="0" destOrd="0" presId="urn:microsoft.com/office/officeart/2005/8/layout/hProcess7#1"/>
    <dgm:cxn modelId="{D2A0AB73-F473-4156-9163-E43C84F082F6}" type="presParOf" srcId="{11568998-6C46-4BB7-8535-727C4C55E855}" destId="{6718072F-9063-43BE-BC07-E73E0F34F579}" srcOrd="1" destOrd="0" presId="urn:microsoft.com/office/officeart/2005/8/layout/hProcess7#1"/>
    <dgm:cxn modelId="{800D7487-C3F9-4F90-8EAE-9DA6773F01BD}" type="presParOf" srcId="{11568998-6C46-4BB7-8535-727C4C55E855}" destId="{0ED83DDC-25D6-4D24-AE5F-33A0711BB2BD}" srcOrd="2" destOrd="0" presId="urn:microsoft.com/office/officeart/2005/8/layout/hProcess7#1"/>
    <dgm:cxn modelId="{2D3402C6-AB59-4B94-B501-3CA7EEFE02F6}" type="presParOf" srcId="{33EBE072-5839-4DB6-AB27-2A8F5EAA776F}" destId="{AE3B3B60-6E83-4065-9B22-E0149E8D195E}" srcOrd="7" destOrd="0" presId="urn:microsoft.com/office/officeart/2005/8/layout/hProcess7#1"/>
    <dgm:cxn modelId="{212D5784-ABF3-4856-A8CD-EA5ED43F9D14}" type="presParOf" srcId="{33EBE072-5839-4DB6-AB27-2A8F5EAA776F}" destId="{64099778-26BC-45B3-98A4-81D20B09EE69}" srcOrd="8" destOrd="0" presId="urn:microsoft.com/office/officeart/2005/8/layout/hProcess7#1"/>
    <dgm:cxn modelId="{A248D2B6-9230-4BAF-BE67-2087CCA30BA8}" type="presParOf" srcId="{64099778-26BC-45B3-98A4-81D20B09EE69}" destId="{F8DCAA25-78CD-4FD3-90B8-AB0C30D56467}" srcOrd="0" destOrd="0" presId="urn:microsoft.com/office/officeart/2005/8/layout/hProcess7#1"/>
    <dgm:cxn modelId="{648462D4-E72F-494A-A05F-F10817DAF831}" type="presParOf" srcId="{64099778-26BC-45B3-98A4-81D20B09EE69}" destId="{65093423-1D3A-4682-BE32-5E048F0B4A63}" srcOrd="1"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4CFC8E-8DE1-41EE-87E4-F19699338D4B}" type="doc">
      <dgm:prSet loTypeId="urn:microsoft.com/office/officeart/2005/8/layout/hProcess7#2" loCatId="list" qsTypeId="urn:microsoft.com/office/officeart/2005/8/quickstyle/simple1" qsCatId="simple" csTypeId="urn:microsoft.com/office/officeart/2005/8/colors/accent1_2" csCatId="accent1" phldr="1"/>
      <dgm:spPr/>
      <dgm:t>
        <a:bodyPr/>
        <a:lstStyle/>
        <a:p>
          <a:endParaRPr lang="en-US"/>
        </a:p>
      </dgm:t>
    </dgm:pt>
    <dgm:pt modelId="{4B6BABB1-9A3F-4CBF-8994-B7D47082C3AC}">
      <dgm:prSet phldrT="[Text]" custT="1"/>
      <dgm:spPr>
        <a:blipFill rotWithShape="0">
          <a:blip xmlns:r="http://schemas.openxmlformats.org/officeDocument/2006/relationships" r:embed="rId1"/>
          <a:stretch>
            <a:fillRect/>
          </a:stretch>
        </a:blipFill>
      </dgm:spPr>
      <dgm:t>
        <a:bodyPr/>
        <a:lstStyle/>
        <a:p>
          <a:r>
            <a:rPr lang="en-US" sz="1200" b="1" dirty="0" smtClean="0">
              <a:solidFill>
                <a:schemeClr val="tx1"/>
              </a:solidFill>
            </a:rPr>
            <a:t>.</a:t>
          </a:r>
          <a:endParaRPr lang="en-US" sz="1200" b="1" dirty="0">
            <a:solidFill>
              <a:schemeClr val="tx1"/>
            </a:solidFill>
          </a:endParaRPr>
        </a:p>
      </dgm:t>
    </dgm:pt>
    <dgm:pt modelId="{76E9E46E-9CFE-469B-BCB6-DEB21F92E5CE}" type="sibTrans" cxnId="{247C09AD-75A9-4E62-9479-876EBC767CC9}">
      <dgm:prSet/>
      <dgm:spPr/>
      <dgm:t>
        <a:bodyPr/>
        <a:lstStyle/>
        <a:p>
          <a:endParaRPr lang="en-US"/>
        </a:p>
      </dgm:t>
    </dgm:pt>
    <dgm:pt modelId="{94948A2D-0873-4AD9-AEC4-D82EDD7F7601}" type="parTrans" cxnId="{247C09AD-75A9-4E62-9479-876EBC767CC9}">
      <dgm:prSet/>
      <dgm:spPr/>
      <dgm:t>
        <a:bodyPr/>
        <a:lstStyle/>
        <a:p>
          <a:endParaRPr lang="en-US"/>
        </a:p>
      </dgm:t>
    </dgm:pt>
    <dgm:pt modelId="{33EBE072-5839-4DB6-AB27-2A8F5EAA776F}" type="pres">
      <dgm:prSet presAssocID="{584CFC8E-8DE1-41EE-87E4-F19699338D4B}" presName="Name0" presStyleCnt="0">
        <dgm:presLayoutVars>
          <dgm:dir/>
          <dgm:animLvl val="lvl"/>
          <dgm:resizeHandles val="exact"/>
        </dgm:presLayoutVars>
      </dgm:prSet>
      <dgm:spPr/>
      <dgm:t>
        <a:bodyPr/>
        <a:lstStyle/>
        <a:p>
          <a:endParaRPr lang="en-US"/>
        </a:p>
      </dgm:t>
    </dgm:pt>
    <dgm:pt modelId="{72D7F706-E047-4582-BB4B-6E339F63DB46}" type="pres">
      <dgm:prSet presAssocID="{4B6BABB1-9A3F-4CBF-8994-B7D47082C3AC}" presName="compositeNode" presStyleCnt="0">
        <dgm:presLayoutVars>
          <dgm:bulletEnabled val="1"/>
        </dgm:presLayoutVars>
      </dgm:prSet>
      <dgm:spPr/>
    </dgm:pt>
    <dgm:pt modelId="{D82B21B5-9C5A-4668-976F-37D79C79264A}" type="pres">
      <dgm:prSet presAssocID="{4B6BABB1-9A3F-4CBF-8994-B7D47082C3AC}" presName="bgRect" presStyleLbl="node1" presStyleIdx="0" presStyleCnt="1" custLinFactNeighborX="-1971" custLinFactNeighborY="10051"/>
      <dgm:spPr/>
      <dgm:t>
        <a:bodyPr/>
        <a:lstStyle/>
        <a:p>
          <a:endParaRPr lang="en-US"/>
        </a:p>
      </dgm:t>
    </dgm:pt>
    <dgm:pt modelId="{557CC285-5291-46B4-ADB4-261E0063D756}" type="pres">
      <dgm:prSet presAssocID="{4B6BABB1-9A3F-4CBF-8994-B7D47082C3AC}" presName="parentNode" presStyleLbl="node1" presStyleIdx="0" presStyleCnt="1">
        <dgm:presLayoutVars>
          <dgm:chMax val="0"/>
          <dgm:bulletEnabled val="1"/>
        </dgm:presLayoutVars>
      </dgm:prSet>
      <dgm:spPr/>
      <dgm:t>
        <a:bodyPr/>
        <a:lstStyle/>
        <a:p>
          <a:endParaRPr lang="en-US"/>
        </a:p>
      </dgm:t>
    </dgm:pt>
  </dgm:ptLst>
  <dgm:cxnLst>
    <dgm:cxn modelId="{247C09AD-75A9-4E62-9479-876EBC767CC9}" srcId="{584CFC8E-8DE1-41EE-87E4-F19699338D4B}" destId="{4B6BABB1-9A3F-4CBF-8994-B7D47082C3AC}" srcOrd="0" destOrd="0" parTransId="{94948A2D-0873-4AD9-AEC4-D82EDD7F7601}" sibTransId="{76E9E46E-9CFE-469B-BCB6-DEB21F92E5CE}"/>
    <dgm:cxn modelId="{FB95402E-6ED4-48CB-B202-DE7D20BE7DE8}" type="presOf" srcId="{4B6BABB1-9A3F-4CBF-8994-B7D47082C3AC}" destId="{D82B21B5-9C5A-4668-976F-37D79C79264A}" srcOrd="0" destOrd="0" presId="urn:microsoft.com/office/officeart/2005/8/layout/hProcess7#2"/>
    <dgm:cxn modelId="{DB5F5902-B922-48E3-8A7F-A6F53DF99712}" type="presOf" srcId="{4B6BABB1-9A3F-4CBF-8994-B7D47082C3AC}" destId="{557CC285-5291-46B4-ADB4-261E0063D756}" srcOrd="1" destOrd="0" presId="urn:microsoft.com/office/officeart/2005/8/layout/hProcess7#2"/>
    <dgm:cxn modelId="{AFCF86C3-DBB7-472C-9225-E616F21690FA}" type="presOf" srcId="{584CFC8E-8DE1-41EE-87E4-F19699338D4B}" destId="{33EBE072-5839-4DB6-AB27-2A8F5EAA776F}" srcOrd="0" destOrd="0" presId="urn:microsoft.com/office/officeart/2005/8/layout/hProcess7#2"/>
    <dgm:cxn modelId="{F721DA88-98E8-46E6-9F64-AFDF5954AC75}" type="presParOf" srcId="{33EBE072-5839-4DB6-AB27-2A8F5EAA776F}" destId="{72D7F706-E047-4582-BB4B-6E339F63DB46}" srcOrd="0" destOrd="0" presId="urn:microsoft.com/office/officeart/2005/8/layout/hProcess7#2"/>
    <dgm:cxn modelId="{83AB0F02-A280-4101-A164-08428A5077AC}" type="presParOf" srcId="{72D7F706-E047-4582-BB4B-6E339F63DB46}" destId="{D82B21B5-9C5A-4668-976F-37D79C79264A}" srcOrd="0" destOrd="0" presId="urn:microsoft.com/office/officeart/2005/8/layout/hProcess7#2"/>
    <dgm:cxn modelId="{332D6DBC-8DB4-4B24-9355-F4B4C0F118C1}" type="presParOf" srcId="{72D7F706-E047-4582-BB4B-6E339F63DB46}" destId="{557CC285-5291-46B4-ADB4-261E0063D756}" srcOrd="1" destOrd="0" presId="urn:microsoft.com/office/officeart/2005/8/layout/hProcess7#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4CFC8E-8DE1-41EE-87E4-F19699338D4B}" type="doc">
      <dgm:prSet loTypeId="urn:microsoft.com/office/officeart/2005/8/layout/hProcess7#3" loCatId="list" qsTypeId="urn:microsoft.com/office/officeart/2005/8/quickstyle/simple1" qsCatId="simple" csTypeId="urn:microsoft.com/office/officeart/2005/8/colors/accent1_2" csCatId="accent1" phldr="1"/>
      <dgm:spPr/>
      <dgm:t>
        <a:bodyPr/>
        <a:lstStyle/>
        <a:p>
          <a:endParaRPr lang="en-US"/>
        </a:p>
      </dgm:t>
    </dgm:pt>
    <dgm:pt modelId="{4B6BABB1-9A3F-4CBF-8994-B7D47082C3AC}">
      <dgm:prSet phldrT="[Text]" custT="1"/>
      <dgm:spPr>
        <a:blipFill rotWithShape="0">
          <a:blip xmlns:r="http://schemas.openxmlformats.org/officeDocument/2006/relationships" r:embed="rId1"/>
          <a:stretch>
            <a:fillRect/>
          </a:stretch>
        </a:blipFill>
      </dgm:spPr>
      <dgm:t>
        <a:bodyPr/>
        <a:lstStyle/>
        <a:p>
          <a:r>
            <a:rPr lang="en-US" sz="1200" b="1" dirty="0" smtClean="0">
              <a:solidFill>
                <a:schemeClr val="tx1"/>
              </a:solidFill>
            </a:rPr>
            <a:t>.</a:t>
          </a:r>
          <a:endParaRPr lang="en-US" sz="1200" b="1" dirty="0">
            <a:solidFill>
              <a:schemeClr val="tx1"/>
            </a:solidFill>
          </a:endParaRPr>
        </a:p>
      </dgm:t>
    </dgm:pt>
    <dgm:pt modelId="{76E9E46E-9CFE-469B-BCB6-DEB21F92E5CE}" type="sibTrans" cxnId="{247C09AD-75A9-4E62-9479-876EBC767CC9}">
      <dgm:prSet/>
      <dgm:spPr/>
      <dgm:t>
        <a:bodyPr/>
        <a:lstStyle/>
        <a:p>
          <a:endParaRPr lang="en-US"/>
        </a:p>
      </dgm:t>
    </dgm:pt>
    <dgm:pt modelId="{94948A2D-0873-4AD9-AEC4-D82EDD7F7601}" type="parTrans" cxnId="{247C09AD-75A9-4E62-9479-876EBC767CC9}">
      <dgm:prSet/>
      <dgm:spPr/>
      <dgm:t>
        <a:bodyPr/>
        <a:lstStyle/>
        <a:p>
          <a:endParaRPr lang="en-US"/>
        </a:p>
      </dgm:t>
    </dgm:pt>
    <dgm:pt modelId="{33EBE072-5839-4DB6-AB27-2A8F5EAA776F}" type="pres">
      <dgm:prSet presAssocID="{584CFC8E-8DE1-41EE-87E4-F19699338D4B}" presName="Name0" presStyleCnt="0">
        <dgm:presLayoutVars>
          <dgm:dir/>
          <dgm:animLvl val="lvl"/>
          <dgm:resizeHandles val="exact"/>
        </dgm:presLayoutVars>
      </dgm:prSet>
      <dgm:spPr/>
      <dgm:t>
        <a:bodyPr/>
        <a:lstStyle/>
        <a:p>
          <a:endParaRPr lang="en-US"/>
        </a:p>
      </dgm:t>
    </dgm:pt>
    <dgm:pt modelId="{72D7F706-E047-4582-BB4B-6E339F63DB46}" type="pres">
      <dgm:prSet presAssocID="{4B6BABB1-9A3F-4CBF-8994-B7D47082C3AC}" presName="compositeNode" presStyleCnt="0">
        <dgm:presLayoutVars>
          <dgm:bulletEnabled val="1"/>
        </dgm:presLayoutVars>
      </dgm:prSet>
      <dgm:spPr/>
    </dgm:pt>
    <dgm:pt modelId="{D82B21B5-9C5A-4668-976F-37D79C79264A}" type="pres">
      <dgm:prSet presAssocID="{4B6BABB1-9A3F-4CBF-8994-B7D47082C3AC}" presName="bgRect" presStyleLbl="node1" presStyleIdx="0" presStyleCnt="1" custLinFactNeighborY="11290"/>
      <dgm:spPr/>
      <dgm:t>
        <a:bodyPr/>
        <a:lstStyle/>
        <a:p>
          <a:endParaRPr lang="en-US"/>
        </a:p>
      </dgm:t>
    </dgm:pt>
    <dgm:pt modelId="{557CC285-5291-46B4-ADB4-261E0063D756}" type="pres">
      <dgm:prSet presAssocID="{4B6BABB1-9A3F-4CBF-8994-B7D47082C3AC}" presName="parentNode" presStyleLbl="node1" presStyleIdx="0" presStyleCnt="1">
        <dgm:presLayoutVars>
          <dgm:chMax val="0"/>
          <dgm:bulletEnabled val="1"/>
        </dgm:presLayoutVars>
      </dgm:prSet>
      <dgm:spPr/>
      <dgm:t>
        <a:bodyPr/>
        <a:lstStyle/>
        <a:p>
          <a:endParaRPr lang="en-US"/>
        </a:p>
      </dgm:t>
    </dgm:pt>
  </dgm:ptLst>
  <dgm:cxnLst>
    <dgm:cxn modelId="{A1F585A1-DA83-4050-9893-35EE1F7C4D0C}" type="presOf" srcId="{4B6BABB1-9A3F-4CBF-8994-B7D47082C3AC}" destId="{557CC285-5291-46B4-ADB4-261E0063D756}" srcOrd="1" destOrd="0" presId="urn:microsoft.com/office/officeart/2005/8/layout/hProcess7#3"/>
    <dgm:cxn modelId="{247C09AD-75A9-4E62-9479-876EBC767CC9}" srcId="{584CFC8E-8DE1-41EE-87E4-F19699338D4B}" destId="{4B6BABB1-9A3F-4CBF-8994-B7D47082C3AC}" srcOrd="0" destOrd="0" parTransId="{94948A2D-0873-4AD9-AEC4-D82EDD7F7601}" sibTransId="{76E9E46E-9CFE-469B-BCB6-DEB21F92E5CE}"/>
    <dgm:cxn modelId="{D4C5A8BC-1F38-4AD3-9114-248B2B508E2D}" type="presOf" srcId="{4B6BABB1-9A3F-4CBF-8994-B7D47082C3AC}" destId="{D82B21B5-9C5A-4668-976F-37D79C79264A}" srcOrd="0" destOrd="0" presId="urn:microsoft.com/office/officeart/2005/8/layout/hProcess7#3"/>
    <dgm:cxn modelId="{18075935-A030-4ACC-B4AE-E5F05651E72E}" type="presOf" srcId="{584CFC8E-8DE1-41EE-87E4-F19699338D4B}" destId="{33EBE072-5839-4DB6-AB27-2A8F5EAA776F}" srcOrd="0" destOrd="0" presId="urn:microsoft.com/office/officeart/2005/8/layout/hProcess7#3"/>
    <dgm:cxn modelId="{E3D6F7D9-863E-4613-8124-4B3C1CC85048}" type="presParOf" srcId="{33EBE072-5839-4DB6-AB27-2A8F5EAA776F}" destId="{72D7F706-E047-4582-BB4B-6E339F63DB46}" srcOrd="0" destOrd="0" presId="urn:microsoft.com/office/officeart/2005/8/layout/hProcess7#3"/>
    <dgm:cxn modelId="{9FDAABAA-4ECE-48F8-B3C3-6F8211B3D73D}" type="presParOf" srcId="{72D7F706-E047-4582-BB4B-6E339F63DB46}" destId="{D82B21B5-9C5A-4668-976F-37D79C79264A}" srcOrd="0" destOrd="0" presId="urn:microsoft.com/office/officeart/2005/8/layout/hProcess7#3"/>
    <dgm:cxn modelId="{832B9F1F-974B-410C-9EBC-7FC34C01768B}" type="presParOf" srcId="{72D7F706-E047-4582-BB4B-6E339F63DB46}" destId="{557CC285-5291-46B4-ADB4-261E0063D756}" srcOrd="1" destOrd="0" presId="urn:microsoft.com/office/officeart/2005/8/layout/hProcess7#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4CFC8E-8DE1-41EE-87E4-F19699338D4B}" type="doc">
      <dgm:prSet loTypeId="urn:microsoft.com/office/officeart/2005/8/layout/hProcess7#4" loCatId="list" qsTypeId="urn:microsoft.com/office/officeart/2005/8/quickstyle/simple1" qsCatId="simple" csTypeId="urn:microsoft.com/office/officeart/2005/8/colors/accent1_2" csCatId="accent1" phldr="1"/>
      <dgm:spPr/>
      <dgm:t>
        <a:bodyPr/>
        <a:lstStyle/>
        <a:p>
          <a:endParaRPr lang="en-US"/>
        </a:p>
      </dgm:t>
    </dgm:pt>
    <dgm:pt modelId="{4B6BABB1-9A3F-4CBF-8994-B7D47082C3AC}">
      <dgm:prSet phldrT="[Text]" custT="1"/>
      <dgm:spPr>
        <a:blipFill rotWithShape="0">
          <a:blip xmlns:r="http://schemas.openxmlformats.org/officeDocument/2006/relationships" r:embed="rId1"/>
          <a:stretch>
            <a:fillRect/>
          </a:stretch>
        </a:blipFill>
      </dgm:spPr>
      <dgm:t>
        <a:bodyPr/>
        <a:lstStyle/>
        <a:p>
          <a:r>
            <a:rPr lang="en-US" sz="1200" b="1" dirty="0" smtClean="0">
              <a:solidFill>
                <a:schemeClr val="tx1"/>
              </a:solidFill>
            </a:rPr>
            <a:t>.</a:t>
          </a:r>
          <a:endParaRPr lang="en-US" sz="1200" b="1" dirty="0">
            <a:solidFill>
              <a:schemeClr val="tx1"/>
            </a:solidFill>
          </a:endParaRPr>
        </a:p>
      </dgm:t>
    </dgm:pt>
    <dgm:pt modelId="{76E9E46E-9CFE-469B-BCB6-DEB21F92E5CE}" type="sibTrans" cxnId="{247C09AD-75A9-4E62-9479-876EBC767CC9}">
      <dgm:prSet/>
      <dgm:spPr/>
      <dgm:t>
        <a:bodyPr/>
        <a:lstStyle/>
        <a:p>
          <a:endParaRPr lang="en-US"/>
        </a:p>
      </dgm:t>
    </dgm:pt>
    <dgm:pt modelId="{94948A2D-0873-4AD9-AEC4-D82EDD7F7601}" type="parTrans" cxnId="{247C09AD-75A9-4E62-9479-876EBC767CC9}">
      <dgm:prSet/>
      <dgm:spPr/>
      <dgm:t>
        <a:bodyPr/>
        <a:lstStyle/>
        <a:p>
          <a:endParaRPr lang="en-US"/>
        </a:p>
      </dgm:t>
    </dgm:pt>
    <dgm:pt modelId="{33EBE072-5839-4DB6-AB27-2A8F5EAA776F}" type="pres">
      <dgm:prSet presAssocID="{584CFC8E-8DE1-41EE-87E4-F19699338D4B}" presName="Name0" presStyleCnt="0">
        <dgm:presLayoutVars>
          <dgm:dir/>
          <dgm:animLvl val="lvl"/>
          <dgm:resizeHandles val="exact"/>
        </dgm:presLayoutVars>
      </dgm:prSet>
      <dgm:spPr/>
      <dgm:t>
        <a:bodyPr/>
        <a:lstStyle/>
        <a:p>
          <a:endParaRPr lang="en-US"/>
        </a:p>
      </dgm:t>
    </dgm:pt>
    <dgm:pt modelId="{72D7F706-E047-4582-BB4B-6E339F63DB46}" type="pres">
      <dgm:prSet presAssocID="{4B6BABB1-9A3F-4CBF-8994-B7D47082C3AC}" presName="compositeNode" presStyleCnt="0">
        <dgm:presLayoutVars>
          <dgm:bulletEnabled val="1"/>
        </dgm:presLayoutVars>
      </dgm:prSet>
      <dgm:spPr/>
    </dgm:pt>
    <dgm:pt modelId="{D82B21B5-9C5A-4668-976F-37D79C79264A}" type="pres">
      <dgm:prSet presAssocID="{4B6BABB1-9A3F-4CBF-8994-B7D47082C3AC}" presName="bgRect" presStyleLbl="node1" presStyleIdx="0" presStyleCnt="1" custLinFactNeighborY="7585"/>
      <dgm:spPr/>
      <dgm:t>
        <a:bodyPr/>
        <a:lstStyle/>
        <a:p>
          <a:endParaRPr lang="en-US"/>
        </a:p>
      </dgm:t>
    </dgm:pt>
    <dgm:pt modelId="{557CC285-5291-46B4-ADB4-261E0063D756}" type="pres">
      <dgm:prSet presAssocID="{4B6BABB1-9A3F-4CBF-8994-B7D47082C3AC}" presName="parentNode" presStyleLbl="node1" presStyleIdx="0" presStyleCnt="1">
        <dgm:presLayoutVars>
          <dgm:chMax val="0"/>
          <dgm:bulletEnabled val="1"/>
        </dgm:presLayoutVars>
      </dgm:prSet>
      <dgm:spPr/>
      <dgm:t>
        <a:bodyPr/>
        <a:lstStyle/>
        <a:p>
          <a:endParaRPr lang="en-US"/>
        </a:p>
      </dgm:t>
    </dgm:pt>
  </dgm:ptLst>
  <dgm:cxnLst>
    <dgm:cxn modelId="{8B133D9B-4B2E-4052-9DBC-3D1817BFE407}" type="presOf" srcId="{584CFC8E-8DE1-41EE-87E4-F19699338D4B}" destId="{33EBE072-5839-4DB6-AB27-2A8F5EAA776F}" srcOrd="0" destOrd="0" presId="urn:microsoft.com/office/officeart/2005/8/layout/hProcess7#4"/>
    <dgm:cxn modelId="{247C09AD-75A9-4E62-9479-876EBC767CC9}" srcId="{584CFC8E-8DE1-41EE-87E4-F19699338D4B}" destId="{4B6BABB1-9A3F-4CBF-8994-B7D47082C3AC}" srcOrd="0" destOrd="0" parTransId="{94948A2D-0873-4AD9-AEC4-D82EDD7F7601}" sibTransId="{76E9E46E-9CFE-469B-BCB6-DEB21F92E5CE}"/>
    <dgm:cxn modelId="{7393B78B-59E7-4B30-850B-B62A1837BBED}" type="presOf" srcId="{4B6BABB1-9A3F-4CBF-8994-B7D47082C3AC}" destId="{557CC285-5291-46B4-ADB4-261E0063D756}" srcOrd="1" destOrd="0" presId="urn:microsoft.com/office/officeart/2005/8/layout/hProcess7#4"/>
    <dgm:cxn modelId="{88F72DFD-5998-4AFE-8CDE-22CE0E678ED2}" type="presOf" srcId="{4B6BABB1-9A3F-4CBF-8994-B7D47082C3AC}" destId="{D82B21B5-9C5A-4668-976F-37D79C79264A}" srcOrd="0" destOrd="0" presId="urn:microsoft.com/office/officeart/2005/8/layout/hProcess7#4"/>
    <dgm:cxn modelId="{18A4B7E2-1E42-4CD9-9DD6-2B1E2A76E6EE}" type="presParOf" srcId="{33EBE072-5839-4DB6-AB27-2A8F5EAA776F}" destId="{72D7F706-E047-4582-BB4B-6E339F63DB46}" srcOrd="0" destOrd="0" presId="urn:microsoft.com/office/officeart/2005/8/layout/hProcess7#4"/>
    <dgm:cxn modelId="{A63DF04A-1C41-4FBF-9C9C-BC176FFE6714}" type="presParOf" srcId="{72D7F706-E047-4582-BB4B-6E339F63DB46}" destId="{D82B21B5-9C5A-4668-976F-37D79C79264A}" srcOrd="0" destOrd="0" presId="urn:microsoft.com/office/officeart/2005/8/layout/hProcess7#4"/>
    <dgm:cxn modelId="{60ADD793-4DAA-4F87-8978-084874DFE11C}" type="presParOf" srcId="{72D7F706-E047-4582-BB4B-6E339F63DB46}" destId="{557CC285-5291-46B4-ADB4-261E0063D756}" srcOrd="1" destOrd="0" presId="urn:microsoft.com/office/officeart/2005/8/layout/hProcess7#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DD2C9-A2C1-4BC7-B6CD-815AB2ABD4BE}">
      <dsp:nvSpPr>
        <dsp:cNvPr id="0" name=""/>
        <dsp:cNvSpPr/>
      </dsp:nvSpPr>
      <dsp:spPr>
        <a:xfrm>
          <a:off x="628" y="594339"/>
          <a:ext cx="2705062" cy="4016336"/>
        </a:xfrm>
        <a:prstGeom prst="roundRect">
          <a:avLst>
            <a:gd name="adj" fmla="val 5000"/>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en-US" sz="2400" b="1" kern="1200" dirty="0" smtClean="0">
              <a:solidFill>
                <a:schemeClr val="tx1"/>
              </a:solidFill>
            </a:rPr>
            <a:t>Tabular Report</a:t>
          </a:r>
          <a:endParaRPr lang="en-US" sz="2400" b="1" kern="1200" dirty="0">
            <a:solidFill>
              <a:schemeClr val="tx1"/>
            </a:solidFill>
          </a:endParaRPr>
        </a:p>
      </dsp:txBody>
      <dsp:txXfrm rot="16200000">
        <a:off x="-1375563" y="1970531"/>
        <a:ext cx="3293395" cy="541012"/>
      </dsp:txXfrm>
    </dsp:sp>
    <dsp:sp modelId="{086B6A52-3B89-4D90-BF70-4EF4A62D5665}">
      <dsp:nvSpPr>
        <dsp:cNvPr id="0" name=""/>
        <dsp:cNvSpPr/>
      </dsp:nvSpPr>
      <dsp:spPr>
        <a:xfrm>
          <a:off x="2819412" y="457192"/>
          <a:ext cx="2705062" cy="4199252"/>
        </a:xfrm>
        <a:prstGeom prst="roundRect">
          <a:avLst>
            <a:gd name="adj" fmla="val 5000"/>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en-US" sz="2400" b="1" kern="1200" dirty="0" smtClean="0">
              <a:solidFill>
                <a:schemeClr val="tx1"/>
              </a:solidFill>
            </a:rPr>
            <a:t>Summery Report</a:t>
          </a:r>
          <a:endParaRPr lang="en-US" sz="2400" b="1" kern="1200" dirty="0">
            <a:solidFill>
              <a:schemeClr val="tx1"/>
            </a:solidFill>
          </a:endParaRPr>
        </a:p>
      </dsp:txBody>
      <dsp:txXfrm rot="16200000">
        <a:off x="1368224" y="1908380"/>
        <a:ext cx="3443387" cy="541012"/>
      </dsp:txXfrm>
    </dsp:sp>
    <dsp:sp modelId="{21097958-4001-4250-8DA2-1E043FF54B7B}">
      <dsp:nvSpPr>
        <dsp:cNvPr id="0" name=""/>
        <dsp:cNvSpPr/>
      </dsp:nvSpPr>
      <dsp:spPr>
        <a:xfrm rot="16200000" flipV="1">
          <a:off x="2575315" y="3366027"/>
          <a:ext cx="477156" cy="45720"/>
        </a:xfrm>
        <a:prstGeom prst="flowChartExtract">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DCAA25-78CD-4FD3-90B8-AB0C30D56467}">
      <dsp:nvSpPr>
        <dsp:cNvPr id="0" name=""/>
        <dsp:cNvSpPr/>
      </dsp:nvSpPr>
      <dsp:spPr>
        <a:xfrm>
          <a:off x="5600108" y="605473"/>
          <a:ext cx="2705062" cy="3894478"/>
        </a:xfrm>
        <a:prstGeom prst="roundRect">
          <a:avLst>
            <a:gd name="adj" fmla="val 5000"/>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en-US" sz="2400" b="1" kern="1200" dirty="0" smtClean="0">
              <a:solidFill>
                <a:schemeClr val="tx1"/>
              </a:solidFill>
            </a:rPr>
            <a:t>Matrix Report</a:t>
          </a:r>
          <a:endParaRPr lang="en-US" sz="2400" b="1" kern="1200" dirty="0">
            <a:solidFill>
              <a:schemeClr val="tx1"/>
            </a:solidFill>
          </a:endParaRPr>
        </a:p>
      </dsp:txBody>
      <dsp:txXfrm rot="16200000">
        <a:off x="4273878" y="1931703"/>
        <a:ext cx="3193472" cy="541012"/>
      </dsp:txXfrm>
    </dsp:sp>
    <dsp:sp modelId="{6718072F-9063-43BE-BC07-E73E0F34F579}">
      <dsp:nvSpPr>
        <dsp:cNvPr id="0" name=""/>
        <dsp:cNvSpPr/>
      </dsp:nvSpPr>
      <dsp:spPr>
        <a:xfrm rot="16200000" flipV="1">
          <a:off x="5375055" y="3363722"/>
          <a:ext cx="477156" cy="50330"/>
        </a:xfrm>
        <a:prstGeom prst="flowChartExtract">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B21B5-9C5A-4668-976F-37D79C79264A}">
      <dsp:nvSpPr>
        <dsp:cNvPr id="0" name=""/>
        <dsp:cNvSpPr/>
      </dsp:nvSpPr>
      <dsp:spPr>
        <a:xfrm>
          <a:off x="0" y="0"/>
          <a:ext cx="4038600" cy="4343400"/>
        </a:xfrm>
        <a:prstGeom prst="roundRect">
          <a:avLst>
            <a:gd name="adj" fmla="val 5000"/>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1148" rIns="53340" bIns="0" numCol="1" spcCol="1270" anchor="t" anchorCtr="0">
          <a:noAutofit/>
        </a:bodyPr>
        <a:lstStyle/>
        <a:p>
          <a:pPr lvl="0" algn="r" defTabSz="533400">
            <a:lnSpc>
              <a:spcPct val="90000"/>
            </a:lnSpc>
            <a:spcBef>
              <a:spcPct val="0"/>
            </a:spcBef>
            <a:spcAft>
              <a:spcPct val="35000"/>
            </a:spcAft>
          </a:pPr>
          <a:r>
            <a:rPr lang="en-US" sz="1200" b="1" kern="1200" dirty="0" smtClean="0">
              <a:solidFill>
                <a:schemeClr val="tx1"/>
              </a:solidFill>
            </a:rPr>
            <a:t>.</a:t>
          </a:r>
          <a:endParaRPr lang="en-US" sz="1200" b="1" kern="1200" dirty="0">
            <a:solidFill>
              <a:schemeClr val="tx1"/>
            </a:solidFill>
          </a:endParaRPr>
        </a:p>
      </dsp:txBody>
      <dsp:txXfrm rot="16200000">
        <a:off x="-1376934" y="1376934"/>
        <a:ext cx="3561588" cy="807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B21B5-9C5A-4668-976F-37D79C79264A}">
      <dsp:nvSpPr>
        <dsp:cNvPr id="0" name=""/>
        <dsp:cNvSpPr/>
      </dsp:nvSpPr>
      <dsp:spPr>
        <a:xfrm>
          <a:off x="0" y="0"/>
          <a:ext cx="4191000" cy="4724399"/>
        </a:xfrm>
        <a:prstGeom prst="roundRect">
          <a:avLst>
            <a:gd name="adj" fmla="val 5000"/>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1148" rIns="53340" bIns="0" numCol="1" spcCol="1270" anchor="t" anchorCtr="0">
          <a:noAutofit/>
        </a:bodyPr>
        <a:lstStyle/>
        <a:p>
          <a:pPr lvl="0" algn="r" defTabSz="533400">
            <a:lnSpc>
              <a:spcPct val="90000"/>
            </a:lnSpc>
            <a:spcBef>
              <a:spcPct val="0"/>
            </a:spcBef>
            <a:spcAft>
              <a:spcPct val="35000"/>
            </a:spcAft>
          </a:pPr>
          <a:r>
            <a:rPr lang="en-US" sz="1200" b="1" kern="1200" dirty="0" smtClean="0">
              <a:solidFill>
                <a:schemeClr val="tx1"/>
              </a:solidFill>
            </a:rPr>
            <a:t>.</a:t>
          </a:r>
          <a:endParaRPr lang="en-US" sz="1200" b="1" kern="1200" dirty="0">
            <a:solidFill>
              <a:schemeClr val="tx1"/>
            </a:solidFill>
          </a:endParaRPr>
        </a:p>
      </dsp:txBody>
      <dsp:txXfrm rot="16200000">
        <a:off x="-1517904" y="1517904"/>
        <a:ext cx="3874008" cy="838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B21B5-9C5A-4668-976F-37D79C79264A}">
      <dsp:nvSpPr>
        <dsp:cNvPr id="0" name=""/>
        <dsp:cNvSpPr/>
      </dsp:nvSpPr>
      <dsp:spPr>
        <a:xfrm>
          <a:off x="0" y="0"/>
          <a:ext cx="4572000" cy="4876800"/>
        </a:xfrm>
        <a:prstGeom prst="roundRect">
          <a:avLst>
            <a:gd name="adj" fmla="val 5000"/>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1148" rIns="53340" bIns="0" numCol="1" spcCol="1270" anchor="t" anchorCtr="0">
          <a:noAutofit/>
        </a:bodyPr>
        <a:lstStyle/>
        <a:p>
          <a:pPr lvl="0" algn="r" defTabSz="533400">
            <a:lnSpc>
              <a:spcPct val="90000"/>
            </a:lnSpc>
            <a:spcBef>
              <a:spcPct val="0"/>
            </a:spcBef>
            <a:spcAft>
              <a:spcPct val="35000"/>
            </a:spcAft>
          </a:pPr>
          <a:r>
            <a:rPr lang="en-US" sz="1200" b="1" kern="1200" dirty="0" smtClean="0">
              <a:solidFill>
                <a:schemeClr val="tx1"/>
              </a:solidFill>
            </a:rPr>
            <a:t>.</a:t>
          </a:r>
          <a:endParaRPr lang="en-US" sz="1200" b="1" kern="1200" dirty="0">
            <a:solidFill>
              <a:schemeClr val="tx1"/>
            </a:solidFill>
          </a:endParaRPr>
        </a:p>
      </dsp:txBody>
      <dsp:txXfrm rot="16200000">
        <a:off x="-1542288" y="1542288"/>
        <a:ext cx="3998976" cy="9144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2">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3">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4">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580A358-F66C-4EF6-BCA2-E60040FF052A}" type="datetimeFigureOut">
              <a:rPr lang="en-US"/>
              <a:pPr>
                <a:defRPr/>
              </a:pPr>
              <a:t>5/31/2019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6CDC074-21D6-4FA3-880F-26809571F68A}" type="slidenum">
              <a:rPr lang="en-US" altLang="en-US"/>
              <a:pPr/>
              <a:t>‹#›</a:t>
            </a:fld>
            <a:endParaRPr lang="en-US" altLang="en-US"/>
          </a:p>
        </p:txBody>
      </p:sp>
    </p:spTree>
    <p:extLst>
      <p:ext uri="{BB962C8B-B14F-4D97-AF65-F5344CB8AC3E}">
        <p14:creationId xmlns:p14="http://schemas.microsoft.com/office/powerpoint/2010/main" val="36884604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en-US" altLang="en-US" smtClean="0">
              <a:latin typeface="Times New Roman" panose="02020603050405020304" pitchFamily="18"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22338">
              <a:defRPr sz="1600">
                <a:solidFill>
                  <a:schemeClr val="tx1"/>
                </a:solidFill>
                <a:latin typeface="Times New Roman" panose="02020603050405020304" pitchFamily="18" charset="0"/>
              </a:defRPr>
            </a:lvl1pPr>
            <a:lvl2pPr marL="742950" indent="-285750" algn="ctr" defTabSz="922338">
              <a:defRPr sz="1600">
                <a:solidFill>
                  <a:schemeClr val="tx1"/>
                </a:solidFill>
                <a:latin typeface="Times New Roman" panose="02020603050405020304" pitchFamily="18" charset="0"/>
              </a:defRPr>
            </a:lvl2pPr>
            <a:lvl3pPr marL="1143000" indent="-228600" algn="ctr" defTabSz="922338">
              <a:defRPr sz="1600">
                <a:solidFill>
                  <a:schemeClr val="tx1"/>
                </a:solidFill>
                <a:latin typeface="Times New Roman" panose="02020603050405020304" pitchFamily="18" charset="0"/>
              </a:defRPr>
            </a:lvl3pPr>
            <a:lvl4pPr marL="1600200" indent="-228600" algn="ctr" defTabSz="922338">
              <a:defRPr sz="1600">
                <a:solidFill>
                  <a:schemeClr val="tx1"/>
                </a:solidFill>
                <a:latin typeface="Times New Roman" panose="02020603050405020304" pitchFamily="18" charset="0"/>
              </a:defRPr>
            </a:lvl4pPr>
            <a:lvl5pPr marL="2057400" indent="-228600" algn="ctr" defTabSz="922338">
              <a:defRPr sz="1600">
                <a:solidFill>
                  <a:schemeClr val="tx1"/>
                </a:solidFill>
                <a:latin typeface="Times New Roman" panose="02020603050405020304" pitchFamily="18" charset="0"/>
              </a:defRPr>
            </a:lvl5pPr>
            <a:lvl6pPr marL="25146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9pPr>
          </a:lstStyle>
          <a:p>
            <a:pPr algn="r">
              <a:spcBef>
                <a:spcPct val="0"/>
              </a:spcBef>
            </a:pPr>
            <a:fld id="{63AC3BD0-C5B9-4C23-BDD0-D3446AC153AC}" type="slidenum">
              <a:rPr lang="en-US" altLang="en-US" sz="1000">
                <a:solidFill>
                  <a:srgbClr val="000000"/>
                </a:solidFill>
                <a:latin typeface="Arial" panose="020B0604020202020204" pitchFamily="34" charset="0"/>
              </a:rPr>
              <a:pPr algn="r">
                <a:spcBef>
                  <a:spcPct val="0"/>
                </a:spcBef>
              </a:pPr>
              <a:t>1</a:t>
            </a:fld>
            <a:endParaRPr lang="en-US" alt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2005413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en-US" altLang="en-US" smtClean="0">
              <a:latin typeface="Times New Roman" panose="02020603050405020304" pitchFamily="18" charset="0"/>
            </a:endParaRPr>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22338">
              <a:defRPr sz="1600">
                <a:solidFill>
                  <a:schemeClr val="tx1"/>
                </a:solidFill>
                <a:latin typeface="Times New Roman" panose="02020603050405020304" pitchFamily="18" charset="0"/>
              </a:defRPr>
            </a:lvl1pPr>
            <a:lvl2pPr marL="742950" indent="-285750" algn="ctr" defTabSz="922338">
              <a:defRPr sz="1600">
                <a:solidFill>
                  <a:schemeClr val="tx1"/>
                </a:solidFill>
                <a:latin typeface="Times New Roman" panose="02020603050405020304" pitchFamily="18" charset="0"/>
              </a:defRPr>
            </a:lvl2pPr>
            <a:lvl3pPr marL="1143000" indent="-228600" algn="ctr" defTabSz="922338">
              <a:defRPr sz="1600">
                <a:solidFill>
                  <a:schemeClr val="tx1"/>
                </a:solidFill>
                <a:latin typeface="Times New Roman" panose="02020603050405020304" pitchFamily="18" charset="0"/>
              </a:defRPr>
            </a:lvl3pPr>
            <a:lvl4pPr marL="1600200" indent="-228600" algn="ctr" defTabSz="922338">
              <a:defRPr sz="1600">
                <a:solidFill>
                  <a:schemeClr val="tx1"/>
                </a:solidFill>
                <a:latin typeface="Times New Roman" panose="02020603050405020304" pitchFamily="18" charset="0"/>
              </a:defRPr>
            </a:lvl4pPr>
            <a:lvl5pPr marL="2057400" indent="-228600" algn="ctr" defTabSz="922338">
              <a:defRPr sz="1600">
                <a:solidFill>
                  <a:schemeClr val="tx1"/>
                </a:solidFill>
                <a:latin typeface="Times New Roman" panose="02020603050405020304" pitchFamily="18" charset="0"/>
              </a:defRPr>
            </a:lvl5pPr>
            <a:lvl6pPr marL="25146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9pPr>
          </a:lstStyle>
          <a:p>
            <a:pPr algn="r">
              <a:spcBef>
                <a:spcPct val="0"/>
              </a:spcBef>
            </a:pPr>
            <a:fld id="{CE98F3D5-0291-4F9B-892B-F24A00AA164C}" type="slidenum">
              <a:rPr lang="en-US" altLang="en-US" sz="1000">
                <a:solidFill>
                  <a:srgbClr val="000000"/>
                </a:solidFill>
                <a:latin typeface="Arial" panose="020B0604020202020204" pitchFamily="34" charset="0"/>
              </a:rPr>
              <a:pPr algn="r">
                <a:spcBef>
                  <a:spcPct val="0"/>
                </a:spcBef>
              </a:pPr>
              <a:t>24</a:t>
            </a:fld>
            <a:endParaRPr lang="en-US" alt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15584147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7.xml"/><Relationship Id="rId5" Type="http://schemas.openxmlformats.org/officeDocument/2006/relationships/image" Target="../media/image11.jpeg"/><Relationship Id="rId4" Type="http://schemas.openxmlformats.org/officeDocument/2006/relationships/image" Target="../media/image15.jpeg"/></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10.xml"/><Relationship Id="rId5" Type="http://schemas.openxmlformats.org/officeDocument/2006/relationships/image" Target="../media/image11.jpeg"/><Relationship Id="rId4" Type="http://schemas.openxmlformats.org/officeDocument/2006/relationships/image" Target="../media/image15.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2.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2.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2.xml"/></Relationships>
</file>

<file path=ppt/slideLayouts/_rels/slideLayout20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2.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13.xml"/><Relationship Id="rId4" Type="http://schemas.openxmlformats.org/officeDocument/2006/relationships/image" Target="../media/image15.jpeg"/></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14.xml"/><Relationship Id="rId5" Type="http://schemas.openxmlformats.org/officeDocument/2006/relationships/image" Target="../media/image11.jpeg"/><Relationship Id="rId4" Type="http://schemas.openxmlformats.org/officeDocument/2006/relationships/image" Target="../media/image15.jpe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4.xml"/></Relationships>
</file>

<file path=ppt/slideLayouts/_rels/slideLayout2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5.xml"/></Relationships>
</file>

<file path=ppt/slideLayouts/_rels/slideLayout2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15.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5.xml"/></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5.xml"/></Relationships>
</file>

<file path=ppt/slideLayouts/_rels/slideLayout2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5.xml"/></Relationships>
</file>

<file path=ppt/slideLayouts/_rels/slideLayout2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5.xml"/></Relationships>
</file>

<file path=ppt/slideLayouts/_rels/slideLayout27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16.xml"/><Relationship Id="rId5" Type="http://schemas.openxmlformats.org/officeDocument/2006/relationships/image" Target="../media/image11.jpeg"/><Relationship Id="rId4" Type="http://schemas.openxmlformats.org/officeDocument/2006/relationships/image" Target="../media/image15.jpeg"/></Relationships>
</file>

<file path=ppt/slideLayouts/_rels/slideLayout27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7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7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7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8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8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8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8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8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8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1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0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18.xml"/><Relationship Id="rId5" Type="http://schemas.openxmlformats.org/officeDocument/2006/relationships/image" Target="../media/image11.jpeg"/><Relationship Id="rId4" Type="http://schemas.openxmlformats.org/officeDocument/2006/relationships/image" Target="../media/image15.jpeg"/></Relationships>
</file>

<file path=ppt/slideLayouts/_rels/slideLayout30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0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0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0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0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0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0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0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18.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5.jpeg"/></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3.xml"/><Relationship Id="rId5" Type="http://schemas.openxmlformats.org/officeDocument/2006/relationships/image" Target="../media/image11.jpeg"/><Relationship Id="rId4" Type="http://schemas.openxmlformats.org/officeDocument/2006/relationships/image" Target="../media/image15.jpe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5.xml"/><Relationship Id="rId5" Type="http://schemas.openxmlformats.org/officeDocument/2006/relationships/image" Target="../media/image11.jpeg"/><Relationship Id="rId4" Type="http://schemas.openxmlformats.org/officeDocument/2006/relationships/image" Target="../media/image15.jpeg"/></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715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8919149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69079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1" y="838200"/>
            <a:ext cx="3008313" cy="596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838202"/>
            <a:ext cx="5111750" cy="5287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186309612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120792407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4135849819"/>
      </p:ext>
    </p:extLst>
  </p:cSld>
  <p:clrMapOvr>
    <a:masterClrMapping/>
  </p:clrMapOvr>
  <p:transition>
    <p:fade thruBlk="1"/>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64027469"/>
      </p:ext>
    </p:extLst>
  </p:cSld>
  <p:clrMapOvr>
    <a:masterClrMapping/>
  </p:clrMapOvr>
  <p:transition>
    <p:fade thruBlk="1"/>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702999126"/>
      </p:ext>
    </p:extLst>
  </p:cSld>
  <p:clrMapOvr>
    <a:masterClrMapping/>
  </p:clrMapOvr>
  <p:transition>
    <p:fade thruBlk="1"/>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8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1" y="469900"/>
            <a:ext cx="8539163" cy="338138"/>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065634265"/>
      </p:ext>
    </p:extLst>
  </p:cSld>
  <p:clrMapOvr>
    <a:masterClrMapping/>
  </p:clrMapOvr>
  <p:transition spd="med">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177722345"/>
      </p:ext>
    </p:extLst>
  </p:cSld>
  <p:clrMapOvr>
    <a:masterClrMapping/>
  </p:clrMapOvr>
  <p:transition spd="med">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0"/>
            <a:ext cx="5511800" cy="1231106"/>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9594488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52C27FE-38C9-4E28-A0DA-C86C86970EA9}" type="datetimeFigureOut">
              <a:rPr lang="en-US"/>
              <a:pPr>
                <a:defRPr/>
              </a:pPr>
              <a:t>5/31/2019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A167584-631A-4F8D-BCEA-A38CFF11CFCD}" type="slidenum">
              <a:rPr lang="en-US" altLang="en-US"/>
              <a:pPr>
                <a:defRPr/>
              </a:pPr>
              <a:t>‹#›</a:t>
            </a:fld>
            <a:endParaRPr lang="en-US" altLang="en-US"/>
          </a:p>
        </p:txBody>
      </p:sp>
    </p:spTree>
    <p:extLst>
      <p:ext uri="{BB962C8B-B14F-4D97-AF65-F5344CB8AC3E}">
        <p14:creationId xmlns:p14="http://schemas.microsoft.com/office/powerpoint/2010/main" val="4046460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5801753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7168C36-3FC1-443C-A377-B2505156F92A}" type="datetimeFigureOut">
              <a:rPr lang="en-US"/>
              <a:pPr>
                <a:defRPr/>
              </a:pPr>
              <a:t>5/31/2019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189612-E3EE-4C5C-9DC0-331EB9B354EB}" type="slidenum">
              <a:rPr lang="en-US" altLang="en-US"/>
              <a:pPr>
                <a:defRPr/>
              </a:pPr>
              <a:t>‹#›</a:t>
            </a:fld>
            <a:endParaRPr lang="en-US" altLang="en-US"/>
          </a:p>
        </p:txBody>
      </p:sp>
    </p:spTree>
    <p:extLst>
      <p:ext uri="{BB962C8B-B14F-4D97-AF65-F5344CB8AC3E}">
        <p14:creationId xmlns:p14="http://schemas.microsoft.com/office/powerpoint/2010/main" val="97901484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0FE7C09-CA4C-4FFD-A71E-54D8B61DF6BF}" type="datetimeFigureOut">
              <a:rPr lang="en-US"/>
              <a:pPr>
                <a:defRPr/>
              </a:pPr>
              <a:t>5/31/2019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575DA67-7883-4EEB-ACAF-DD4E5AE224BD}" type="slidenum">
              <a:rPr lang="en-US" altLang="en-US"/>
              <a:pPr>
                <a:defRPr/>
              </a:pPr>
              <a:t>‹#›</a:t>
            </a:fld>
            <a:endParaRPr lang="en-US" altLang="en-US"/>
          </a:p>
        </p:txBody>
      </p:sp>
    </p:spTree>
    <p:extLst>
      <p:ext uri="{BB962C8B-B14F-4D97-AF65-F5344CB8AC3E}">
        <p14:creationId xmlns:p14="http://schemas.microsoft.com/office/powerpoint/2010/main" val="303146893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0BDB1F27-508D-4809-A4A2-38F1238EBA9E}" type="datetimeFigureOut">
              <a:rPr lang="en-US"/>
              <a:pPr>
                <a:defRPr/>
              </a:pPr>
              <a:t>5/31/2019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15BC10A-0629-46D2-BE2B-8DA885DD124C}" type="slidenum">
              <a:rPr lang="en-US" altLang="en-US"/>
              <a:pPr>
                <a:defRPr/>
              </a:pPr>
              <a:t>‹#›</a:t>
            </a:fld>
            <a:endParaRPr lang="en-US" altLang="en-US"/>
          </a:p>
        </p:txBody>
      </p:sp>
    </p:spTree>
    <p:extLst>
      <p:ext uri="{BB962C8B-B14F-4D97-AF65-F5344CB8AC3E}">
        <p14:creationId xmlns:p14="http://schemas.microsoft.com/office/powerpoint/2010/main" val="225111330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165DE5E-9494-4038-939E-FC6960910F42}" type="datetimeFigureOut">
              <a:rPr lang="en-US"/>
              <a:pPr>
                <a:defRPr/>
              </a:pPr>
              <a:t>5/31/2019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CBD3CF3-F9D8-4B49-8BDF-17A7AEECD276}" type="slidenum">
              <a:rPr lang="en-US" altLang="en-US"/>
              <a:pPr>
                <a:defRPr/>
              </a:pPr>
              <a:t>‹#›</a:t>
            </a:fld>
            <a:endParaRPr lang="en-US" altLang="en-US"/>
          </a:p>
        </p:txBody>
      </p:sp>
    </p:spTree>
    <p:extLst>
      <p:ext uri="{BB962C8B-B14F-4D97-AF65-F5344CB8AC3E}">
        <p14:creationId xmlns:p14="http://schemas.microsoft.com/office/powerpoint/2010/main" val="254595048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37C4341-605F-4B0F-90B9-CB03392366C4}" type="datetimeFigureOut">
              <a:rPr lang="en-US"/>
              <a:pPr>
                <a:defRPr/>
              </a:pPr>
              <a:t>5/31/2019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C7664BA-1ACE-4F5D-86AD-61B83B6C3F9F}" type="slidenum">
              <a:rPr lang="en-US" altLang="en-US"/>
              <a:pPr>
                <a:defRPr/>
              </a:pPr>
              <a:t>‹#›</a:t>
            </a:fld>
            <a:endParaRPr lang="en-US" altLang="en-US"/>
          </a:p>
        </p:txBody>
      </p:sp>
    </p:spTree>
    <p:extLst>
      <p:ext uri="{BB962C8B-B14F-4D97-AF65-F5344CB8AC3E}">
        <p14:creationId xmlns:p14="http://schemas.microsoft.com/office/powerpoint/2010/main" val="189316282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CB3D8E-0ACF-41B0-8B2E-17DE3C89DE43}" type="datetimeFigureOut">
              <a:rPr lang="en-US"/>
              <a:pPr>
                <a:defRPr/>
              </a:pPr>
              <a:t>5/31/2019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FFFBC19-3AF2-46FE-A215-A9748CF66927}" type="slidenum">
              <a:rPr lang="en-US" altLang="en-US"/>
              <a:pPr>
                <a:defRPr/>
              </a:pPr>
              <a:t>‹#›</a:t>
            </a:fld>
            <a:endParaRPr lang="en-US" altLang="en-US"/>
          </a:p>
        </p:txBody>
      </p:sp>
    </p:spTree>
    <p:extLst>
      <p:ext uri="{BB962C8B-B14F-4D97-AF65-F5344CB8AC3E}">
        <p14:creationId xmlns:p14="http://schemas.microsoft.com/office/powerpoint/2010/main" val="186530353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982DA61-1E3D-42BE-94E7-6E0E9278BA60}" type="datetimeFigureOut">
              <a:rPr lang="en-US"/>
              <a:pPr>
                <a:defRPr/>
              </a:pPr>
              <a:t>5/31/2019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3299466-89DC-4D88-8C20-2CAED00CA163}" type="slidenum">
              <a:rPr lang="en-US" altLang="en-US"/>
              <a:pPr>
                <a:defRPr/>
              </a:pPr>
              <a:t>‹#›</a:t>
            </a:fld>
            <a:endParaRPr lang="en-US" altLang="en-US"/>
          </a:p>
        </p:txBody>
      </p:sp>
    </p:spTree>
    <p:extLst>
      <p:ext uri="{BB962C8B-B14F-4D97-AF65-F5344CB8AC3E}">
        <p14:creationId xmlns:p14="http://schemas.microsoft.com/office/powerpoint/2010/main" val="20353358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1B8162-88E6-4F72-9E57-CE0C19C17B57}" type="datetimeFigureOut">
              <a:rPr lang="en-US"/>
              <a:pPr>
                <a:defRPr/>
              </a:pPr>
              <a:t>5/31/2019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3BFD618-4227-4575-9BC4-517595DCF72A}" type="slidenum">
              <a:rPr lang="en-US" altLang="en-US"/>
              <a:pPr>
                <a:defRPr/>
              </a:pPr>
              <a:t>‹#›</a:t>
            </a:fld>
            <a:endParaRPr lang="en-US" altLang="en-US"/>
          </a:p>
        </p:txBody>
      </p:sp>
    </p:spTree>
    <p:extLst>
      <p:ext uri="{BB962C8B-B14F-4D97-AF65-F5344CB8AC3E}">
        <p14:creationId xmlns:p14="http://schemas.microsoft.com/office/powerpoint/2010/main" val="109733354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A6F91A6-8089-4A42-9F4A-4D0AE7D9B5F6}" type="datetimeFigureOut">
              <a:rPr lang="en-US"/>
              <a:pPr>
                <a:defRPr/>
              </a:pPr>
              <a:t>5/31/2019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FA46A7-D2BC-4A43-A32C-FC4BC8092115}" type="slidenum">
              <a:rPr lang="en-US" altLang="en-US"/>
              <a:pPr>
                <a:defRPr/>
              </a:pPr>
              <a:t>‹#›</a:t>
            </a:fld>
            <a:endParaRPr lang="en-US" altLang="en-US"/>
          </a:p>
        </p:txBody>
      </p:sp>
    </p:spTree>
    <p:extLst>
      <p:ext uri="{BB962C8B-B14F-4D97-AF65-F5344CB8AC3E}">
        <p14:creationId xmlns:p14="http://schemas.microsoft.com/office/powerpoint/2010/main" val="327952776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2E0FE24-D2C5-42CF-B64C-94152F84F4F4}" type="datetimeFigureOut">
              <a:rPr lang="en-US"/>
              <a:pPr>
                <a:defRPr/>
              </a:pPr>
              <a:t>5/31/2019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F24CB2-4331-4644-9A79-72F05F9E5889}" type="slidenum">
              <a:rPr lang="en-US" altLang="en-US"/>
              <a:pPr>
                <a:defRPr/>
              </a:pPr>
              <a:t>‹#›</a:t>
            </a:fld>
            <a:endParaRPr lang="en-US" altLang="en-US"/>
          </a:p>
        </p:txBody>
      </p:sp>
    </p:spTree>
    <p:extLst>
      <p:ext uri="{BB962C8B-B14F-4D97-AF65-F5344CB8AC3E}">
        <p14:creationId xmlns:p14="http://schemas.microsoft.com/office/powerpoint/2010/main" val="1345449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6045535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24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1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37603129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773108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7699185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619627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989837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349022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870827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1" y="838200"/>
            <a:ext cx="3008313" cy="596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838202"/>
            <a:ext cx="5111750" cy="5287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172667698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375983167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4066311582"/>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2983686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332431271"/>
      </p:ext>
    </p:extLst>
  </p:cSld>
  <p:clrMapOvr>
    <a:masterClrMapping/>
  </p:clrMapOvr>
  <p:transition>
    <p:fade thruBlk="1"/>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879687237"/>
      </p:ext>
    </p:extLst>
  </p:cSld>
  <p:clrMapOvr>
    <a:masterClrMapping/>
  </p:clrMapOvr>
  <p:transition>
    <p:fade thruBlk="1"/>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18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1" y="469900"/>
            <a:ext cx="8539163" cy="338138"/>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254300301"/>
      </p:ext>
    </p:extLst>
  </p:cSld>
  <p:clrMapOvr>
    <a:masterClrMapping/>
  </p:clrMapOvr>
  <p:transition spd="med">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9088791"/>
      </p:ext>
    </p:extLst>
  </p:cSld>
  <p:clrMapOvr>
    <a:masterClrMapping/>
  </p:clrMapOvr>
  <p:transition spd="med">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0"/>
            <a:ext cx="5511800" cy="1231106"/>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8615547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2CD842D-BFE8-4A6A-B8C1-B61B010477FB}" type="datetimeFigureOut">
              <a:rPr lang="en-US"/>
              <a:pPr>
                <a:defRPr/>
              </a:pPr>
              <a:t>5/31/2019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0D961AA-6DB5-4C1A-A9F1-FB62F67E302D}" type="slidenum">
              <a:rPr lang="en-US" altLang="en-US"/>
              <a:pPr>
                <a:defRPr/>
              </a:pPr>
              <a:t>‹#›</a:t>
            </a:fld>
            <a:endParaRPr lang="en-US" altLang="en-US"/>
          </a:p>
        </p:txBody>
      </p:sp>
    </p:spTree>
    <p:extLst>
      <p:ext uri="{BB962C8B-B14F-4D97-AF65-F5344CB8AC3E}">
        <p14:creationId xmlns:p14="http://schemas.microsoft.com/office/powerpoint/2010/main" val="403065149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306191A-E0E1-4A17-BC5B-361A60B177BA}" type="datetimeFigureOut">
              <a:rPr lang="en-US"/>
              <a:pPr>
                <a:defRPr/>
              </a:pPr>
              <a:t>5/31/2019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0E81513-13AB-4CF6-9A2C-2E9D4FBBD0DC}" type="slidenum">
              <a:rPr lang="en-US" altLang="en-US"/>
              <a:pPr>
                <a:defRPr/>
              </a:pPr>
              <a:t>‹#›</a:t>
            </a:fld>
            <a:endParaRPr lang="en-US" altLang="en-US"/>
          </a:p>
        </p:txBody>
      </p:sp>
    </p:spTree>
    <p:extLst>
      <p:ext uri="{BB962C8B-B14F-4D97-AF65-F5344CB8AC3E}">
        <p14:creationId xmlns:p14="http://schemas.microsoft.com/office/powerpoint/2010/main" val="94936989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E2C0232-5CD0-44D2-8CE7-9CD36608A208}" type="datetimeFigureOut">
              <a:rPr lang="en-US"/>
              <a:pPr>
                <a:defRPr/>
              </a:pPr>
              <a:t>5/31/2019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DD8EC5B-A115-4DB8-8C00-AE3616C1DA70}" type="slidenum">
              <a:rPr lang="en-US" altLang="en-US"/>
              <a:pPr>
                <a:defRPr/>
              </a:pPr>
              <a:t>‹#›</a:t>
            </a:fld>
            <a:endParaRPr lang="en-US" altLang="en-US"/>
          </a:p>
        </p:txBody>
      </p:sp>
    </p:spTree>
    <p:extLst>
      <p:ext uri="{BB962C8B-B14F-4D97-AF65-F5344CB8AC3E}">
        <p14:creationId xmlns:p14="http://schemas.microsoft.com/office/powerpoint/2010/main" val="386333786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F60BD59-C8B4-446F-A892-C59D099CF913}" type="datetimeFigureOut">
              <a:rPr lang="en-US"/>
              <a:pPr>
                <a:defRPr/>
              </a:pPr>
              <a:t>5/31/2019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8643BFD-49D6-42A5-97E2-854795E57698}" type="slidenum">
              <a:rPr lang="en-US" altLang="en-US"/>
              <a:pPr>
                <a:defRPr/>
              </a:pPr>
              <a:t>‹#›</a:t>
            </a:fld>
            <a:endParaRPr lang="en-US" altLang="en-US"/>
          </a:p>
        </p:txBody>
      </p:sp>
    </p:spTree>
    <p:extLst>
      <p:ext uri="{BB962C8B-B14F-4D97-AF65-F5344CB8AC3E}">
        <p14:creationId xmlns:p14="http://schemas.microsoft.com/office/powerpoint/2010/main" val="38264584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0984EB4-F412-4F19-9589-0F50218774DC}" type="datetimeFigureOut">
              <a:rPr lang="en-US"/>
              <a:pPr>
                <a:defRPr/>
              </a:pPr>
              <a:t>5/31/2019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2F2D969-BEA3-4048-BDB6-2688D2E94E0B}" type="slidenum">
              <a:rPr lang="en-US" altLang="en-US"/>
              <a:pPr>
                <a:defRPr/>
              </a:pPr>
              <a:t>‹#›</a:t>
            </a:fld>
            <a:endParaRPr lang="en-US" altLang="en-US"/>
          </a:p>
        </p:txBody>
      </p:sp>
    </p:spTree>
    <p:extLst>
      <p:ext uri="{BB962C8B-B14F-4D97-AF65-F5344CB8AC3E}">
        <p14:creationId xmlns:p14="http://schemas.microsoft.com/office/powerpoint/2010/main" val="309235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2196590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2755C78-D4CF-4808-8241-6A32D5E0AFD4}" type="datetimeFigureOut">
              <a:rPr lang="en-US"/>
              <a:pPr>
                <a:defRPr/>
              </a:pPr>
              <a:t>5/31/2019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320EDEA-8252-4F33-BCEB-6FE2916850FB}" type="slidenum">
              <a:rPr lang="en-US" altLang="en-US"/>
              <a:pPr>
                <a:defRPr/>
              </a:pPr>
              <a:t>‹#›</a:t>
            </a:fld>
            <a:endParaRPr lang="en-US" altLang="en-US"/>
          </a:p>
        </p:txBody>
      </p:sp>
    </p:spTree>
    <p:extLst>
      <p:ext uri="{BB962C8B-B14F-4D97-AF65-F5344CB8AC3E}">
        <p14:creationId xmlns:p14="http://schemas.microsoft.com/office/powerpoint/2010/main" val="63656076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25F1F55-E716-4A9A-A2B7-FC2A444A0792}" type="datetimeFigureOut">
              <a:rPr lang="en-US"/>
              <a:pPr>
                <a:defRPr/>
              </a:pPr>
              <a:t>5/31/2019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CCA3750-55EA-4687-AF98-507591A92923}" type="slidenum">
              <a:rPr lang="en-US" altLang="en-US"/>
              <a:pPr>
                <a:defRPr/>
              </a:pPr>
              <a:t>‹#›</a:t>
            </a:fld>
            <a:endParaRPr lang="en-US" altLang="en-US"/>
          </a:p>
        </p:txBody>
      </p:sp>
    </p:spTree>
    <p:extLst>
      <p:ext uri="{BB962C8B-B14F-4D97-AF65-F5344CB8AC3E}">
        <p14:creationId xmlns:p14="http://schemas.microsoft.com/office/powerpoint/2010/main" val="127482137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3FCDCD5-82F3-40F5-97AF-BEB0AD9D5D03}" type="datetimeFigureOut">
              <a:rPr lang="en-US"/>
              <a:pPr>
                <a:defRPr/>
              </a:pPr>
              <a:t>5/31/2019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3AA8EB-AA6C-4A9C-90E8-760BABD6A276}" type="slidenum">
              <a:rPr lang="en-US" altLang="en-US"/>
              <a:pPr>
                <a:defRPr/>
              </a:pPr>
              <a:t>‹#›</a:t>
            </a:fld>
            <a:endParaRPr lang="en-US" altLang="en-US"/>
          </a:p>
        </p:txBody>
      </p:sp>
    </p:spTree>
    <p:extLst>
      <p:ext uri="{BB962C8B-B14F-4D97-AF65-F5344CB8AC3E}">
        <p14:creationId xmlns:p14="http://schemas.microsoft.com/office/powerpoint/2010/main" val="96192618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6F8DBB-606A-4077-8FED-D9813867BDF8}" type="datetimeFigureOut">
              <a:rPr lang="en-US"/>
              <a:pPr>
                <a:defRPr/>
              </a:pPr>
              <a:t>5/31/2019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C7FF8E-C3A1-4CF3-980A-717EB213E7AD}" type="slidenum">
              <a:rPr lang="en-US" altLang="en-US"/>
              <a:pPr>
                <a:defRPr/>
              </a:pPr>
              <a:t>‹#›</a:t>
            </a:fld>
            <a:endParaRPr lang="en-US" altLang="en-US"/>
          </a:p>
        </p:txBody>
      </p:sp>
    </p:spTree>
    <p:extLst>
      <p:ext uri="{BB962C8B-B14F-4D97-AF65-F5344CB8AC3E}">
        <p14:creationId xmlns:p14="http://schemas.microsoft.com/office/powerpoint/2010/main" val="383002919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D9986A-D3C5-4661-ACDB-89187AD98CFC}" type="datetimeFigureOut">
              <a:rPr lang="en-US"/>
              <a:pPr>
                <a:defRPr/>
              </a:pPr>
              <a:t>5/31/2019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6B54C58-CAE6-4CE0-884E-52730D901FFA}" type="slidenum">
              <a:rPr lang="en-US" altLang="en-US"/>
              <a:pPr>
                <a:defRPr/>
              </a:pPr>
              <a:t>‹#›</a:t>
            </a:fld>
            <a:endParaRPr lang="en-US" altLang="en-US"/>
          </a:p>
        </p:txBody>
      </p:sp>
    </p:spTree>
    <p:extLst>
      <p:ext uri="{BB962C8B-B14F-4D97-AF65-F5344CB8AC3E}">
        <p14:creationId xmlns:p14="http://schemas.microsoft.com/office/powerpoint/2010/main" val="306598703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F824310-45E5-4AAE-86AA-42377B281B47}" type="datetimeFigureOut">
              <a:rPr lang="en-US"/>
              <a:pPr>
                <a:defRPr/>
              </a:pPr>
              <a:t>5/31/2019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845F57-7620-434B-AA74-2CB8D6A2310B}" type="slidenum">
              <a:rPr lang="en-US" altLang="en-US"/>
              <a:pPr>
                <a:defRPr/>
              </a:pPr>
              <a:t>‹#›</a:t>
            </a:fld>
            <a:endParaRPr lang="en-US" altLang="en-US"/>
          </a:p>
        </p:txBody>
      </p:sp>
    </p:spTree>
    <p:extLst>
      <p:ext uri="{BB962C8B-B14F-4D97-AF65-F5344CB8AC3E}">
        <p14:creationId xmlns:p14="http://schemas.microsoft.com/office/powerpoint/2010/main" val="264194992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B396718D-64F8-4620-AE3F-7DE032445396}" type="datetime1">
              <a:rPr lang="en-US" smtClean="0"/>
              <a:t>5/31/2019</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kumimoji="0" lang="en-US" smtClean="0">
                <a:solidFill>
                  <a:schemeClr val="accent1">
                    <a:tint val="20000"/>
                  </a:schemeClr>
                </a:solidFill>
              </a:rPr>
              <a:t>Prepared by Dipti Anjarlekar</a:t>
            </a:r>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D334853F-7BB1-42A2-82D3-1F055DF5D9F0}" type="datetime1">
              <a:rPr lang="en-US" smtClean="0"/>
              <a:t>5/31/2019</a:t>
            </a:fld>
            <a:endParaRPr lang="en-US"/>
          </a:p>
        </p:txBody>
      </p:sp>
      <p:sp>
        <p:nvSpPr>
          <p:cNvPr id="5" name="Footer Placeholder 4"/>
          <p:cNvSpPr>
            <a:spLocks noGrp="1"/>
          </p:cNvSpPr>
          <p:nvPr>
            <p:ph type="ftr" sz="quarter" idx="11"/>
          </p:nvPr>
        </p:nvSpPr>
        <p:spPr/>
        <p:txBody>
          <a:bodyPr/>
          <a:lstStyle>
            <a:extLst/>
          </a:lstStyle>
          <a:p>
            <a:r>
              <a:rPr kumimoji="0" lang="en-US" smtClean="0"/>
              <a:t>Prepared by Dipti Anjarlekar</a:t>
            </a:r>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A95B78D3-4267-4B02-AA81-8B12C7DB9A61}" type="datetime1">
              <a:rPr lang="en-US" smtClean="0"/>
              <a:t>5/31/2019</a:t>
            </a:fld>
            <a:endParaRPr lang="en-US"/>
          </a:p>
        </p:txBody>
      </p:sp>
      <p:sp>
        <p:nvSpPr>
          <p:cNvPr id="5" name="Footer Placeholder 4"/>
          <p:cNvSpPr>
            <a:spLocks noGrp="1"/>
          </p:cNvSpPr>
          <p:nvPr>
            <p:ph type="ftr" sz="quarter" idx="11"/>
          </p:nvPr>
        </p:nvSpPr>
        <p:spPr/>
        <p:txBody>
          <a:bodyPr/>
          <a:lstStyle>
            <a:extLst/>
          </a:lstStyle>
          <a:p>
            <a:r>
              <a:rPr kumimoji="0" lang="en-US" smtClean="0"/>
              <a:t>Prepared by Dipti Anjarlekar</a:t>
            </a:r>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F416DAC9-5FB5-4596-A23B-4CE57173023C}" type="datetime1">
              <a:rPr lang="en-US" smtClean="0"/>
              <a:t>5/31/2019</a:t>
            </a:fld>
            <a:endParaRPr lang="en-US"/>
          </a:p>
        </p:txBody>
      </p:sp>
      <p:sp>
        <p:nvSpPr>
          <p:cNvPr id="6" name="Footer Placeholder 5"/>
          <p:cNvSpPr>
            <a:spLocks noGrp="1"/>
          </p:cNvSpPr>
          <p:nvPr>
            <p:ph type="ftr" sz="quarter" idx="11"/>
          </p:nvPr>
        </p:nvSpPr>
        <p:spPr/>
        <p:txBody>
          <a:bodyPr/>
          <a:lstStyle>
            <a:extLst/>
          </a:lstStyle>
          <a:p>
            <a:r>
              <a:rPr kumimoji="0" lang="en-US" smtClean="0"/>
              <a:t>Prepared by Dipti Anjarlekar</a:t>
            </a:r>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841761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CFFB59FC-6A94-45C1-9DDB-6170C64474CC}" type="datetime1">
              <a:rPr lang="en-US" smtClean="0"/>
              <a:t>5/31/2019</a:t>
            </a:fld>
            <a:endParaRPr lang="en-US"/>
          </a:p>
        </p:txBody>
      </p:sp>
      <p:sp>
        <p:nvSpPr>
          <p:cNvPr id="8" name="Footer Placeholder 7"/>
          <p:cNvSpPr>
            <a:spLocks noGrp="1"/>
          </p:cNvSpPr>
          <p:nvPr>
            <p:ph type="ftr" sz="quarter" idx="11"/>
          </p:nvPr>
        </p:nvSpPr>
        <p:spPr/>
        <p:txBody>
          <a:bodyPr/>
          <a:lstStyle>
            <a:extLst/>
          </a:lstStyle>
          <a:p>
            <a:r>
              <a:rPr kumimoji="0" lang="en-US" smtClean="0"/>
              <a:t>Prepared by Dipti Anjarlekar</a:t>
            </a:r>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94BB74A-BE7F-4577-AA8B-D338A0783441}" type="datetime1">
              <a:rPr lang="en-US" smtClean="0"/>
              <a:t>5/31/2019</a:t>
            </a:fld>
            <a:endParaRPr lang="en-US"/>
          </a:p>
        </p:txBody>
      </p:sp>
      <p:sp>
        <p:nvSpPr>
          <p:cNvPr id="4" name="Footer Placeholder 3"/>
          <p:cNvSpPr>
            <a:spLocks noGrp="1"/>
          </p:cNvSpPr>
          <p:nvPr>
            <p:ph type="ftr" sz="quarter" idx="11"/>
          </p:nvPr>
        </p:nvSpPr>
        <p:spPr/>
        <p:txBody>
          <a:bodyPr/>
          <a:lstStyle>
            <a:extLst/>
          </a:lstStyle>
          <a:p>
            <a:r>
              <a:rPr kumimoji="0" lang="en-US" smtClean="0"/>
              <a:t>Prepared by Dipti Anjarlekar</a:t>
            </a:r>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F6C4C287-684B-4FFF-A72E-528440938F53}" type="datetime1">
              <a:rPr lang="en-US" smtClean="0"/>
              <a:t>5/31/2019</a:t>
            </a:fld>
            <a:endParaRPr lang="en-US"/>
          </a:p>
        </p:txBody>
      </p:sp>
      <p:sp>
        <p:nvSpPr>
          <p:cNvPr id="3" name="Footer Placeholder 2"/>
          <p:cNvSpPr>
            <a:spLocks noGrp="1"/>
          </p:cNvSpPr>
          <p:nvPr>
            <p:ph type="ftr" sz="quarter" idx="11"/>
          </p:nvPr>
        </p:nvSpPr>
        <p:spPr/>
        <p:txBody>
          <a:bodyPr/>
          <a:lstStyle>
            <a:extLst/>
          </a:lstStyle>
          <a:p>
            <a:r>
              <a:rPr kumimoji="0" lang="en-US" smtClean="0"/>
              <a:t>Prepared by Dipti Anjarlekar</a:t>
            </a:r>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eaLnBrk="1" latinLnBrk="0" hangingPunct="1"/>
            <a:fld id="{A36EBFD5-8E75-4D85-9D2C-6ADAD63ACBAF}" type="datetime1">
              <a:rPr lang="en-US" smtClean="0"/>
              <a:t>5/31/2019</a:t>
            </a:fld>
            <a:endParaRPr lang="en-US"/>
          </a:p>
        </p:txBody>
      </p:sp>
      <p:sp>
        <p:nvSpPr>
          <p:cNvPr id="6" name="Footer Placeholder 5"/>
          <p:cNvSpPr>
            <a:spLocks noGrp="1"/>
          </p:cNvSpPr>
          <p:nvPr>
            <p:ph type="ftr" sz="quarter" idx="11"/>
          </p:nvPr>
        </p:nvSpPr>
        <p:spPr/>
        <p:txBody>
          <a:bodyPr/>
          <a:lstStyle>
            <a:extLst/>
          </a:lstStyle>
          <a:p>
            <a:r>
              <a:rPr kumimoji="0" lang="en-US" smtClean="0"/>
              <a:t>Prepared by Dipti Anjarlekar</a:t>
            </a:r>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6552FFF1-3318-4256-B8A4-6264F9B4FB33}" type="datetime1">
              <a:rPr lang="en-US" smtClean="0"/>
              <a:t>5/31/2019</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kumimoji="0" lang="en-US" smtClean="0">
                <a:solidFill>
                  <a:schemeClr val="tx1"/>
                </a:solidFill>
              </a:rPr>
              <a:t>Prepared by Dipti Anjarlekar</a:t>
            </a:r>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1C31B045-A2DF-4AF0-B779-93816AD0B382}" type="datetime1">
              <a:rPr lang="en-US" smtClean="0"/>
              <a:t>5/31/2019</a:t>
            </a:fld>
            <a:endParaRPr lang="en-US"/>
          </a:p>
        </p:txBody>
      </p:sp>
      <p:sp>
        <p:nvSpPr>
          <p:cNvPr id="5" name="Footer Placeholder 4"/>
          <p:cNvSpPr>
            <a:spLocks noGrp="1"/>
          </p:cNvSpPr>
          <p:nvPr>
            <p:ph type="ftr" sz="quarter" idx="11"/>
          </p:nvPr>
        </p:nvSpPr>
        <p:spPr/>
        <p:txBody>
          <a:bodyPr/>
          <a:lstStyle>
            <a:extLst/>
          </a:lstStyle>
          <a:p>
            <a:r>
              <a:rPr kumimoji="0" lang="en-US" smtClean="0"/>
              <a:t>Prepared by Dipti Anjarlekar</a:t>
            </a:r>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BE20548B-E279-462E-8356-ADCC006A36F5}" type="datetime1">
              <a:rPr lang="en-US" smtClean="0"/>
              <a:t>5/31/2019</a:t>
            </a:fld>
            <a:endParaRPr lang="en-US"/>
          </a:p>
        </p:txBody>
      </p:sp>
      <p:sp>
        <p:nvSpPr>
          <p:cNvPr id="5" name="Footer Placeholder 4"/>
          <p:cNvSpPr>
            <a:spLocks noGrp="1"/>
          </p:cNvSpPr>
          <p:nvPr>
            <p:ph type="ftr" sz="quarter" idx="11"/>
          </p:nvPr>
        </p:nvSpPr>
        <p:spPr/>
        <p:txBody>
          <a:bodyPr/>
          <a:lstStyle>
            <a:extLst/>
          </a:lstStyle>
          <a:p>
            <a:r>
              <a:rPr kumimoji="0" lang="en-US" smtClean="0"/>
              <a:t>Prepared by Dipti Anjarlekar</a:t>
            </a:r>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2655666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7770801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684822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4"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206300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084668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5062112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509891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533913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7053500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728142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9551564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029394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3998986355"/>
      </p:ext>
    </p:extLst>
  </p:cSld>
  <p:clrMapOvr>
    <a:masterClrMapping/>
  </p:clrMapOvr>
  <p:transition>
    <p:fade thruBlk="1"/>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31121658"/>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5" name="Picture 7"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7939966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277480363"/>
      </p:ext>
    </p:extLst>
  </p:cSld>
  <p:clrMapOvr>
    <a:masterClrMapping/>
  </p:clrMapOvr>
  <p:transition>
    <p:fade thruBlk="1"/>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F91201D-2CA3-4BCB-9DA9-03B6A1E8E33A}"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fld id="{A9ABB8D6-00B4-497D-8825-307F53D3A11C}" type="slidenum">
              <a:rPr lang="en-US" altLang="en-US"/>
              <a:pPr/>
              <a:t>‹#›</a:t>
            </a:fld>
            <a:endParaRPr lang="en-US" altLang="en-US"/>
          </a:p>
        </p:txBody>
      </p:sp>
    </p:spTree>
    <p:extLst>
      <p:ext uri="{BB962C8B-B14F-4D97-AF65-F5344CB8AC3E}">
        <p14:creationId xmlns:p14="http://schemas.microsoft.com/office/powerpoint/2010/main" val="20490815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921530B-A23A-4D9D-9F47-76BFE056C211}"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fld id="{19BF6EFC-1760-443E-ABF6-209E23B2DA4B}" type="slidenum">
              <a:rPr lang="en-US" altLang="en-US"/>
              <a:pPr/>
              <a:t>‹#›</a:t>
            </a:fld>
            <a:endParaRPr lang="en-US" altLang="en-US"/>
          </a:p>
        </p:txBody>
      </p:sp>
    </p:spTree>
    <p:extLst>
      <p:ext uri="{BB962C8B-B14F-4D97-AF65-F5344CB8AC3E}">
        <p14:creationId xmlns:p14="http://schemas.microsoft.com/office/powerpoint/2010/main" val="357724987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A16818F-B0EF-42EB-8FC7-A47BD01893BE}"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fld id="{187209B4-CA57-4F55-89EA-FFEFA6EC6A3E}" type="slidenum">
              <a:rPr lang="en-US" altLang="en-US"/>
              <a:pPr/>
              <a:t>‹#›</a:t>
            </a:fld>
            <a:endParaRPr lang="en-US" altLang="en-US"/>
          </a:p>
        </p:txBody>
      </p:sp>
    </p:spTree>
    <p:extLst>
      <p:ext uri="{BB962C8B-B14F-4D97-AF65-F5344CB8AC3E}">
        <p14:creationId xmlns:p14="http://schemas.microsoft.com/office/powerpoint/2010/main" val="273204460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65984DE-B070-4BCC-8FBD-431F374F0110}" type="datetime1">
              <a:rPr lang="en-US" smtClean="0"/>
              <a:t>5/31/2019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7" name="Slide Number Placeholder 5"/>
          <p:cNvSpPr>
            <a:spLocks noGrp="1"/>
          </p:cNvSpPr>
          <p:nvPr>
            <p:ph type="sldNum" sz="quarter" idx="12"/>
          </p:nvPr>
        </p:nvSpPr>
        <p:spPr/>
        <p:txBody>
          <a:bodyPr/>
          <a:lstStyle>
            <a:lvl1pPr>
              <a:defRPr/>
            </a:lvl1pPr>
          </a:lstStyle>
          <a:p>
            <a:fld id="{205A7A60-366E-455B-A354-4EA761A1598C}" type="slidenum">
              <a:rPr lang="en-US" altLang="en-US"/>
              <a:pPr/>
              <a:t>‹#›</a:t>
            </a:fld>
            <a:endParaRPr lang="en-US" altLang="en-US"/>
          </a:p>
        </p:txBody>
      </p:sp>
    </p:spTree>
    <p:extLst>
      <p:ext uri="{BB962C8B-B14F-4D97-AF65-F5344CB8AC3E}">
        <p14:creationId xmlns:p14="http://schemas.microsoft.com/office/powerpoint/2010/main" val="158791130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B380079-3685-4F55-A222-533FE21D30CA}" type="datetime1">
              <a:rPr lang="en-US" smtClean="0"/>
              <a:t>5/31/2019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9" name="Slide Number Placeholder 5"/>
          <p:cNvSpPr>
            <a:spLocks noGrp="1"/>
          </p:cNvSpPr>
          <p:nvPr>
            <p:ph type="sldNum" sz="quarter" idx="12"/>
          </p:nvPr>
        </p:nvSpPr>
        <p:spPr/>
        <p:txBody>
          <a:bodyPr/>
          <a:lstStyle>
            <a:lvl1pPr>
              <a:defRPr/>
            </a:lvl1pPr>
          </a:lstStyle>
          <a:p>
            <a:fld id="{08026DF3-9B06-4E68-B3A6-93D15B1CC03B}" type="slidenum">
              <a:rPr lang="en-US" altLang="en-US"/>
              <a:pPr/>
              <a:t>‹#›</a:t>
            </a:fld>
            <a:endParaRPr lang="en-US" altLang="en-US"/>
          </a:p>
        </p:txBody>
      </p:sp>
    </p:spTree>
    <p:extLst>
      <p:ext uri="{BB962C8B-B14F-4D97-AF65-F5344CB8AC3E}">
        <p14:creationId xmlns:p14="http://schemas.microsoft.com/office/powerpoint/2010/main" val="309611048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3CB28B4-B1F5-4760-BD0A-847F80146944}" type="datetime1">
              <a:rPr lang="en-US" smtClean="0"/>
              <a:t>5/31/2019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5" name="Slide Number Placeholder 5"/>
          <p:cNvSpPr>
            <a:spLocks noGrp="1"/>
          </p:cNvSpPr>
          <p:nvPr>
            <p:ph type="sldNum" sz="quarter" idx="12"/>
          </p:nvPr>
        </p:nvSpPr>
        <p:spPr/>
        <p:txBody>
          <a:bodyPr/>
          <a:lstStyle>
            <a:lvl1pPr>
              <a:defRPr/>
            </a:lvl1pPr>
          </a:lstStyle>
          <a:p>
            <a:fld id="{0332EF3D-AF88-4525-AEF2-1174B025DEB7}" type="slidenum">
              <a:rPr lang="en-US" altLang="en-US"/>
              <a:pPr/>
              <a:t>‹#›</a:t>
            </a:fld>
            <a:endParaRPr lang="en-US" altLang="en-US"/>
          </a:p>
        </p:txBody>
      </p:sp>
    </p:spTree>
    <p:extLst>
      <p:ext uri="{BB962C8B-B14F-4D97-AF65-F5344CB8AC3E}">
        <p14:creationId xmlns:p14="http://schemas.microsoft.com/office/powerpoint/2010/main" val="336150232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8F2E6D9-D268-49DA-A43C-08AA4592EDB1}" type="datetime1">
              <a:rPr lang="en-US" smtClean="0"/>
              <a:t>5/31/2019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4" name="Slide Number Placeholder 5"/>
          <p:cNvSpPr>
            <a:spLocks noGrp="1"/>
          </p:cNvSpPr>
          <p:nvPr>
            <p:ph type="sldNum" sz="quarter" idx="12"/>
          </p:nvPr>
        </p:nvSpPr>
        <p:spPr/>
        <p:txBody>
          <a:bodyPr/>
          <a:lstStyle>
            <a:lvl1pPr>
              <a:defRPr/>
            </a:lvl1pPr>
          </a:lstStyle>
          <a:p>
            <a:fld id="{9EF6935C-BBDA-4BC4-A36D-8B6348CAB876}" type="slidenum">
              <a:rPr lang="en-US" altLang="en-US"/>
              <a:pPr/>
              <a:t>‹#›</a:t>
            </a:fld>
            <a:endParaRPr lang="en-US" altLang="en-US"/>
          </a:p>
        </p:txBody>
      </p:sp>
    </p:spTree>
    <p:extLst>
      <p:ext uri="{BB962C8B-B14F-4D97-AF65-F5344CB8AC3E}">
        <p14:creationId xmlns:p14="http://schemas.microsoft.com/office/powerpoint/2010/main" val="410841652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1401504-9B58-411A-B53D-8108CA988990}" type="datetime1">
              <a:rPr lang="en-US" smtClean="0"/>
              <a:t>5/31/2019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7" name="Slide Number Placeholder 5"/>
          <p:cNvSpPr>
            <a:spLocks noGrp="1"/>
          </p:cNvSpPr>
          <p:nvPr>
            <p:ph type="sldNum" sz="quarter" idx="12"/>
          </p:nvPr>
        </p:nvSpPr>
        <p:spPr/>
        <p:txBody>
          <a:bodyPr/>
          <a:lstStyle>
            <a:lvl1pPr>
              <a:defRPr/>
            </a:lvl1pPr>
          </a:lstStyle>
          <a:p>
            <a:fld id="{482FFBA5-FDF6-4251-8DC7-ED2A401E954C}" type="slidenum">
              <a:rPr lang="en-US" altLang="en-US"/>
              <a:pPr/>
              <a:t>‹#›</a:t>
            </a:fld>
            <a:endParaRPr lang="en-US" altLang="en-US"/>
          </a:p>
        </p:txBody>
      </p:sp>
    </p:spTree>
    <p:extLst>
      <p:ext uri="{BB962C8B-B14F-4D97-AF65-F5344CB8AC3E}">
        <p14:creationId xmlns:p14="http://schemas.microsoft.com/office/powerpoint/2010/main" val="189683332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E593136-3966-49F6-BF96-DA99229BC42C}" type="datetime1">
              <a:rPr lang="en-US" smtClean="0"/>
              <a:t>5/31/2019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7" name="Slide Number Placeholder 5"/>
          <p:cNvSpPr>
            <a:spLocks noGrp="1"/>
          </p:cNvSpPr>
          <p:nvPr>
            <p:ph type="sldNum" sz="quarter" idx="12"/>
          </p:nvPr>
        </p:nvSpPr>
        <p:spPr/>
        <p:txBody>
          <a:bodyPr/>
          <a:lstStyle>
            <a:lvl1pPr>
              <a:defRPr/>
            </a:lvl1pPr>
          </a:lstStyle>
          <a:p>
            <a:fld id="{81BD09F3-1945-40CF-827C-F8B019935DFE}" type="slidenum">
              <a:rPr lang="en-US" altLang="en-US"/>
              <a:pPr/>
              <a:t>‹#›</a:t>
            </a:fld>
            <a:endParaRPr lang="en-US" altLang="en-US"/>
          </a:p>
        </p:txBody>
      </p:sp>
    </p:spTree>
    <p:extLst>
      <p:ext uri="{BB962C8B-B14F-4D97-AF65-F5344CB8AC3E}">
        <p14:creationId xmlns:p14="http://schemas.microsoft.com/office/powerpoint/2010/main" val="2342093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7640458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23F00C0-62E7-4C84-B325-FA373C3EF817}"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fld id="{BA18C25F-5112-4F8D-A58E-6B1183D1338A}" type="slidenum">
              <a:rPr lang="en-US" altLang="en-US"/>
              <a:pPr/>
              <a:t>‹#›</a:t>
            </a:fld>
            <a:endParaRPr lang="en-US" altLang="en-US"/>
          </a:p>
        </p:txBody>
      </p:sp>
    </p:spTree>
    <p:extLst>
      <p:ext uri="{BB962C8B-B14F-4D97-AF65-F5344CB8AC3E}">
        <p14:creationId xmlns:p14="http://schemas.microsoft.com/office/powerpoint/2010/main" val="335352586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E04825B-6A2E-4809-987A-23E86837ABC5}"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fld id="{3220A5B6-F1A8-4BA0-A805-A114F4195067}" type="slidenum">
              <a:rPr lang="en-US" altLang="en-US"/>
              <a:pPr/>
              <a:t>‹#›</a:t>
            </a:fld>
            <a:endParaRPr lang="en-US" altLang="en-US"/>
          </a:p>
        </p:txBody>
      </p:sp>
    </p:spTree>
    <p:extLst>
      <p:ext uri="{BB962C8B-B14F-4D97-AF65-F5344CB8AC3E}">
        <p14:creationId xmlns:p14="http://schemas.microsoft.com/office/powerpoint/2010/main" val="249683132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196520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4641963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60325199"/>
      </p:ext>
    </p:extLst>
  </p:cSld>
  <p:clrMapOvr>
    <a:masterClrMapping/>
  </p:clrMapOvr>
  <p:transition spd="med">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106367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25856268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7"/>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345563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9826179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31532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6698391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0240902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6491204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6865126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0524106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661384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7718015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493828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4"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114189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5" name="Picture 7"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7125370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249989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166097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9175096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76105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29621426"/>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6"/>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3468130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pic>
        <p:nvPicPr>
          <p:cNvPr id="4"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1946637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854839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1045766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0822797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643916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9871056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2519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6"/>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5935442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425575"/>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rgbClr val="6D6E71"/>
                </a:solidFill>
                <a:latin typeface="Arial" pitchFamily="34" charset="0"/>
                <a:cs typeface="Arial" pitchFamily="34" charset="0"/>
              </a:rPr>
              <a:t>Disclaimer </a:t>
            </a:r>
          </a:p>
          <a:p>
            <a:pPr algn="just" fontAlgn="auto">
              <a:spcBef>
                <a:spcPts val="450"/>
              </a:spcBef>
              <a:spcAft>
                <a:spcPts val="0"/>
              </a:spcAft>
              <a:defRPr/>
            </a:pPr>
            <a:r>
              <a:rPr lang="en-US" sz="675" dirty="0">
                <a:solidFill>
                  <a:srgbClr val="6D6E71"/>
                </a:solidFill>
                <a:latin typeface="Arial" pitchFamily="34" charset="0"/>
                <a:cs typeface="Arial" pitchFamily="34" charset="0"/>
              </a:rPr>
              <a:t>Tech Mahindra, herein referred to as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Information contained in a presentation hosted or promoted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sp>
        <p:nvSpPr>
          <p:cNvPr id="2" name="Title 1"/>
          <p:cNvSpPr>
            <a:spLocks noGrp="1"/>
          </p:cNvSpPr>
          <p:nvPr>
            <p:ph type="title"/>
          </p:nvPr>
        </p:nvSpPr>
        <p:spPr bwMode="gray">
          <a:xfrm>
            <a:off x="1366838" y="1527296"/>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18122944"/>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solidFill>
                <a:prstClr val="black"/>
              </a:solidFill>
            </a:endParaRPr>
          </a:p>
        </p:txBody>
      </p:sp>
      <p:pic>
        <p:nvPicPr>
          <p:cNvPr id="3" name="Picture 7"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49150"/>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971677"/>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97726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653205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396568410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1253555221"/>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199209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8983747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0272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0369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pic>
        <p:nvPicPr>
          <p:cNvPr id="4"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3905641"/>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3307552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349045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12277929"/>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7390959"/>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3193833965"/>
      </p:ext>
    </p:extLst>
  </p:cSld>
  <p:clrMapOvr>
    <a:masterClrMapping/>
  </p:clrMapOvr>
  <p:transition>
    <p:fade thruBlk="1"/>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810020352"/>
      </p:ext>
    </p:extLst>
  </p:cSld>
  <p:clrMapOvr>
    <a:masterClrMapping/>
  </p:clrMapOvr>
  <p:transition>
    <p:fade thruBlk="1"/>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006238743"/>
      </p:ext>
    </p:extLst>
  </p:cSld>
  <p:clrMapOvr>
    <a:masterClrMapping/>
  </p:clrMapOvr>
  <p:transition>
    <p:fade thruBlk="1"/>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bwMode="auto">
          <a:xfrm>
            <a:off x="611188" y="2363788"/>
            <a:ext cx="6338887" cy="509587"/>
          </a:xfrm>
          <a:ln w="9525" algn="ctr"/>
        </p:spPr>
        <p:txBody>
          <a:bodyPr lIns="82314" tIns="41157" rIns="82314" bIns="41157" anchor="t">
            <a:spAutoFit/>
          </a:bodyPr>
          <a:lstStyle>
            <a:lvl1pPr defTabSz="823913">
              <a:spcBef>
                <a:spcPct val="50000"/>
              </a:spcBef>
              <a:defRPr sz="2800"/>
            </a:lvl1pPr>
          </a:lstStyle>
          <a:p>
            <a:r>
              <a:rPr lang="en-US" smtClean="0"/>
              <a:t>Click to edit Master title style</a:t>
            </a:r>
            <a:endParaRPr lang="en-US"/>
          </a:p>
        </p:txBody>
      </p:sp>
    </p:spTree>
    <p:extLst>
      <p:ext uri="{BB962C8B-B14F-4D97-AF65-F5344CB8AC3E}">
        <p14:creationId xmlns:p14="http://schemas.microsoft.com/office/powerpoint/2010/main" val="328964961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00" y="344488"/>
            <a:ext cx="7192963" cy="3667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6075" y="854075"/>
            <a:ext cx="4175125" cy="5648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854075"/>
            <a:ext cx="4175125" cy="5648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3748512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6958069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87939289"/>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862374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0013919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2612394"/>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505886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366159200"/>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97403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28860295"/>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873107"/>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376091624"/>
      </p:ext>
    </p:extLst>
  </p:cSld>
  <p:clrMapOvr>
    <a:masterClrMapping/>
  </p:clrMapOvr>
  <p:transition>
    <p:fade thruBlk="1"/>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549432426"/>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86810105"/>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90327998"/>
      </p:ext>
    </p:extLst>
  </p:cSld>
  <p:clrMapOvr>
    <a:masterClrMapping/>
  </p:clrMapOvr>
  <p:transition>
    <p:fade thruBlk="1"/>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56463223"/>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33573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867967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04469602"/>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652855930"/>
      </p:ext>
    </p:extLst>
  </p:cSld>
  <p:clrMapOvr>
    <a:masterClrMapping/>
  </p:clrMapOvr>
  <p:transition spd="med">
    <p:fade/>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9955881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20826489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7"/>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4421781"/>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41042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44042885"/>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3970022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2874320"/>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77371403"/>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58608066"/>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30066973"/>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9815719"/>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7339102"/>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399570"/>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4"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3985997"/>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5" name="Picture 7"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20772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28128769"/>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434230545"/>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82667190"/>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235956112"/>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6"/>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7283189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pic>
        <p:nvPicPr>
          <p:cNvPr id="4"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02757156"/>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57814969"/>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64959726"/>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01226706"/>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55578851"/>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853121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64617908"/>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82206875"/>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425575"/>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rgbClr val="6D6E71"/>
                </a:solidFill>
                <a:latin typeface="Arial" pitchFamily="34" charset="0"/>
                <a:cs typeface="Arial" pitchFamily="34" charset="0"/>
              </a:rPr>
              <a:t>Disclaimer </a:t>
            </a:r>
          </a:p>
          <a:p>
            <a:pPr algn="just" fontAlgn="auto">
              <a:spcBef>
                <a:spcPts val="450"/>
              </a:spcBef>
              <a:spcAft>
                <a:spcPts val="0"/>
              </a:spcAft>
              <a:defRPr/>
            </a:pPr>
            <a:r>
              <a:rPr lang="en-US" sz="675" dirty="0">
                <a:solidFill>
                  <a:srgbClr val="6D6E71"/>
                </a:solidFill>
                <a:latin typeface="Arial" pitchFamily="34" charset="0"/>
                <a:cs typeface="Arial" pitchFamily="34" charset="0"/>
              </a:rPr>
              <a:t>Tech Mahindra, herein referred to as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Information contained in a presentation hosted or promoted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sp>
        <p:nvSpPr>
          <p:cNvPr id="2" name="Title 1"/>
          <p:cNvSpPr>
            <a:spLocks noGrp="1"/>
          </p:cNvSpPr>
          <p:nvPr>
            <p:ph type="title"/>
          </p:nvPr>
        </p:nvSpPr>
        <p:spPr bwMode="gray">
          <a:xfrm>
            <a:off x="1366838" y="1527296"/>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72890218"/>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solidFill>
                <a:prstClr val="black"/>
              </a:solidFill>
            </a:endParaRPr>
          </a:p>
        </p:txBody>
      </p:sp>
      <p:pic>
        <p:nvPicPr>
          <p:cNvPr id="3" name="Picture 7"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8033541"/>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971677"/>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0364625"/>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0314861"/>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24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1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31364499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3422381"/>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149875128"/>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8137680"/>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12332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5847633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71476294"/>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1746649"/>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1" y="838200"/>
            <a:ext cx="3008313" cy="596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838202"/>
            <a:ext cx="5111750" cy="5287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656792249"/>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1296711535"/>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3411277974"/>
      </p:ext>
    </p:extLst>
  </p:cSld>
  <p:clrMapOvr>
    <a:masterClrMapping/>
  </p:clrMapOvr>
  <p:transition>
    <p:fade thruBlk="1"/>
  </p:transition>
</p:sldLayout>
</file>

<file path=ppt/slideLayouts/slideLayout28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188578580"/>
      </p:ext>
    </p:extLst>
  </p:cSld>
  <p:clrMapOvr>
    <a:masterClrMapping/>
  </p:clrMapOvr>
  <p:transition>
    <p:fade thruBlk="1"/>
  </p:transition>
</p:sldLayout>
</file>

<file path=ppt/slideLayouts/slideLayout28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761947819"/>
      </p:ext>
    </p:extLst>
  </p:cSld>
  <p:clrMapOvr>
    <a:masterClrMapping/>
  </p:clrMapOvr>
  <p:transition>
    <p:fade thruBlk="1"/>
  </p:transition>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p:cSld name="18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1" y="469900"/>
            <a:ext cx="8539163" cy="338138"/>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061647592"/>
      </p:ext>
    </p:extLst>
  </p:cSld>
  <p:clrMapOvr>
    <a:masterClrMapping/>
  </p:clrMapOvr>
  <p:transition spd="med">
    <p:fade/>
  </p:transition>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017997671"/>
      </p:ext>
    </p:extLst>
  </p:cSld>
  <p:clrMapOvr>
    <a:masterClrMapping/>
  </p:clrMapOvr>
  <p:transition spd="med">
    <p:fade/>
  </p:transition>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0"/>
            <a:ext cx="5511800" cy="1231106"/>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389489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425575"/>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rgbClr val="6D6E71"/>
                </a:solidFill>
                <a:latin typeface="Arial" pitchFamily="34" charset="0"/>
                <a:cs typeface="Arial" pitchFamily="34" charset="0"/>
              </a:rPr>
              <a:t>Disclaimer </a:t>
            </a:r>
          </a:p>
          <a:p>
            <a:pPr algn="just" fontAlgn="auto">
              <a:spcBef>
                <a:spcPts val="450"/>
              </a:spcBef>
              <a:spcAft>
                <a:spcPts val="0"/>
              </a:spcAft>
              <a:defRPr/>
            </a:pPr>
            <a:r>
              <a:rPr lang="en-US" sz="675" dirty="0">
                <a:solidFill>
                  <a:srgbClr val="6D6E71"/>
                </a:solidFill>
                <a:latin typeface="Arial" pitchFamily="34" charset="0"/>
                <a:cs typeface="Arial" pitchFamily="34" charset="0"/>
              </a:rPr>
              <a:t>Tech Mahindra, herein referred to as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Information contained in a presentation hosted or promoted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sp>
        <p:nvSpPr>
          <p:cNvPr id="2" name="Title 1"/>
          <p:cNvSpPr>
            <a:spLocks noGrp="1"/>
          </p:cNvSpPr>
          <p:nvPr>
            <p:ph type="title"/>
          </p:nvPr>
        </p:nvSpPr>
        <p:spPr bwMode="gray">
          <a:xfrm>
            <a:off x="1366838" y="1527296"/>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08939986"/>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EEED666-4E91-4EE7-A94C-53BAA7041780}"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pPr>
              <a:defRPr/>
            </a:pPr>
            <a:fld id="{28267352-941A-473D-A639-591E5CEFC707}" type="slidenum">
              <a:rPr lang="en-US" altLang="en-US"/>
              <a:pPr>
                <a:defRPr/>
              </a:pPr>
              <a:t>‹#›</a:t>
            </a:fld>
            <a:endParaRPr lang="en-US" altLang="en-US"/>
          </a:p>
        </p:txBody>
      </p:sp>
    </p:spTree>
    <p:extLst>
      <p:ext uri="{BB962C8B-B14F-4D97-AF65-F5344CB8AC3E}">
        <p14:creationId xmlns:p14="http://schemas.microsoft.com/office/powerpoint/2010/main" val="1015686649"/>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6CFACEE-0EB9-4037-9C96-9965C2C1D029}"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pPr>
              <a:defRPr/>
            </a:pPr>
            <a:fld id="{52EE1450-3B68-44BD-8470-423AB178736E}" type="slidenum">
              <a:rPr lang="en-US" altLang="en-US"/>
              <a:pPr>
                <a:defRPr/>
              </a:pPr>
              <a:t>‹#›</a:t>
            </a:fld>
            <a:endParaRPr lang="en-US" altLang="en-US"/>
          </a:p>
        </p:txBody>
      </p:sp>
    </p:spTree>
    <p:extLst>
      <p:ext uri="{BB962C8B-B14F-4D97-AF65-F5344CB8AC3E}">
        <p14:creationId xmlns:p14="http://schemas.microsoft.com/office/powerpoint/2010/main" val="1290682337"/>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7C6B131-CA73-452C-BA2A-8782C9085A82}"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pPr>
              <a:defRPr/>
            </a:pPr>
            <a:fld id="{7CCA79D4-BCF7-4570-8654-9F9205A4829B}" type="slidenum">
              <a:rPr lang="en-US" altLang="en-US"/>
              <a:pPr>
                <a:defRPr/>
              </a:pPr>
              <a:t>‹#›</a:t>
            </a:fld>
            <a:endParaRPr lang="en-US" altLang="en-US"/>
          </a:p>
        </p:txBody>
      </p:sp>
    </p:spTree>
    <p:extLst>
      <p:ext uri="{BB962C8B-B14F-4D97-AF65-F5344CB8AC3E}">
        <p14:creationId xmlns:p14="http://schemas.microsoft.com/office/powerpoint/2010/main" val="63885027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791E3AA-4492-4A7D-BF60-7EDA8FEB42A6}" type="datetime1">
              <a:rPr lang="en-US" smtClean="0"/>
              <a:t>5/31/2019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7" name="Slide Number Placeholder 5"/>
          <p:cNvSpPr>
            <a:spLocks noGrp="1"/>
          </p:cNvSpPr>
          <p:nvPr>
            <p:ph type="sldNum" sz="quarter" idx="12"/>
          </p:nvPr>
        </p:nvSpPr>
        <p:spPr/>
        <p:txBody>
          <a:bodyPr/>
          <a:lstStyle>
            <a:lvl1pPr>
              <a:defRPr/>
            </a:lvl1pPr>
          </a:lstStyle>
          <a:p>
            <a:pPr>
              <a:defRPr/>
            </a:pPr>
            <a:fld id="{89269CC5-1D06-490E-ADE6-9183C5EB1E58}" type="slidenum">
              <a:rPr lang="en-US" altLang="en-US"/>
              <a:pPr>
                <a:defRPr/>
              </a:pPr>
              <a:t>‹#›</a:t>
            </a:fld>
            <a:endParaRPr lang="en-US" altLang="en-US"/>
          </a:p>
        </p:txBody>
      </p:sp>
    </p:spTree>
    <p:extLst>
      <p:ext uri="{BB962C8B-B14F-4D97-AF65-F5344CB8AC3E}">
        <p14:creationId xmlns:p14="http://schemas.microsoft.com/office/powerpoint/2010/main" val="3739212618"/>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7457FD5-829E-47C9-BA08-A2E03CD75DFD}" type="datetime1">
              <a:rPr lang="en-US" smtClean="0"/>
              <a:t>5/31/2019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9" name="Slide Number Placeholder 5"/>
          <p:cNvSpPr>
            <a:spLocks noGrp="1"/>
          </p:cNvSpPr>
          <p:nvPr>
            <p:ph type="sldNum" sz="quarter" idx="12"/>
          </p:nvPr>
        </p:nvSpPr>
        <p:spPr/>
        <p:txBody>
          <a:bodyPr/>
          <a:lstStyle>
            <a:lvl1pPr>
              <a:defRPr/>
            </a:lvl1pPr>
          </a:lstStyle>
          <a:p>
            <a:pPr>
              <a:defRPr/>
            </a:pPr>
            <a:fld id="{0655B44B-6602-451D-98AD-6D52C91F09F8}" type="slidenum">
              <a:rPr lang="en-US" altLang="en-US"/>
              <a:pPr>
                <a:defRPr/>
              </a:pPr>
              <a:t>‹#›</a:t>
            </a:fld>
            <a:endParaRPr lang="en-US" altLang="en-US"/>
          </a:p>
        </p:txBody>
      </p:sp>
    </p:spTree>
    <p:extLst>
      <p:ext uri="{BB962C8B-B14F-4D97-AF65-F5344CB8AC3E}">
        <p14:creationId xmlns:p14="http://schemas.microsoft.com/office/powerpoint/2010/main" val="3674910451"/>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C580605-4703-4D29-8313-77F0E03E6A0E}" type="datetime1">
              <a:rPr lang="en-US" smtClean="0"/>
              <a:t>5/31/2019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5" name="Slide Number Placeholder 5"/>
          <p:cNvSpPr>
            <a:spLocks noGrp="1"/>
          </p:cNvSpPr>
          <p:nvPr>
            <p:ph type="sldNum" sz="quarter" idx="12"/>
          </p:nvPr>
        </p:nvSpPr>
        <p:spPr/>
        <p:txBody>
          <a:bodyPr/>
          <a:lstStyle>
            <a:lvl1pPr>
              <a:defRPr/>
            </a:lvl1pPr>
          </a:lstStyle>
          <a:p>
            <a:pPr>
              <a:defRPr/>
            </a:pPr>
            <a:fld id="{8B9CDDE1-6D79-4A8F-8C44-8FCD88DF097C}" type="slidenum">
              <a:rPr lang="en-US" altLang="en-US"/>
              <a:pPr>
                <a:defRPr/>
              </a:pPr>
              <a:t>‹#›</a:t>
            </a:fld>
            <a:endParaRPr lang="en-US" altLang="en-US"/>
          </a:p>
        </p:txBody>
      </p:sp>
    </p:spTree>
    <p:extLst>
      <p:ext uri="{BB962C8B-B14F-4D97-AF65-F5344CB8AC3E}">
        <p14:creationId xmlns:p14="http://schemas.microsoft.com/office/powerpoint/2010/main" val="563331855"/>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64B0FA9-244B-4EFA-9052-2E4A802860FC}" type="datetime1">
              <a:rPr lang="en-US" smtClean="0"/>
              <a:t>5/31/2019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4" name="Slide Number Placeholder 5"/>
          <p:cNvSpPr>
            <a:spLocks noGrp="1"/>
          </p:cNvSpPr>
          <p:nvPr>
            <p:ph type="sldNum" sz="quarter" idx="12"/>
          </p:nvPr>
        </p:nvSpPr>
        <p:spPr/>
        <p:txBody>
          <a:bodyPr/>
          <a:lstStyle>
            <a:lvl1pPr>
              <a:defRPr/>
            </a:lvl1pPr>
          </a:lstStyle>
          <a:p>
            <a:pPr>
              <a:defRPr/>
            </a:pPr>
            <a:fld id="{7CF4CC97-823A-4F48-A242-AFBD28A117A6}" type="slidenum">
              <a:rPr lang="en-US" altLang="en-US"/>
              <a:pPr>
                <a:defRPr/>
              </a:pPr>
              <a:t>‹#›</a:t>
            </a:fld>
            <a:endParaRPr lang="en-US" altLang="en-US"/>
          </a:p>
        </p:txBody>
      </p:sp>
    </p:spTree>
    <p:extLst>
      <p:ext uri="{BB962C8B-B14F-4D97-AF65-F5344CB8AC3E}">
        <p14:creationId xmlns:p14="http://schemas.microsoft.com/office/powerpoint/2010/main" val="3393202763"/>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3B24A44-F832-48E1-982B-A0BC27D3F38E}" type="datetime1">
              <a:rPr lang="en-US" smtClean="0"/>
              <a:t>5/31/2019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7" name="Slide Number Placeholder 5"/>
          <p:cNvSpPr>
            <a:spLocks noGrp="1"/>
          </p:cNvSpPr>
          <p:nvPr>
            <p:ph type="sldNum" sz="quarter" idx="12"/>
          </p:nvPr>
        </p:nvSpPr>
        <p:spPr/>
        <p:txBody>
          <a:bodyPr/>
          <a:lstStyle>
            <a:lvl1pPr>
              <a:defRPr/>
            </a:lvl1pPr>
          </a:lstStyle>
          <a:p>
            <a:pPr>
              <a:defRPr/>
            </a:pPr>
            <a:fld id="{38A3267F-37A0-429C-9323-16464AEF5F05}" type="slidenum">
              <a:rPr lang="en-US" altLang="en-US"/>
              <a:pPr>
                <a:defRPr/>
              </a:pPr>
              <a:t>‹#›</a:t>
            </a:fld>
            <a:endParaRPr lang="en-US" altLang="en-US"/>
          </a:p>
        </p:txBody>
      </p:sp>
    </p:spTree>
    <p:extLst>
      <p:ext uri="{BB962C8B-B14F-4D97-AF65-F5344CB8AC3E}">
        <p14:creationId xmlns:p14="http://schemas.microsoft.com/office/powerpoint/2010/main" val="993437639"/>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6E28867-8D4B-4A77-8102-6E912E327F9B}" type="datetime1">
              <a:rPr lang="en-US" smtClean="0"/>
              <a:t>5/31/2019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7" name="Slide Number Placeholder 5"/>
          <p:cNvSpPr>
            <a:spLocks noGrp="1"/>
          </p:cNvSpPr>
          <p:nvPr>
            <p:ph type="sldNum" sz="quarter" idx="12"/>
          </p:nvPr>
        </p:nvSpPr>
        <p:spPr/>
        <p:txBody>
          <a:bodyPr/>
          <a:lstStyle>
            <a:lvl1pPr>
              <a:defRPr/>
            </a:lvl1pPr>
          </a:lstStyle>
          <a:p>
            <a:pPr>
              <a:defRPr/>
            </a:pPr>
            <a:fld id="{1110E8EC-5509-4999-A2F8-1B7FB1D0AB8B}" type="slidenum">
              <a:rPr lang="en-US" altLang="en-US"/>
              <a:pPr>
                <a:defRPr/>
              </a:pPr>
              <a:t>‹#›</a:t>
            </a:fld>
            <a:endParaRPr lang="en-US" altLang="en-US"/>
          </a:p>
        </p:txBody>
      </p:sp>
    </p:spTree>
    <p:extLst>
      <p:ext uri="{BB962C8B-B14F-4D97-AF65-F5344CB8AC3E}">
        <p14:creationId xmlns:p14="http://schemas.microsoft.com/office/powerpoint/2010/main" val="3759477575"/>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8959677-E729-44F0-B8B5-53A87917031A}"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pPr>
              <a:defRPr/>
            </a:pPr>
            <a:fld id="{FBFFF2DB-20F1-49EC-9360-8666C6359868}" type="slidenum">
              <a:rPr lang="en-US" altLang="en-US"/>
              <a:pPr>
                <a:defRPr/>
              </a:pPr>
              <a:t>‹#›</a:t>
            </a:fld>
            <a:endParaRPr lang="en-US" altLang="en-US"/>
          </a:p>
        </p:txBody>
      </p:sp>
    </p:spTree>
    <p:extLst>
      <p:ext uri="{BB962C8B-B14F-4D97-AF65-F5344CB8AC3E}">
        <p14:creationId xmlns:p14="http://schemas.microsoft.com/office/powerpoint/2010/main" val="314333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97007261"/>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solidFill>
                <a:prstClr val="black"/>
              </a:solidFill>
            </a:endParaRPr>
          </a:p>
        </p:txBody>
      </p:sp>
      <p:pic>
        <p:nvPicPr>
          <p:cNvPr id="3" name="Picture 7"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475407"/>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9F174BF-0442-4598-9FBB-8B1DF8791598}"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pPr>
              <a:defRPr/>
            </a:pPr>
            <a:fld id="{5011CB1E-F88E-47A3-8E26-FF76FC72EDA9}" type="slidenum">
              <a:rPr lang="en-US" altLang="en-US"/>
              <a:pPr>
                <a:defRPr/>
              </a:pPr>
              <a:t>‹#›</a:t>
            </a:fld>
            <a:endParaRPr lang="en-US" altLang="en-US"/>
          </a:p>
        </p:txBody>
      </p:sp>
    </p:spTree>
    <p:extLst>
      <p:ext uri="{BB962C8B-B14F-4D97-AF65-F5344CB8AC3E}">
        <p14:creationId xmlns:p14="http://schemas.microsoft.com/office/powerpoint/2010/main" val="2115311925"/>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24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1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1122646709"/>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273945"/>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2492663674"/>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14973948"/>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6798737"/>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47936039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4208472"/>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1" y="838200"/>
            <a:ext cx="3008313" cy="596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838202"/>
            <a:ext cx="5111750" cy="5287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2601567172"/>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5810085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971677"/>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024458"/>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2795194276"/>
      </p:ext>
    </p:extLst>
  </p:cSld>
  <p:clrMapOvr>
    <a:masterClrMapping/>
  </p:clrMapOvr>
  <p:transition>
    <p:fade thruBlk="1"/>
  </p:transition>
</p:sldLayout>
</file>

<file path=ppt/slideLayouts/slideLayout31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175712134"/>
      </p:ext>
    </p:extLst>
  </p:cSld>
  <p:clrMapOvr>
    <a:masterClrMapping/>
  </p:clrMapOvr>
  <p:transition>
    <p:fade thruBlk="1"/>
  </p:transition>
</p:sldLayout>
</file>

<file path=ppt/slideLayouts/slideLayout3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28953710"/>
      </p:ext>
    </p:extLst>
  </p:cSld>
  <p:clrMapOvr>
    <a:masterClrMapping/>
  </p:clrMapOvr>
  <p:transition>
    <p:fade thruBlk="1"/>
  </p:transition>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p:cSld name="18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1" y="469900"/>
            <a:ext cx="8539163" cy="338138"/>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42968711"/>
      </p:ext>
    </p:extLst>
  </p:cSld>
  <p:clrMapOvr>
    <a:masterClrMapping/>
  </p:clrMapOvr>
  <p:transition spd="med">
    <p:fade/>
  </p:transition>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762320638"/>
      </p:ext>
    </p:extLst>
  </p:cSld>
  <p:clrMapOvr>
    <a:masterClrMapping/>
  </p:clrMapOvr>
  <p:transition spd="med">
    <p:fade/>
  </p:transition>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0"/>
            <a:ext cx="5511800" cy="1231106"/>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36237885"/>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445B662-C5A9-455B-BE53-F1296388BBFA}"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pPr>
              <a:defRPr/>
            </a:pPr>
            <a:fld id="{CCB02187-D216-41FF-96AA-1FD0B5B8BCD2}" type="slidenum">
              <a:rPr lang="en-US" altLang="en-US"/>
              <a:pPr>
                <a:defRPr/>
              </a:pPr>
              <a:t>‹#›</a:t>
            </a:fld>
            <a:endParaRPr lang="en-US" altLang="en-US"/>
          </a:p>
        </p:txBody>
      </p:sp>
    </p:spTree>
    <p:extLst>
      <p:ext uri="{BB962C8B-B14F-4D97-AF65-F5344CB8AC3E}">
        <p14:creationId xmlns:p14="http://schemas.microsoft.com/office/powerpoint/2010/main" val="3761226864"/>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A4F1FB1-A659-4610-9990-C2BC6F0A47B5}"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pPr>
              <a:defRPr/>
            </a:pPr>
            <a:fld id="{6C872BC4-625F-4FB7-BDEC-A55136B41635}" type="slidenum">
              <a:rPr lang="en-US" altLang="en-US"/>
              <a:pPr>
                <a:defRPr/>
              </a:pPr>
              <a:t>‹#›</a:t>
            </a:fld>
            <a:endParaRPr lang="en-US" altLang="en-US"/>
          </a:p>
        </p:txBody>
      </p:sp>
    </p:spTree>
    <p:extLst>
      <p:ext uri="{BB962C8B-B14F-4D97-AF65-F5344CB8AC3E}">
        <p14:creationId xmlns:p14="http://schemas.microsoft.com/office/powerpoint/2010/main" val="952870209"/>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5C1A97C-09EF-4721-BA55-4EAAFBCE0FDA}"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pPr>
              <a:defRPr/>
            </a:pPr>
            <a:fld id="{834F2951-0EE3-4536-8A12-C9DA1CA07D3D}" type="slidenum">
              <a:rPr lang="en-US" altLang="en-US"/>
              <a:pPr>
                <a:defRPr/>
              </a:pPr>
              <a:t>‹#›</a:t>
            </a:fld>
            <a:endParaRPr lang="en-US" altLang="en-US"/>
          </a:p>
        </p:txBody>
      </p:sp>
    </p:spTree>
    <p:extLst>
      <p:ext uri="{BB962C8B-B14F-4D97-AF65-F5344CB8AC3E}">
        <p14:creationId xmlns:p14="http://schemas.microsoft.com/office/powerpoint/2010/main" val="3642792554"/>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32A47E9-ED71-48BB-9316-861A77D8D470}" type="datetime1">
              <a:rPr lang="en-US" smtClean="0"/>
              <a:t>5/31/2019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7" name="Slide Number Placeholder 5"/>
          <p:cNvSpPr>
            <a:spLocks noGrp="1"/>
          </p:cNvSpPr>
          <p:nvPr>
            <p:ph type="sldNum" sz="quarter" idx="12"/>
          </p:nvPr>
        </p:nvSpPr>
        <p:spPr/>
        <p:txBody>
          <a:bodyPr/>
          <a:lstStyle>
            <a:lvl1pPr>
              <a:defRPr/>
            </a:lvl1pPr>
          </a:lstStyle>
          <a:p>
            <a:pPr>
              <a:defRPr/>
            </a:pPr>
            <a:fld id="{E9792325-0DEB-46EC-B7CD-FCE70979D16A}" type="slidenum">
              <a:rPr lang="en-US" altLang="en-US"/>
              <a:pPr>
                <a:defRPr/>
              </a:pPr>
              <a:t>‹#›</a:t>
            </a:fld>
            <a:endParaRPr lang="en-US" altLang="en-US"/>
          </a:p>
        </p:txBody>
      </p:sp>
    </p:spTree>
    <p:extLst>
      <p:ext uri="{BB962C8B-B14F-4D97-AF65-F5344CB8AC3E}">
        <p14:creationId xmlns:p14="http://schemas.microsoft.com/office/powerpoint/2010/main" val="42452164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1560707"/>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AA045D1-76DB-4183-965D-A05B98CA9C9C}" type="datetime1">
              <a:rPr lang="en-US" smtClean="0"/>
              <a:t>5/31/2019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9" name="Slide Number Placeholder 5"/>
          <p:cNvSpPr>
            <a:spLocks noGrp="1"/>
          </p:cNvSpPr>
          <p:nvPr>
            <p:ph type="sldNum" sz="quarter" idx="12"/>
          </p:nvPr>
        </p:nvSpPr>
        <p:spPr/>
        <p:txBody>
          <a:bodyPr/>
          <a:lstStyle>
            <a:lvl1pPr>
              <a:defRPr/>
            </a:lvl1pPr>
          </a:lstStyle>
          <a:p>
            <a:pPr>
              <a:defRPr/>
            </a:pPr>
            <a:fld id="{96402259-F2D6-4165-936C-2D1273E1EED7}" type="slidenum">
              <a:rPr lang="en-US" altLang="en-US"/>
              <a:pPr>
                <a:defRPr/>
              </a:pPr>
              <a:t>‹#›</a:t>
            </a:fld>
            <a:endParaRPr lang="en-US" altLang="en-US"/>
          </a:p>
        </p:txBody>
      </p:sp>
    </p:spTree>
    <p:extLst>
      <p:ext uri="{BB962C8B-B14F-4D97-AF65-F5344CB8AC3E}">
        <p14:creationId xmlns:p14="http://schemas.microsoft.com/office/powerpoint/2010/main" val="3650535245"/>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B19A0E0-B178-456B-8B64-80A4DF5BEACB}" type="datetime1">
              <a:rPr lang="en-US" smtClean="0"/>
              <a:t>5/31/2019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5" name="Slide Number Placeholder 5"/>
          <p:cNvSpPr>
            <a:spLocks noGrp="1"/>
          </p:cNvSpPr>
          <p:nvPr>
            <p:ph type="sldNum" sz="quarter" idx="12"/>
          </p:nvPr>
        </p:nvSpPr>
        <p:spPr/>
        <p:txBody>
          <a:bodyPr/>
          <a:lstStyle>
            <a:lvl1pPr>
              <a:defRPr/>
            </a:lvl1pPr>
          </a:lstStyle>
          <a:p>
            <a:pPr>
              <a:defRPr/>
            </a:pPr>
            <a:fld id="{C2B004F2-1ED5-4C62-94D8-7C405C4FF99E}" type="slidenum">
              <a:rPr lang="en-US" altLang="en-US"/>
              <a:pPr>
                <a:defRPr/>
              </a:pPr>
              <a:t>‹#›</a:t>
            </a:fld>
            <a:endParaRPr lang="en-US" altLang="en-US"/>
          </a:p>
        </p:txBody>
      </p:sp>
    </p:spTree>
    <p:extLst>
      <p:ext uri="{BB962C8B-B14F-4D97-AF65-F5344CB8AC3E}">
        <p14:creationId xmlns:p14="http://schemas.microsoft.com/office/powerpoint/2010/main" val="2387383676"/>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FDAD172-78D9-48E5-879F-699FC398582F}" type="datetime1">
              <a:rPr lang="en-US" smtClean="0"/>
              <a:t>5/31/2019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4" name="Slide Number Placeholder 5"/>
          <p:cNvSpPr>
            <a:spLocks noGrp="1"/>
          </p:cNvSpPr>
          <p:nvPr>
            <p:ph type="sldNum" sz="quarter" idx="12"/>
          </p:nvPr>
        </p:nvSpPr>
        <p:spPr/>
        <p:txBody>
          <a:bodyPr/>
          <a:lstStyle>
            <a:lvl1pPr>
              <a:defRPr/>
            </a:lvl1pPr>
          </a:lstStyle>
          <a:p>
            <a:pPr>
              <a:defRPr/>
            </a:pPr>
            <a:fld id="{CE81EE28-AE17-42BC-8642-8704846106EF}" type="slidenum">
              <a:rPr lang="en-US" altLang="en-US"/>
              <a:pPr>
                <a:defRPr/>
              </a:pPr>
              <a:t>‹#›</a:t>
            </a:fld>
            <a:endParaRPr lang="en-US" altLang="en-US"/>
          </a:p>
        </p:txBody>
      </p:sp>
    </p:spTree>
    <p:extLst>
      <p:ext uri="{BB962C8B-B14F-4D97-AF65-F5344CB8AC3E}">
        <p14:creationId xmlns:p14="http://schemas.microsoft.com/office/powerpoint/2010/main" val="1200127432"/>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FB30A25-3B4E-4F8F-933E-B0A850346C6F}" type="datetime1">
              <a:rPr lang="en-US" smtClean="0"/>
              <a:t>5/31/2019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7" name="Slide Number Placeholder 5"/>
          <p:cNvSpPr>
            <a:spLocks noGrp="1"/>
          </p:cNvSpPr>
          <p:nvPr>
            <p:ph type="sldNum" sz="quarter" idx="12"/>
          </p:nvPr>
        </p:nvSpPr>
        <p:spPr/>
        <p:txBody>
          <a:bodyPr/>
          <a:lstStyle>
            <a:lvl1pPr>
              <a:defRPr/>
            </a:lvl1pPr>
          </a:lstStyle>
          <a:p>
            <a:pPr>
              <a:defRPr/>
            </a:pPr>
            <a:fld id="{E8103E70-F5D1-469D-9D29-BC3B349F360E}" type="slidenum">
              <a:rPr lang="en-US" altLang="en-US"/>
              <a:pPr>
                <a:defRPr/>
              </a:pPr>
              <a:t>‹#›</a:t>
            </a:fld>
            <a:endParaRPr lang="en-US" altLang="en-US"/>
          </a:p>
        </p:txBody>
      </p:sp>
    </p:spTree>
    <p:extLst>
      <p:ext uri="{BB962C8B-B14F-4D97-AF65-F5344CB8AC3E}">
        <p14:creationId xmlns:p14="http://schemas.microsoft.com/office/powerpoint/2010/main" val="3126885187"/>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FEB597E-B7E7-476F-A65B-D435A87D4610}" type="datetime1">
              <a:rPr lang="en-US" smtClean="0"/>
              <a:t>5/31/2019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7" name="Slide Number Placeholder 5"/>
          <p:cNvSpPr>
            <a:spLocks noGrp="1"/>
          </p:cNvSpPr>
          <p:nvPr>
            <p:ph type="sldNum" sz="quarter" idx="12"/>
          </p:nvPr>
        </p:nvSpPr>
        <p:spPr/>
        <p:txBody>
          <a:bodyPr/>
          <a:lstStyle>
            <a:lvl1pPr>
              <a:defRPr/>
            </a:lvl1pPr>
          </a:lstStyle>
          <a:p>
            <a:pPr>
              <a:defRPr/>
            </a:pPr>
            <a:fld id="{AA3EEDA5-1319-4D2D-A075-F6AEBA533EFA}" type="slidenum">
              <a:rPr lang="en-US" altLang="en-US"/>
              <a:pPr>
                <a:defRPr/>
              </a:pPr>
              <a:t>‹#›</a:t>
            </a:fld>
            <a:endParaRPr lang="en-US" altLang="en-US"/>
          </a:p>
        </p:txBody>
      </p:sp>
    </p:spTree>
    <p:extLst>
      <p:ext uri="{BB962C8B-B14F-4D97-AF65-F5344CB8AC3E}">
        <p14:creationId xmlns:p14="http://schemas.microsoft.com/office/powerpoint/2010/main" val="107482011"/>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48E218E-2183-45DE-9C49-A3EBA3067351}"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pPr>
              <a:defRPr/>
            </a:pPr>
            <a:fld id="{7491886F-30D0-49E2-809F-0EDC3370B19B}" type="slidenum">
              <a:rPr lang="en-US" altLang="en-US"/>
              <a:pPr>
                <a:defRPr/>
              </a:pPr>
              <a:t>‹#›</a:t>
            </a:fld>
            <a:endParaRPr lang="en-US" altLang="en-US"/>
          </a:p>
        </p:txBody>
      </p:sp>
    </p:spTree>
    <p:extLst>
      <p:ext uri="{BB962C8B-B14F-4D97-AF65-F5344CB8AC3E}">
        <p14:creationId xmlns:p14="http://schemas.microsoft.com/office/powerpoint/2010/main" val="212781023"/>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E4FD3F0-9BD8-4F94-B7DF-FE4335F1D534}"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pPr>
              <a:defRPr/>
            </a:pPr>
            <a:fld id="{03389FAB-91DE-4570-A8F4-3A9181DF3200}" type="slidenum">
              <a:rPr lang="en-US" altLang="en-US"/>
              <a:pPr>
                <a:defRPr/>
              </a:pPr>
              <a:t>‹#›</a:t>
            </a:fld>
            <a:endParaRPr lang="en-US" altLang="en-US"/>
          </a:p>
        </p:txBody>
      </p:sp>
    </p:spTree>
    <p:extLst>
      <p:ext uri="{BB962C8B-B14F-4D97-AF65-F5344CB8AC3E}">
        <p14:creationId xmlns:p14="http://schemas.microsoft.com/office/powerpoint/2010/main" val="4176507801"/>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31523"/>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26556665"/>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362979593"/>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590800"/>
            <a:ext cx="7772400" cy="762000"/>
          </a:xfrm>
        </p:spPr>
        <p:txBody>
          <a:bodyPr/>
          <a:lstStyle>
            <a:lvl1pPr algn="r">
              <a:defRPr sz="2800">
                <a:solidFill>
                  <a:srgbClr val="BF1313"/>
                </a:solidFill>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3886200" y="3429000"/>
            <a:ext cx="4800600" cy="609600"/>
          </a:xfrm>
        </p:spPr>
        <p:txBody>
          <a:bodyPr/>
          <a:lstStyle>
            <a:lvl1pPr marL="0" indent="0" algn="r">
              <a:buFont typeface="Wingdings 3" pitchFamily="18" charset="2"/>
              <a:buNone/>
              <a:defRPr sz="2000">
                <a:latin typeface="Arial Narrow"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4054567775"/>
      </p:ext>
    </p:extLst>
  </p:cSld>
  <p:clrMapOvr>
    <a:masterClrMapping/>
  </p:clrMapOvr>
  <p:transition/>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493924"/>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26322212"/>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7"/>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88177396"/>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7579886"/>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50437482"/>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26842439"/>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34442748"/>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79476846"/>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90364184"/>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476491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74951127"/>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77708017"/>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sz="1350"/>
          </a:p>
        </p:txBody>
      </p:sp>
    </p:spTree>
    <p:extLst>
      <p:ext uri="{BB962C8B-B14F-4D97-AF65-F5344CB8AC3E}">
        <p14:creationId xmlns:p14="http://schemas.microsoft.com/office/powerpoint/2010/main" val="2597226578"/>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5632119"/>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9863983"/>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702502029"/>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36144460"/>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919844916"/>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6"/>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34974870"/>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50561849"/>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356467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5075064"/>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44321372"/>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51042845"/>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03810050"/>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57106397"/>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97048609"/>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6" name="TextBox 20"/>
          <p:cNvSpPr txBox="1">
            <a:spLocks noChangeArrowheads="1"/>
          </p:cNvSpPr>
          <p:nvPr/>
        </p:nvSpPr>
        <p:spPr bwMode="gray">
          <a:xfrm>
            <a:off x="481013" y="6629400"/>
            <a:ext cx="1820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cs typeface="Arial" panose="020B0604020202020204" pitchFamily="34" charset="0"/>
              </a:defRPr>
            </a:lvl1pPr>
            <a:lvl2pPr marL="742950" indent="-285750">
              <a:defRPr sz="1000">
                <a:solidFill>
                  <a:schemeClr val="tx1"/>
                </a:solidFill>
                <a:latin typeface="Arial" panose="020B0604020202020204" pitchFamily="34" charset="0"/>
                <a:cs typeface="Arial" panose="020B0604020202020204" pitchFamily="34" charset="0"/>
              </a:defRPr>
            </a:lvl2pPr>
            <a:lvl3pPr marL="1143000" indent="-228600">
              <a:defRPr sz="1000">
                <a:solidFill>
                  <a:schemeClr val="tx1"/>
                </a:solidFill>
                <a:latin typeface="Arial" panose="020B0604020202020204" pitchFamily="34" charset="0"/>
                <a:cs typeface="Arial" panose="020B0604020202020204" pitchFamily="34" charset="0"/>
              </a:defRPr>
            </a:lvl3pPr>
            <a:lvl4pPr marL="1600200" indent="-228600">
              <a:defRPr sz="1000">
                <a:solidFill>
                  <a:schemeClr val="tx1"/>
                </a:solidFill>
                <a:latin typeface="Arial" panose="020B0604020202020204" pitchFamily="34" charset="0"/>
                <a:cs typeface="Arial" panose="020B0604020202020204" pitchFamily="34" charset="0"/>
              </a:defRPr>
            </a:lvl4pPr>
            <a:lvl5pPr marL="2057400" indent="-228600">
              <a:defRPr sz="1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600" smtClean="0">
                <a:solidFill>
                  <a:srgbClr val="6D6E71"/>
                </a:solidFill>
              </a:rPr>
              <a:t>Copyright © 2014 Tech Mahindra. All rights reserved.</a:t>
            </a:r>
          </a:p>
        </p:txBody>
      </p:sp>
      <p:sp>
        <p:nvSpPr>
          <p:cNvPr id="2" name="Title 1"/>
          <p:cNvSpPr>
            <a:spLocks noGrp="1"/>
          </p:cNvSpPr>
          <p:nvPr>
            <p:ph type="title"/>
          </p:nvPr>
        </p:nvSpPr>
        <p:spPr bwMode="gray">
          <a:xfrm>
            <a:off x="1366838" y="1527296"/>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07978050"/>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sz="1350">
              <a:solidFill>
                <a:prstClr val="black"/>
              </a:solidFill>
            </a:endParaRPr>
          </a:p>
        </p:txBody>
      </p:sp>
    </p:spTree>
    <p:extLst>
      <p:ext uri="{BB962C8B-B14F-4D97-AF65-F5344CB8AC3E}">
        <p14:creationId xmlns:p14="http://schemas.microsoft.com/office/powerpoint/2010/main" val="3537741663"/>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971677"/>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69480"/>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590800"/>
            <a:ext cx="7772400" cy="762000"/>
          </a:xfrm>
        </p:spPr>
        <p:txBody>
          <a:bodyPr/>
          <a:lstStyle>
            <a:lvl1pPr algn="r">
              <a:defRPr sz="2800">
                <a:solidFill>
                  <a:srgbClr val="BF1313"/>
                </a:solidFill>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3886200" y="3429000"/>
            <a:ext cx="4800600" cy="609600"/>
          </a:xfrm>
        </p:spPr>
        <p:txBody>
          <a:bodyPr/>
          <a:lstStyle>
            <a:lvl1pPr marL="0" indent="0" algn="r">
              <a:buFont typeface="Wingdings 3" pitchFamily="18" charset="2"/>
              <a:buNone/>
              <a:defRPr sz="2000">
                <a:latin typeface="Arial Narrow" pitchFamily="34" charset="0"/>
              </a:defRPr>
            </a:lvl1pPr>
          </a:lstStyle>
          <a:p>
            <a:r>
              <a:rPr lang="en-US" smtClean="0"/>
              <a:t>Click to edit Master subtitle style</a:t>
            </a:r>
            <a:endParaRPr lang="en-US"/>
          </a:p>
        </p:txBody>
      </p:sp>
      <p:sp>
        <p:nvSpPr>
          <p:cNvPr id="5" name="Footer Placeholder 1"/>
          <p:cNvSpPr>
            <a:spLocks noGrp="1"/>
          </p:cNvSpPr>
          <p:nvPr>
            <p:ph type="ftr" sz="quarter" idx="10"/>
          </p:nvPr>
        </p:nvSpPr>
        <p:spPr>
          <a:xfrm>
            <a:off x="6224588" y="64547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0">
                <a:solidFill>
                  <a:srgbClr val="FFFFFF"/>
                </a:solidFill>
                <a:latin typeface="+mn-lt"/>
                <a:cs typeface="Arial" charset="0"/>
              </a:defRPr>
            </a:lvl1pPr>
          </a:lstStyle>
          <a:p>
            <a:pPr>
              <a:defRPr/>
            </a:pPr>
            <a:r>
              <a:rPr lang="en-US" smtClean="0"/>
              <a:t>Prepared by Dipti Anjarlekar</a:t>
            </a:r>
            <a:endParaRPr lang="en-US"/>
          </a:p>
        </p:txBody>
      </p:sp>
    </p:spTree>
    <p:extLst>
      <p:ext uri="{BB962C8B-B14F-4D97-AF65-F5344CB8AC3E}">
        <p14:creationId xmlns:p14="http://schemas.microsoft.com/office/powerpoint/2010/main" val="1680225002"/>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098420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56531708"/>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828800"/>
            <a:ext cx="7772400" cy="762000"/>
          </a:xfrm>
        </p:spPr>
        <p:txBody>
          <a:bodyPr/>
          <a:lstStyle>
            <a:lvl1pPr algn="r">
              <a:defRPr sz="24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1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474227838"/>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2741342"/>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914780488"/>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2266547"/>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2389366"/>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294691745"/>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0576261"/>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38200"/>
            <a:ext cx="3008313" cy="596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838202"/>
            <a:ext cx="5111750" cy="5287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2399233848"/>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653639614"/>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3568627845"/>
      </p:ext>
    </p:extLst>
  </p:cSld>
  <p:clrMapOvr>
    <a:masterClrMapping/>
  </p:clrMapOvr>
  <p:transition>
    <p:fade thruBlk="1"/>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1648421"/>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704108796"/>
      </p:ext>
    </p:extLst>
  </p:cSld>
  <p:clrMapOvr>
    <a:masterClrMapping/>
  </p:clrMapOvr>
  <p:transition>
    <p:fade thruBlk="1"/>
  </p:transition>
</p:sldLayout>
</file>

<file path=ppt/slideLayouts/slideLayout37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7264780"/>
      </p:ext>
    </p:extLst>
  </p:cSld>
  <p:clrMapOvr>
    <a:masterClrMapping/>
  </p:clrMapOvr>
  <p:transition>
    <p:fade thruBlk="1"/>
  </p:transition>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p:cSld name="18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1" y="469900"/>
            <a:ext cx="8539163" cy="338138"/>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145198274"/>
      </p:ext>
    </p:extLst>
  </p:cSld>
  <p:clrMapOvr>
    <a:masterClrMapping/>
  </p:clrMapOvr>
  <p:transition spd="med">
    <p:fade/>
  </p:transition>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765337194"/>
      </p:ext>
    </p:extLst>
  </p:cSld>
  <p:clrMapOvr>
    <a:masterClrMapping/>
  </p:clrMapOvr>
  <p:transition spd="med">
    <p:fade/>
  </p:transition>
</p:sldLayout>
</file>

<file path=ppt/slideLayouts/slideLayout37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0"/>
            <a:ext cx="5511800" cy="1231106"/>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41651968"/>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DD91C9A-86EC-4EE5-B37B-1511C2E6945C}"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pPr>
              <a:defRPr/>
            </a:pPr>
            <a:fld id="{78B250AE-05D4-4116-A77D-C3AD7BC08AE2}" type="slidenum">
              <a:rPr lang="en-US" altLang="en-US"/>
              <a:pPr>
                <a:defRPr/>
              </a:pPr>
              <a:t>‹#›</a:t>
            </a:fld>
            <a:endParaRPr lang="en-US" altLang="en-US"/>
          </a:p>
        </p:txBody>
      </p:sp>
    </p:spTree>
    <p:extLst>
      <p:ext uri="{BB962C8B-B14F-4D97-AF65-F5344CB8AC3E}">
        <p14:creationId xmlns:p14="http://schemas.microsoft.com/office/powerpoint/2010/main" val="1060509024"/>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1312112-9B4D-4871-928D-FFABDA1F4518}"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pPr>
              <a:defRPr/>
            </a:pPr>
            <a:fld id="{2A4DC534-0E42-4184-B848-3BD5B22EDFB7}" type="slidenum">
              <a:rPr lang="en-US" altLang="en-US"/>
              <a:pPr>
                <a:defRPr/>
              </a:pPr>
              <a:t>‹#›</a:t>
            </a:fld>
            <a:endParaRPr lang="en-US" altLang="en-US"/>
          </a:p>
        </p:txBody>
      </p:sp>
    </p:spTree>
    <p:extLst>
      <p:ext uri="{BB962C8B-B14F-4D97-AF65-F5344CB8AC3E}">
        <p14:creationId xmlns:p14="http://schemas.microsoft.com/office/powerpoint/2010/main" val="677706144"/>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12421D7-C793-485E-8DC1-A8B461321633}"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pPr>
              <a:defRPr/>
            </a:pPr>
            <a:fld id="{3CA24CDD-BDDF-4ECE-9694-C41926FE5B01}" type="slidenum">
              <a:rPr lang="en-US" altLang="en-US"/>
              <a:pPr>
                <a:defRPr/>
              </a:pPr>
              <a:t>‹#›</a:t>
            </a:fld>
            <a:endParaRPr lang="en-US" altLang="en-US"/>
          </a:p>
        </p:txBody>
      </p:sp>
    </p:spTree>
    <p:extLst>
      <p:ext uri="{BB962C8B-B14F-4D97-AF65-F5344CB8AC3E}">
        <p14:creationId xmlns:p14="http://schemas.microsoft.com/office/powerpoint/2010/main" val="2927595879"/>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6FFA4F08-C8FB-4B3B-8111-BCA42361BE32}" type="datetime1">
              <a:rPr lang="en-US" smtClean="0"/>
              <a:t>5/31/2019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7" name="Slide Number Placeholder 5"/>
          <p:cNvSpPr>
            <a:spLocks noGrp="1"/>
          </p:cNvSpPr>
          <p:nvPr>
            <p:ph type="sldNum" sz="quarter" idx="12"/>
          </p:nvPr>
        </p:nvSpPr>
        <p:spPr/>
        <p:txBody>
          <a:bodyPr/>
          <a:lstStyle>
            <a:lvl1pPr>
              <a:defRPr/>
            </a:lvl1pPr>
          </a:lstStyle>
          <a:p>
            <a:pPr>
              <a:defRPr/>
            </a:pPr>
            <a:fld id="{6347E03F-C753-4486-B1FF-1571F3480BFF}" type="slidenum">
              <a:rPr lang="en-US" altLang="en-US"/>
              <a:pPr>
                <a:defRPr/>
              </a:pPr>
              <a:t>‹#›</a:t>
            </a:fld>
            <a:endParaRPr lang="en-US" altLang="en-US"/>
          </a:p>
        </p:txBody>
      </p:sp>
    </p:spTree>
    <p:extLst>
      <p:ext uri="{BB962C8B-B14F-4D97-AF65-F5344CB8AC3E}">
        <p14:creationId xmlns:p14="http://schemas.microsoft.com/office/powerpoint/2010/main" val="2360829843"/>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F00B893-8725-4738-A05E-74AD713B9E93}" type="datetime1">
              <a:rPr lang="en-US" smtClean="0"/>
              <a:t>5/31/2019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9" name="Slide Number Placeholder 5"/>
          <p:cNvSpPr>
            <a:spLocks noGrp="1"/>
          </p:cNvSpPr>
          <p:nvPr>
            <p:ph type="sldNum" sz="quarter" idx="12"/>
          </p:nvPr>
        </p:nvSpPr>
        <p:spPr/>
        <p:txBody>
          <a:bodyPr/>
          <a:lstStyle>
            <a:lvl1pPr>
              <a:defRPr/>
            </a:lvl1pPr>
          </a:lstStyle>
          <a:p>
            <a:pPr>
              <a:defRPr/>
            </a:pPr>
            <a:fld id="{6C0F94C2-70DC-4E52-933B-EC4DE0078C67}" type="slidenum">
              <a:rPr lang="en-US" altLang="en-US"/>
              <a:pPr>
                <a:defRPr/>
              </a:pPr>
              <a:t>‹#›</a:t>
            </a:fld>
            <a:endParaRPr lang="en-US" altLang="en-US"/>
          </a:p>
        </p:txBody>
      </p:sp>
    </p:spTree>
    <p:extLst>
      <p:ext uri="{BB962C8B-B14F-4D97-AF65-F5344CB8AC3E}">
        <p14:creationId xmlns:p14="http://schemas.microsoft.com/office/powerpoint/2010/main" val="21791454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4249584"/>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9DB8068-D56F-4E3A-9E3B-895F75658A3C}" type="datetime1">
              <a:rPr lang="en-US" smtClean="0"/>
              <a:t>5/31/2019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5" name="Slide Number Placeholder 5"/>
          <p:cNvSpPr>
            <a:spLocks noGrp="1"/>
          </p:cNvSpPr>
          <p:nvPr>
            <p:ph type="sldNum" sz="quarter" idx="12"/>
          </p:nvPr>
        </p:nvSpPr>
        <p:spPr/>
        <p:txBody>
          <a:bodyPr/>
          <a:lstStyle>
            <a:lvl1pPr>
              <a:defRPr/>
            </a:lvl1pPr>
          </a:lstStyle>
          <a:p>
            <a:pPr>
              <a:defRPr/>
            </a:pPr>
            <a:fld id="{9A998D60-3377-44D2-B29D-18BFC8E71DCB}" type="slidenum">
              <a:rPr lang="en-US" altLang="en-US"/>
              <a:pPr>
                <a:defRPr/>
              </a:pPr>
              <a:t>‹#›</a:t>
            </a:fld>
            <a:endParaRPr lang="en-US" altLang="en-US"/>
          </a:p>
        </p:txBody>
      </p:sp>
    </p:spTree>
    <p:extLst>
      <p:ext uri="{BB962C8B-B14F-4D97-AF65-F5344CB8AC3E}">
        <p14:creationId xmlns:p14="http://schemas.microsoft.com/office/powerpoint/2010/main" val="710997219"/>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1464242-D89F-44EC-9C99-BB2B0AB7F0F4}" type="datetime1">
              <a:rPr lang="en-US" smtClean="0"/>
              <a:t>5/31/2019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4" name="Slide Number Placeholder 5"/>
          <p:cNvSpPr>
            <a:spLocks noGrp="1"/>
          </p:cNvSpPr>
          <p:nvPr>
            <p:ph type="sldNum" sz="quarter" idx="12"/>
          </p:nvPr>
        </p:nvSpPr>
        <p:spPr/>
        <p:txBody>
          <a:bodyPr/>
          <a:lstStyle>
            <a:lvl1pPr>
              <a:defRPr/>
            </a:lvl1pPr>
          </a:lstStyle>
          <a:p>
            <a:pPr>
              <a:defRPr/>
            </a:pPr>
            <a:fld id="{2AAC4C1B-DFF6-4E67-BEF3-A4081FB50DD4}" type="slidenum">
              <a:rPr lang="en-US" altLang="en-US"/>
              <a:pPr>
                <a:defRPr/>
              </a:pPr>
              <a:t>‹#›</a:t>
            </a:fld>
            <a:endParaRPr lang="en-US" altLang="en-US"/>
          </a:p>
        </p:txBody>
      </p:sp>
    </p:spTree>
    <p:extLst>
      <p:ext uri="{BB962C8B-B14F-4D97-AF65-F5344CB8AC3E}">
        <p14:creationId xmlns:p14="http://schemas.microsoft.com/office/powerpoint/2010/main" val="1513477203"/>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8746E47-30FF-4369-A5D2-663AF2B844FB}" type="datetime1">
              <a:rPr lang="en-US" smtClean="0"/>
              <a:t>5/31/2019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7" name="Slide Number Placeholder 5"/>
          <p:cNvSpPr>
            <a:spLocks noGrp="1"/>
          </p:cNvSpPr>
          <p:nvPr>
            <p:ph type="sldNum" sz="quarter" idx="12"/>
          </p:nvPr>
        </p:nvSpPr>
        <p:spPr/>
        <p:txBody>
          <a:bodyPr/>
          <a:lstStyle>
            <a:lvl1pPr>
              <a:defRPr/>
            </a:lvl1pPr>
          </a:lstStyle>
          <a:p>
            <a:pPr>
              <a:defRPr/>
            </a:pPr>
            <a:fld id="{09B18F2C-A4B3-443F-8B1E-EBA0BDDE4298}" type="slidenum">
              <a:rPr lang="en-US" altLang="en-US"/>
              <a:pPr>
                <a:defRPr/>
              </a:pPr>
              <a:t>‹#›</a:t>
            </a:fld>
            <a:endParaRPr lang="en-US" altLang="en-US"/>
          </a:p>
        </p:txBody>
      </p:sp>
    </p:spTree>
    <p:extLst>
      <p:ext uri="{BB962C8B-B14F-4D97-AF65-F5344CB8AC3E}">
        <p14:creationId xmlns:p14="http://schemas.microsoft.com/office/powerpoint/2010/main" val="4021534676"/>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2971B4F-D25F-4921-A8D1-EE46705FA950}" type="datetime1">
              <a:rPr lang="en-US" smtClean="0"/>
              <a:t>5/31/2019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7" name="Slide Number Placeholder 5"/>
          <p:cNvSpPr>
            <a:spLocks noGrp="1"/>
          </p:cNvSpPr>
          <p:nvPr>
            <p:ph type="sldNum" sz="quarter" idx="12"/>
          </p:nvPr>
        </p:nvSpPr>
        <p:spPr/>
        <p:txBody>
          <a:bodyPr/>
          <a:lstStyle>
            <a:lvl1pPr>
              <a:defRPr/>
            </a:lvl1pPr>
          </a:lstStyle>
          <a:p>
            <a:pPr>
              <a:defRPr/>
            </a:pPr>
            <a:fld id="{7D7C6274-B1C2-4378-8088-F3AC5C0A1C6E}" type="slidenum">
              <a:rPr lang="en-US" altLang="en-US"/>
              <a:pPr>
                <a:defRPr/>
              </a:pPr>
              <a:t>‹#›</a:t>
            </a:fld>
            <a:endParaRPr lang="en-US" altLang="en-US"/>
          </a:p>
        </p:txBody>
      </p:sp>
    </p:spTree>
    <p:extLst>
      <p:ext uri="{BB962C8B-B14F-4D97-AF65-F5344CB8AC3E}">
        <p14:creationId xmlns:p14="http://schemas.microsoft.com/office/powerpoint/2010/main" val="1271368671"/>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7D87BEC-3372-4254-AC95-419F249C3F16}"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pPr>
              <a:defRPr/>
            </a:pPr>
            <a:fld id="{BC2B4F14-DA3C-4934-B2AC-025C367AB712}" type="slidenum">
              <a:rPr lang="en-US" altLang="en-US"/>
              <a:pPr>
                <a:defRPr/>
              </a:pPr>
              <a:t>‹#›</a:t>
            </a:fld>
            <a:endParaRPr lang="en-US" altLang="en-US"/>
          </a:p>
        </p:txBody>
      </p:sp>
    </p:spTree>
    <p:extLst>
      <p:ext uri="{BB962C8B-B14F-4D97-AF65-F5344CB8AC3E}">
        <p14:creationId xmlns:p14="http://schemas.microsoft.com/office/powerpoint/2010/main" val="3906381786"/>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78B96D-6265-4458-8DB8-85138FFB46F2}" type="datetime1">
              <a:rPr lang="en-US" smtClean="0"/>
              <a:t>5/31/2019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Prepared by Dipti Anjarlekar</a:t>
            </a:r>
            <a:endParaRPr lang="en-US"/>
          </a:p>
        </p:txBody>
      </p:sp>
      <p:sp>
        <p:nvSpPr>
          <p:cNvPr id="6" name="Slide Number Placeholder 5"/>
          <p:cNvSpPr>
            <a:spLocks noGrp="1"/>
          </p:cNvSpPr>
          <p:nvPr>
            <p:ph type="sldNum" sz="quarter" idx="12"/>
          </p:nvPr>
        </p:nvSpPr>
        <p:spPr/>
        <p:txBody>
          <a:bodyPr/>
          <a:lstStyle>
            <a:lvl1pPr>
              <a:defRPr/>
            </a:lvl1pPr>
          </a:lstStyle>
          <a:p>
            <a:pPr>
              <a:defRPr/>
            </a:pPr>
            <a:fld id="{91357FD8-EE23-4B3A-96B3-776420CACD1E}" type="slidenum">
              <a:rPr lang="en-US" altLang="en-US"/>
              <a:pPr>
                <a:defRPr/>
              </a:pPr>
              <a:t>‹#›</a:t>
            </a:fld>
            <a:endParaRPr lang="en-US" altLang="en-US"/>
          </a:p>
        </p:txBody>
      </p:sp>
    </p:spTree>
    <p:extLst>
      <p:ext uri="{BB962C8B-B14F-4D97-AF65-F5344CB8AC3E}">
        <p14:creationId xmlns:p14="http://schemas.microsoft.com/office/powerpoint/2010/main" val="35745780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2275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884998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7138156"/>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705621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99031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2781498007"/>
      </p:ext>
    </p:extLst>
  </p:cSld>
  <p:clrMapOvr>
    <a:masterClrMapping/>
  </p:clrMapOvr>
  <p:transition>
    <p:fade thruBlk="1"/>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105781798"/>
      </p:ext>
    </p:extLst>
  </p:cSld>
  <p:clrMapOvr>
    <a:masterClrMapping/>
  </p:clrMapOvr>
  <p:transition>
    <p:fade thruBlk="1"/>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951790203"/>
      </p:ext>
    </p:extLst>
  </p:cSld>
  <p:clrMapOvr>
    <a:masterClrMapping/>
  </p:clrMapOvr>
  <p:transition>
    <p:fade thruBlk="1"/>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bwMode="auto">
          <a:xfrm>
            <a:off x="611188" y="2363788"/>
            <a:ext cx="6338887" cy="509587"/>
          </a:xfrm>
          <a:ln w="9525" algn="ctr"/>
        </p:spPr>
        <p:txBody>
          <a:bodyPr lIns="82314" tIns="41157" rIns="82314" bIns="41157" anchor="t">
            <a:spAutoFit/>
          </a:bodyPr>
          <a:lstStyle>
            <a:lvl1pPr defTabSz="823913">
              <a:spcBef>
                <a:spcPct val="50000"/>
              </a:spcBef>
              <a:defRPr sz="2800"/>
            </a:lvl1pPr>
          </a:lstStyle>
          <a:p>
            <a:r>
              <a:rPr lang="en-US" smtClean="0"/>
              <a:t>Click to edit Master title style</a:t>
            </a:r>
            <a:endParaRPr lang="en-US"/>
          </a:p>
        </p:txBody>
      </p:sp>
    </p:spTree>
    <p:extLst>
      <p:ext uri="{BB962C8B-B14F-4D97-AF65-F5344CB8AC3E}">
        <p14:creationId xmlns:p14="http://schemas.microsoft.com/office/powerpoint/2010/main" val="30330527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00" y="344488"/>
            <a:ext cx="7192963" cy="3667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6075" y="854075"/>
            <a:ext cx="4175125" cy="5648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854075"/>
            <a:ext cx="4175125" cy="5648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3066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6037972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201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967464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847516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16259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74548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0491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6503463"/>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505395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033253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4275268887"/>
      </p:ext>
    </p:extLst>
  </p:cSld>
  <p:clrMapOvr>
    <a:masterClrMapping/>
  </p:clrMapOvr>
  <p:transition>
    <p:fade thruBlk="1"/>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772649062"/>
      </p:ext>
    </p:extLst>
  </p:cSld>
  <p:clrMapOvr>
    <a:masterClrMapping/>
  </p:clrMapOvr>
  <p:transition>
    <p:fade thruBlk="1"/>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207792764"/>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7"/>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639741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095711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540384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56873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055219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220669162"/>
      </p:ext>
    </p:extLst>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851477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0761657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7"/>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6246274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7890049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7576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58061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291904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4769946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764138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1462252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5441161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7997914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94853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4"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36407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5" name="Picture 7"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0424797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58856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8589610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6205449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80106077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6"/>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291640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pic>
        <p:nvPicPr>
          <p:cNvPr id="4"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8551808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8222062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4974867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2083754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405903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1402593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4520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113423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425575"/>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rgbClr val="6D6E71"/>
                </a:solidFill>
                <a:latin typeface="Arial" pitchFamily="34" charset="0"/>
                <a:cs typeface="Arial" pitchFamily="34" charset="0"/>
              </a:rPr>
              <a:t>Disclaimer </a:t>
            </a:r>
          </a:p>
          <a:p>
            <a:pPr algn="just" fontAlgn="auto">
              <a:spcBef>
                <a:spcPts val="450"/>
              </a:spcBef>
              <a:spcAft>
                <a:spcPts val="0"/>
              </a:spcAft>
              <a:defRPr/>
            </a:pPr>
            <a:r>
              <a:rPr lang="en-US" sz="675" dirty="0">
                <a:solidFill>
                  <a:srgbClr val="6D6E71"/>
                </a:solidFill>
                <a:latin typeface="Arial" pitchFamily="34" charset="0"/>
                <a:cs typeface="Arial" pitchFamily="34" charset="0"/>
              </a:rPr>
              <a:t>Tech Mahindra, herein referred to as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Information contained in a presentation hosted or promoted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sp>
        <p:nvSpPr>
          <p:cNvPr id="2" name="Title 1"/>
          <p:cNvSpPr>
            <a:spLocks noGrp="1"/>
          </p:cNvSpPr>
          <p:nvPr>
            <p:ph type="title"/>
          </p:nvPr>
        </p:nvSpPr>
        <p:spPr bwMode="gray">
          <a:xfrm>
            <a:off x="1366838" y="1527296"/>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3220584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solidFill>
                <a:prstClr val="black"/>
              </a:solidFill>
            </a:endParaRPr>
          </a:p>
        </p:txBody>
      </p:sp>
      <p:pic>
        <p:nvPicPr>
          <p:cNvPr id="3" name="Picture 7"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786880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971677"/>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138541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488530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24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1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41322888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563130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43534145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517252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51829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60197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66.xml"/><Relationship Id="rId13" Type="http://schemas.openxmlformats.org/officeDocument/2006/relationships/theme" Target="../theme/theme10.xml"/><Relationship Id="rId3" Type="http://schemas.openxmlformats.org/officeDocument/2006/relationships/slideLayout" Target="../slideLayouts/slideLayout161.xml"/><Relationship Id="rId7" Type="http://schemas.openxmlformats.org/officeDocument/2006/relationships/slideLayout" Target="../slideLayouts/slideLayout165.xml"/><Relationship Id="rId12" Type="http://schemas.openxmlformats.org/officeDocument/2006/relationships/slideLayout" Target="../slideLayouts/slideLayout170.xml"/><Relationship Id="rId2" Type="http://schemas.openxmlformats.org/officeDocument/2006/relationships/slideLayout" Target="../slideLayouts/slideLayout160.xml"/><Relationship Id="rId1" Type="http://schemas.openxmlformats.org/officeDocument/2006/relationships/slideLayout" Target="../slideLayouts/slideLayout159.xml"/><Relationship Id="rId6" Type="http://schemas.openxmlformats.org/officeDocument/2006/relationships/slideLayout" Target="../slideLayouts/slideLayout164.xml"/><Relationship Id="rId11" Type="http://schemas.openxmlformats.org/officeDocument/2006/relationships/slideLayout" Target="../slideLayouts/slideLayout169.xml"/><Relationship Id="rId5" Type="http://schemas.openxmlformats.org/officeDocument/2006/relationships/slideLayout" Target="../slideLayouts/slideLayout163.xml"/><Relationship Id="rId15" Type="http://schemas.openxmlformats.org/officeDocument/2006/relationships/image" Target="../media/image13.wmf"/><Relationship Id="rId10" Type="http://schemas.openxmlformats.org/officeDocument/2006/relationships/slideLayout" Target="../slideLayouts/slideLayout168.xml"/><Relationship Id="rId4" Type="http://schemas.openxmlformats.org/officeDocument/2006/relationships/slideLayout" Target="../slideLayouts/slideLayout162.xml"/><Relationship Id="rId9" Type="http://schemas.openxmlformats.org/officeDocument/2006/relationships/slideLayout" Target="../slideLayouts/slideLayout167.xml"/><Relationship Id="rId14" Type="http://schemas.openxmlformats.org/officeDocument/2006/relationships/image" Target="../media/image12.wmf"/></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78.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theme" Target="../theme/theme11.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89.xml"/><Relationship Id="rId13" Type="http://schemas.openxmlformats.org/officeDocument/2006/relationships/slideLayout" Target="../slideLayouts/slideLayout194.xml"/><Relationship Id="rId18" Type="http://schemas.openxmlformats.org/officeDocument/2006/relationships/slideLayout" Target="../slideLayouts/slideLayout199.xml"/><Relationship Id="rId26" Type="http://schemas.openxmlformats.org/officeDocument/2006/relationships/slideLayout" Target="../slideLayouts/slideLayout207.xml"/><Relationship Id="rId3" Type="http://schemas.openxmlformats.org/officeDocument/2006/relationships/slideLayout" Target="../slideLayouts/slideLayout184.xml"/><Relationship Id="rId21" Type="http://schemas.openxmlformats.org/officeDocument/2006/relationships/slideLayout" Target="../slideLayouts/slideLayout202.xml"/><Relationship Id="rId34" Type="http://schemas.openxmlformats.org/officeDocument/2006/relationships/theme" Target="../theme/theme12.xml"/><Relationship Id="rId7" Type="http://schemas.openxmlformats.org/officeDocument/2006/relationships/slideLayout" Target="../slideLayouts/slideLayout188.xml"/><Relationship Id="rId12" Type="http://schemas.openxmlformats.org/officeDocument/2006/relationships/slideLayout" Target="../slideLayouts/slideLayout193.xml"/><Relationship Id="rId17" Type="http://schemas.openxmlformats.org/officeDocument/2006/relationships/slideLayout" Target="../slideLayouts/slideLayout198.xml"/><Relationship Id="rId25" Type="http://schemas.openxmlformats.org/officeDocument/2006/relationships/slideLayout" Target="../slideLayouts/slideLayout206.xml"/><Relationship Id="rId33" Type="http://schemas.openxmlformats.org/officeDocument/2006/relationships/slideLayout" Target="../slideLayouts/slideLayout214.xml"/><Relationship Id="rId2" Type="http://schemas.openxmlformats.org/officeDocument/2006/relationships/slideLayout" Target="../slideLayouts/slideLayout183.xml"/><Relationship Id="rId16" Type="http://schemas.openxmlformats.org/officeDocument/2006/relationships/slideLayout" Target="../slideLayouts/slideLayout197.xml"/><Relationship Id="rId20" Type="http://schemas.openxmlformats.org/officeDocument/2006/relationships/slideLayout" Target="../slideLayouts/slideLayout201.xml"/><Relationship Id="rId29" Type="http://schemas.openxmlformats.org/officeDocument/2006/relationships/slideLayout" Target="../slideLayouts/slideLayout210.xml"/><Relationship Id="rId1" Type="http://schemas.openxmlformats.org/officeDocument/2006/relationships/slideLayout" Target="../slideLayouts/slideLayout182.xml"/><Relationship Id="rId6" Type="http://schemas.openxmlformats.org/officeDocument/2006/relationships/slideLayout" Target="../slideLayouts/slideLayout187.xml"/><Relationship Id="rId11" Type="http://schemas.openxmlformats.org/officeDocument/2006/relationships/slideLayout" Target="../slideLayouts/slideLayout192.xml"/><Relationship Id="rId24" Type="http://schemas.openxmlformats.org/officeDocument/2006/relationships/slideLayout" Target="../slideLayouts/slideLayout205.xml"/><Relationship Id="rId32" Type="http://schemas.openxmlformats.org/officeDocument/2006/relationships/slideLayout" Target="../slideLayouts/slideLayout213.xml"/><Relationship Id="rId5" Type="http://schemas.openxmlformats.org/officeDocument/2006/relationships/slideLayout" Target="../slideLayouts/slideLayout186.xml"/><Relationship Id="rId15" Type="http://schemas.openxmlformats.org/officeDocument/2006/relationships/slideLayout" Target="../slideLayouts/slideLayout196.xml"/><Relationship Id="rId23" Type="http://schemas.openxmlformats.org/officeDocument/2006/relationships/slideLayout" Target="../slideLayouts/slideLayout204.xml"/><Relationship Id="rId28" Type="http://schemas.openxmlformats.org/officeDocument/2006/relationships/slideLayout" Target="../slideLayouts/slideLayout209.xml"/><Relationship Id="rId10" Type="http://schemas.openxmlformats.org/officeDocument/2006/relationships/slideLayout" Target="../slideLayouts/slideLayout191.xml"/><Relationship Id="rId19" Type="http://schemas.openxmlformats.org/officeDocument/2006/relationships/slideLayout" Target="../slideLayouts/slideLayout200.xml"/><Relationship Id="rId31" Type="http://schemas.openxmlformats.org/officeDocument/2006/relationships/slideLayout" Target="../slideLayouts/slideLayout212.xml"/><Relationship Id="rId4" Type="http://schemas.openxmlformats.org/officeDocument/2006/relationships/slideLayout" Target="../slideLayouts/slideLayout185.xml"/><Relationship Id="rId9" Type="http://schemas.openxmlformats.org/officeDocument/2006/relationships/slideLayout" Target="../slideLayouts/slideLayout190.xml"/><Relationship Id="rId14" Type="http://schemas.openxmlformats.org/officeDocument/2006/relationships/slideLayout" Target="../slideLayouts/slideLayout195.xml"/><Relationship Id="rId22" Type="http://schemas.openxmlformats.org/officeDocument/2006/relationships/slideLayout" Target="../slideLayouts/slideLayout203.xml"/><Relationship Id="rId27" Type="http://schemas.openxmlformats.org/officeDocument/2006/relationships/slideLayout" Target="../slideLayouts/slideLayout208.xml"/><Relationship Id="rId30" Type="http://schemas.openxmlformats.org/officeDocument/2006/relationships/slideLayout" Target="../slideLayouts/slideLayout211.xml"/><Relationship Id="rId35"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22.xml"/><Relationship Id="rId13" Type="http://schemas.openxmlformats.org/officeDocument/2006/relationships/slideLayout" Target="../slideLayouts/slideLayout227.xml"/><Relationship Id="rId3" Type="http://schemas.openxmlformats.org/officeDocument/2006/relationships/slideLayout" Target="../slideLayouts/slideLayout217.xml"/><Relationship Id="rId7" Type="http://schemas.openxmlformats.org/officeDocument/2006/relationships/slideLayout" Target="../slideLayouts/slideLayout221.xml"/><Relationship Id="rId12" Type="http://schemas.openxmlformats.org/officeDocument/2006/relationships/slideLayout" Target="../slideLayouts/slideLayout226.xml"/><Relationship Id="rId17" Type="http://schemas.openxmlformats.org/officeDocument/2006/relationships/image" Target="../media/image13.wmf"/><Relationship Id="rId2" Type="http://schemas.openxmlformats.org/officeDocument/2006/relationships/slideLayout" Target="../slideLayouts/slideLayout216.xml"/><Relationship Id="rId16" Type="http://schemas.openxmlformats.org/officeDocument/2006/relationships/image" Target="../media/image12.wmf"/><Relationship Id="rId1" Type="http://schemas.openxmlformats.org/officeDocument/2006/relationships/slideLayout" Target="../slideLayouts/slideLayout215.xml"/><Relationship Id="rId6" Type="http://schemas.openxmlformats.org/officeDocument/2006/relationships/slideLayout" Target="../slideLayouts/slideLayout220.xml"/><Relationship Id="rId11" Type="http://schemas.openxmlformats.org/officeDocument/2006/relationships/slideLayout" Target="../slideLayouts/slideLayout225.xml"/><Relationship Id="rId5" Type="http://schemas.openxmlformats.org/officeDocument/2006/relationships/slideLayout" Target="../slideLayouts/slideLayout219.xml"/><Relationship Id="rId15" Type="http://schemas.openxmlformats.org/officeDocument/2006/relationships/theme" Target="../theme/theme13.xml"/><Relationship Id="rId10" Type="http://schemas.openxmlformats.org/officeDocument/2006/relationships/slideLayout" Target="../slideLayouts/slideLayout224.xml"/><Relationship Id="rId4" Type="http://schemas.openxmlformats.org/officeDocument/2006/relationships/slideLayout" Target="../slideLayouts/slideLayout218.xml"/><Relationship Id="rId9" Type="http://schemas.openxmlformats.org/officeDocument/2006/relationships/slideLayout" Target="../slideLayouts/slideLayout223.xml"/><Relationship Id="rId14" Type="http://schemas.openxmlformats.org/officeDocument/2006/relationships/slideLayout" Target="../slideLayouts/slideLayout228.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slideLayout" Target="../slideLayouts/slideLayout241.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17" Type="http://schemas.openxmlformats.org/officeDocument/2006/relationships/image" Target="../media/image13.wmf"/><Relationship Id="rId2" Type="http://schemas.openxmlformats.org/officeDocument/2006/relationships/slideLayout" Target="../slideLayouts/slideLayout230.xml"/><Relationship Id="rId16" Type="http://schemas.openxmlformats.org/officeDocument/2006/relationships/image" Target="../media/image12.wmf"/><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5" Type="http://schemas.openxmlformats.org/officeDocument/2006/relationships/theme" Target="../theme/theme14.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 Id="rId14" Type="http://schemas.openxmlformats.org/officeDocument/2006/relationships/slideLayout" Target="../slideLayouts/slideLayout24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50.xml"/><Relationship Id="rId13" Type="http://schemas.openxmlformats.org/officeDocument/2006/relationships/slideLayout" Target="../slideLayouts/slideLayout255.xml"/><Relationship Id="rId18" Type="http://schemas.openxmlformats.org/officeDocument/2006/relationships/slideLayout" Target="../slideLayouts/slideLayout260.xml"/><Relationship Id="rId26" Type="http://schemas.openxmlformats.org/officeDocument/2006/relationships/slideLayout" Target="../slideLayouts/slideLayout268.xml"/><Relationship Id="rId3" Type="http://schemas.openxmlformats.org/officeDocument/2006/relationships/slideLayout" Target="../slideLayouts/slideLayout245.xml"/><Relationship Id="rId21" Type="http://schemas.openxmlformats.org/officeDocument/2006/relationships/slideLayout" Target="../slideLayouts/slideLayout263.xml"/><Relationship Id="rId34" Type="http://schemas.openxmlformats.org/officeDocument/2006/relationships/image" Target="../media/image1.png"/><Relationship Id="rId7" Type="http://schemas.openxmlformats.org/officeDocument/2006/relationships/slideLayout" Target="../slideLayouts/slideLayout249.xml"/><Relationship Id="rId12" Type="http://schemas.openxmlformats.org/officeDocument/2006/relationships/slideLayout" Target="../slideLayouts/slideLayout254.xml"/><Relationship Id="rId17" Type="http://schemas.openxmlformats.org/officeDocument/2006/relationships/slideLayout" Target="../slideLayouts/slideLayout259.xml"/><Relationship Id="rId25" Type="http://schemas.openxmlformats.org/officeDocument/2006/relationships/slideLayout" Target="../slideLayouts/slideLayout267.xml"/><Relationship Id="rId33" Type="http://schemas.openxmlformats.org/officeDocument/2006/relationships/theme" Target="../theme/theme15.xml"/><Relationship Id="rId2" Type="http://schemas.openxmlformats.org/officeDocument/2006/relationships/slideLayout" Target="../slideLayouts/slideLayout244.xml"/><Relationship Id="rId16" Type="http://schemas.openxmlformats.org/officeDocument/2006/relationships/slideLayout" Target="../slideLayouts/slideLayout258.xml"/><Relationship Id="rId20" Type="http://schemas.openxmlformats.org/officeDocument/2006/relationships/slideLayout" Target="../slideLayouts/slideLayout262.xml"/><Relationship Id="rId29" Type="http://schemas.openxmlformats.org/officeDocument/2006/relationships/slideLayout" Target="../slideLayouts/slideLayout271.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24" Type="http://schemas.openxmlformats.org/officeDocument/2006/relationships/slideLayout" Target="../slideLayouts/slideLayout266.xml"/><Relationship Id="rId32" Type="http://schemas.openxmlformats.org/officeDocument/2006/relationships/slideLayout" Target="../slideLayouts/slideLayout274.xml"/><Relationship Id="rId5" Type="http://schemas.openxmlformats.org/officeDocument/2006/relationships/slideLayout" Target="../slideLayouts/slideLayout247.xml"/><Relationship Id="rId15" Type="http://schemas.openxmlformats.org/officeDocument/2006/relationships/slideLayout" Target="../slideLayouts/slideLayout257.xml"/><Relationship Id="rId23" Type="http://schemas.openxmlformats.org/officeDocument/2006/relationships/slideLayout" Target="../slideLayouts/slideLayout265.xml"/><Relationship Id="rId28" Type="http://schemas.openxmlformats.org/officeDocument/2006/relationships/slideLayout" Target="../slideLayouts/slideLayout270.xml"/><Relationship Id="rId10" Type="http://schemas.openxmlformats.org/officeDocument/2006/relationships/slideLayout" Target="../slideLayouts/slideLayout252.xml"/><Relationship Id="rId19" Type="http://schemas.openxmlformats.org/officeDocument/2006/relationships/slideLayout" Target="../slideLayouts/slideLayout261.xml"/><Relationship Id="rId31" Type="http://schemas.openxmlformats.org/officeDocument/2006/relationships/slideLayout" Target="../slideLayouts/slideLayout273.xml"/><Relationship Id="rId4" Type="http://schemas.openxmlformats.org/officeDocument/2006/relationships/slideLayout" Target="../slideLayouts/slideLayout246.xml"/><Relationship Id="rId9" Type="http://schemas.openxmlformats.org/officeDocument/2006/relationships/slideLayout" Target="../slideLayouts/slideLayout251.xml"/><Relationship Id="rId14" Type="http://schemas.openxmlformats.org/officeDocument/2006/relationships/slideLayout" Target="../slideLayouts/slideLayout256.xml"/><Relationship Id="rId22" Type="http://schemas.openxmlformats.org/officeDocument/2006/relationships/slideLayout" Target="../slideLayouts/slideLayout264.xml"/><Relationship Id="rId27" Type="http://schemas.openxmlformats.org/officeDocument/2006/relationships/slideLayout" Target="../slideLayouts/slideLayout269.xml"/><Relationship Id="rId30" Type="http://schemas.openxmlformats.org/officeDocument/2006/relationships/slideLayout" Target="../slideLayouts/slideLayout272.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82.xml"/><Relationship Id="rId13" Type="http://schemas.openxmlformats.org/officeDocument/2006/relationships/slideLayout" Target="../slideLayouts/slideLayout287.xml"/><Relationship Id="rId18" Type="http://schemas.openxmlformats.org/officeDocument/2006/relationships/image" Target="../media/image13.wmf"/><Relationship Id="rId3" Type="http://schemas.openxmlformats.org/officeDocument/2006/relationships/slideLayout" Target="../slideLayouts/slideLayout277.xml"/><Relationship Id="rId7" Type="http://schemas.openxmlformats.org/officeDocument/2006/relationships/slideLayout" Target="../slideLayouts/slideLayout281.xml"/><Relationship Id="rId12" Type="http://schemas.openxmlformats.org/officeDocument/2006/relationships/slideLayout" Target="../slideLayouts/slideLayout286.xml"/><Relationship Id="rId17" Type="http://schemas.openxmlformats.org/officeDocument/2006/relationships/image" Target="../media/image12.wmf"/><Relationship Id="rId2" Type="http://schemas.openxmlformats.org/officeDocument/2006/relationships/slideLayout" Target="../slideLayouts/slideLayout276.xml"/><Relationship Id="rId16" Type="http://schemas.openxmlformats.org/officeDocument/2006/relationships/theme" Target="../theme/theme16.xml"/><Relationship Id="rId1" Type="http://schemas.openxmlformats.org/officeDocument/2006/relationships/slideLayout" Target="../slideLayouts/slideLayout275.xml"/><Relationship Id="rId6" Type="http://schemas.openxmlformats.org/officeDocument/2006/relationships/slideLayout" Target="../slideLayouts/slideLayout280.xml"/><Relationship Id="rId11" Type="http://schemas.openxmlformats.org/officeDocument/2006/relationships/slideLayout" Target="../slideLayouts/slideLayout285.xml"/><Relationship Id="rId5" Type="http://schemas.openxmlformats.org/officeDocument/2006/relationships/slideLayout" Target="../slideLayouts/slideLayout279.xml"/><Relationship Id="rId15" Type="http://schemas.openxmlformats.org/officeDocument/2006/relationships/slideLayout" Target="../slideLayouts/slideLayout289.xml"/><Relationship Id="rId10" Type="http://schemas.openxmlformats.org/officeDocument/2006/relationships/slideLayout" Target="../slideLayouts/slideLayout284.xml"/><Relationship Id="rId4" Type="http://schemas.openxmlformats.org/officeDocument/2006/relationships/slideLayout" Target="../slideLayouts/slideLayout278.xml"/><Relationship Id="rId9" Type="http://schemas.openxmlformats.org/officeDocument/2006/relationships/slideLayout" Target="../slideLayouts/slideLayout283.xml"/><Relationship Id="rId14" Type="http://schemas.openxmlformats.org/officeDocument/2006/relationships/slideLayout" Target="../slideLayouts/slideLayout288.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97.xml"/><Relationship Id="rId3" Type="http://schemas.openxmlformats.org/officeDocument/2006/relationships/slideLayout" Target="../slideLayouts/slideLayout292.xml"/><Relationship Id="rId7" Type="http://schemas.openxmlformats.org/officeDocument/2006/relationships/slideLayout" Target="../slideLayouts/slideLayout296.xml"/><Relationship Id="rId12" Type="http://schemas.openxmlformats.org/officeDocument/2006/relationships/theme" Target="../theme/theme17.xml"/><Relationship Id="rId2" Type="http://schemas.openxmlformats.org/officeDocument/2006/relationships/slideLayout" Target="../slideLayouts/slideLayout291.xml"/><Relationship Id="rId1" Type="http://schemas.openxmlformats.org/officeDocument/2006/relationships/slideLayout" Target="../slideLayouts/slideLayout290.xml"/><Relationship Id="rId6" Type="http://schemas.openxmlformats.org/officeDocument/2006/relationships/slideLayout" Target="../slideLayouts/slideLayout295.xml"/><Relationship Id="rId11" Type="http://schemas.openxmlformats.org/officeDocument/2006/relationships/slideLayout" Target="../slideLayouts/slideLayout300.xml"/><Relationship Id="rId5" Type="http://schemas.openxmlformats.org/officeDocument/2006/relationships/slideLayout" Target="../slideLayouts/slideLayout294.xml"/><Relationship Id="rId10" Type="http://schemas.openxmlformats.org/officeDocument/2006/relationships/slideLayout" Target="../slideLayouts/slideLayout299.xml"/><Relationship Id="rId4" Type="http://schemas.openxmlformats.org/officeDocument/2006/relationships/slideLayout" Target="../slideLayouts/slideLayout293.xml"/><Relationship Id="rId9" Type="http://schemas.openxmlformats.org/officeDocument/2006/relationships/slideLayout" Target="../slideLayouts/slideLayout298.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slideLayout" Target="../slideLayouts/slideLayout313.xml"/><Relationship Id="rId18" Type="http://schemas.openxmlformats.org/officeDocument/2006/relationships/image" Target="../media/image13.wmf"/><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17" Type="http://schemas.openxmlformats.org/officeDocument/2006/relationships/image" Target="../media/image12.wmf"/><Relationship Id="rId2" Type="http://schemas.openxmlformats.org/officeDocument/2006/relationships/slideLayout" Target="../slideLayouts/slideLayout302.xml"/><Relationship Id="rId16" Type="http://schemas.openxmlformats.org/officeDocument/2006/relationships/theme" Target="../theme/theme18.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5" Type="http://schemas.openxmlformats.org/officeDocument/2006/relationships/slideLayout" Target="../slideLayouts/slideLayout31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 Id="rId14" Type="http://schemas.openxmlformats.org/officeDocument/2006/relationships/slideLayout" Target="../slideLayouts/slideLayout314.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323.xml"/><Relationship Id="rId3" Type="http://schemas.openxmlformats.org/officeDocument/2006/relationships/slideLayout" Target="../slideLayouts/slideLayout318.xml"/><Relationship Id="rId7" Type="http://schemas.openxmlformats.org/officeDocument/2006/relationships/slideLayout" Target="../slideLayouts/slideLayout322.xml"/><Relationship Id="rId12" Type="http://schemas.openxmlformats.org/officeDocument/2006/relationships/theme" Target="../theme/theme19.xml"/><Relationship Id="rId2" Type="http://schemas.openxmlformats.org/officeDocument/2006/relationships/slideLayout" Target="../slideLayouts/slideLayout317.xml"/><Relationship Id="rId1" Type="http://schemas.openxmlformats.org/officeDocument/2006/relationships/slideLayout" Target="../slideLayouts/slideLayout316.xml"/><Relationship Id="rId6" Type="http://schemas.openxmlformats.org/officeDocument/2006/relationships/slideLayout" Target="../slideLayouts/slideLayout321.xml"/><Relationship Id="rId11" Type="http://schemas.openxmlformats.org/officeDocument/2006/relationships/slideLayout" Target="../slideLayouts/slideLayout326.xml"/><Relationship Id="rId5" Type="http://schemas.openxmlformats.org/officeDocument/2006/relationships/slideLayout" Target="../slideLayouts/slideLayout320.xml"/><Relationship Id="rId10" Type="http://schemas.openxmlformats.org/officeDocument/2006/relationships/slideLayout" Target="../slideLayouts/slideLayout325.xml"/><Relationship Id="rId4" Type="http://schemas.openxmlformats.org/officeDocument/2006/relationships/slideLayout" Target="../slideLayouts/slideLayout319.xml"/><Relationship Id="rId9" Type="http://schemas.openxmlformats.org/officeDocument/2006/relationships/slideLayout" Target="../slideLayouts/slideLayout32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image" Target="../media/image13.wmf"/><Relationship Id="rId2" Type="http://schemas.openxmlformats.org/officeDocument/2006/relationships/slideLayout" Target="../slideLayouts/slideLayout35.xml"/><Relationship Id="rId16" Type="http://schemas.openxmlformats.org/officeDocument/2006/relationships/image" Target="../media/image12.wmf"/><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heme" Target="../theme/theme2.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334.xml"/><Relationship Id="rId13" Type="http://schemas.openxmlformats.org/officeDocument/2006/relationships/slideLayout" Target="../slideLayouts/slideLayout339.xml"/><Relationship Id="rId18" Type="http://schemas.openxmlformats.org/officeDocument/2006/relationships/slideLayout" Target="../slideLayouts/slideLayout344.xml"/><Relationship Id="rId26" Type="http://schemas.openxmlformats.org/officeDocument/2006/relationships/slideLayout" Target="../slideLayouts/slideLayout352.xml"/><Relationship Id="rId3" Type="http://schemas.openxmlformats.org/officeDocument/2006/relationships/slideLayout" Target="../slideLayouts/slideLayout329.xml"/><Relationship Id="rId21" Type="http://schemas.openxmlformats.org/officeDocument/2006/relationships/slideLayout" Target="../slideLayouts/slideLayout347.xml"/><Relationship Id="rId34" Type="http://schemas.openxmlformats.org/officeDocument/2006/relationships/theme" Target="../theme/theme20.xml"/><Relationship Id="rId7" Type="http://schemas.openxmlformats.org/officeDocument/2006/relationships/slideLayout" Target="../slideLayouts/slideLayout333.xml"/><Relationship Id="rId12" Type="http://schemas.openxmlformats.org/officeDocument/2006/relationships/slideLayout" Target="../slideLayouts/slideLayout338.xml"/><Relationship Id="rId17" Type="http://schemas.openxmlformats.org/officeDocument/2006/relationships/slideLayout" Target="../slideLayouts/slideLayout343.xml"/><Relationship Id="rId25" Type="http://schemas.openxmlformats.org/officeDocument/2006/relationships/slideLayout" Target="../slideLayouts/slideLayout351.xml"/><Relationship Id="rId33" Type="http://schemas.openxmlformats.org/officeDocument/2006/relationships/slideLayout" Target="../slideLayouts/slideLayout359.xml"/><Relationship Id="rId2" Type="http://schemas.openxmlformats.org/officeDocument/2006/relationships/slideLayout" Target="../slideLayouts/slideLayout328.xml"/><Relationship Id="rId16" Type="http://schemas.openxmlformats.org/officeDocument/2006/relationships/slideLayout" Target="../slideLayouts/slideLayout342.xml"/><Relationship Id="rId20" Type="http://schemas.openxmlformats.org/officeDocument/2006/relationships/slideLayout" Target="../slideLayouts/slideLayout346.xml"/><Relationship Id="rId29" Type="http://schemas.openxmlformats.org/officeDocument/2006/relationships/slideLayout" Target="../slideLayouts/slideLayout355.xml"/><Relationship Id="rId1" Type="http://schemas.openxmlformats.org/officeDocument/2006/relationships/slideLayout" Target="../slideLayouts/slideLayout327.xml"/><Relationship Id="rId6" Type="http://schemas.openxmlformats.org/officeDocument/2006/relationships/slideLayout" Target="../slideLayouts/slideLayout332.xml"/><Relationship Id="rId11" Type="http://schemas.openxmlformats.org/officeDocument/2006/relationships/slideLayout" Target="../slideLayouts/slideLayout337.xml"/><Relationship Id="rId24" Type="http://schemas.openxmlformats.org/officeDocument/2006/relationships/slideLayout" Target="../slideLayouts/slideLayout350.xml"/><Relationship Id="rId32" Type="http://schemas.openxmlformats.org/officeDocument/2006/relationships/slideLayout" Target="../slideLayouts/slideLayout358.xml"/><Relationship Id="rId5" Type="http://schemas.openxmlformats.org/officeDocument/2006/relationships/slideLayout" Target="../slideLayouts/slideLayout331.xml"/><Relationship Id="rId15" Type="http://schemas.openxmlformats.org/officeDocument/2006/relationships/slideLayout" Target="../slideLayouts/slideLayout341.xml"/><Relationship Id="rId23" Type="http://schemas.openxmlformats.org/officeDocument/2006/relationships/slideLayout" Target="../slideLayouts/slideLayout349.xml"/><Relationship Id="rId28" Type="http://schemas.openxmlformats.org/officeDocument/2006/relationships/slideLayout" Target="../slideLayouts/slideLayout354.xml"/><Relationship Id="rId10" Type="http://schemas.openxmlformats.org/officeDocument/2006/relationships/slideLayout" Target="../slideLayouts/slideLayout336.xml"/><Relationship Id="rId19" Type="http://schemas.openxmlformats.org/officeDocument/2006/relationships/slideLayout" Target="../slideLayouts/slideLayout345.xml"/><Relationship Id="rId31" Type="http://schemas.openxmlformats.org/officeDocument/2006/relationships/slideLayout" Target="../slideLayouts/slideLayout357.xml"/><Relationship Id="rId4" Type="http://schemas.openxmlformats.org/officeDocument/2006/relationships/slideLayout" Target="../slideLayouts/slideLayout330.xml"/><Relationship Id="rId9" Type="http://schemas.openxmlformats.org/officeDocument/2006/relationships/slideLayout" Target="../slideLayouts/slideLayout335.xml"/><Relationship Id="rId14" Type="http://schemas.openxmlformats.org/officeDocument/2006/relationships/slideLayout" Target="../slideLayouts/slideLayout340.xml"/><Relationship Id="rId22" Type="http://schemas.openxmlformats.org/officeDocument/2006/relationships/slideLayout" Target="../slideLayouts/slideLayout348.xml"/><Relationship Id="rId27" Type="http://schemas.openxmlformats.org/officeDocument/2006/relationships/slideLayout" Target="../slideLayouts/slideLayout353.xml"/><Relationship Id="rId30" Type="http://schemas.openxmlformats.org/officeDocument/2006/relationships/slideLayout" Target="../slideLayouts/slideLayout356.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367.xml"/><Relationship Id="rId13" Type="http://schemas.openxmlformats.org/officeDocument/2006/relationships/slideLayout" Target="../slideLayouts/slideLayout372.xml"/><Relationship Id="rId3" Type="http://schemas.openxmlformats.org/officeDocument/2006/relationships/slideLayout" Target="../slideLayouts/slideLayout362.xml"/><Relationship Id="rId7" Type="http://schemas.openxmlformats.org/officeDocument/2006/relationships/slideLayout" Target="../slideLayouts/slideLayout366.xml"/><Relationship Id="rId12" Type="http://schemas.openxmlformats.org/officeDocument/2006/relationships/slideLayout" Target="../slideLayouts/slideLayout371.xml"/><Relationship Id="rId2" Type="http://schemas.openxmlformats.org/officeDocument/2006/relationships/slideLayout" Target="../slideLayouts/slideLayout361.xml"/><Relationship Id="rId16" Type="http://schemas.openxmlformats.org/officeDocument/2006/relationships/theme" Target="../theme/theme21.xml"/><Relationship Id="rId1" Type="http://schemas.openxmlformats.org/officeDocument/2006/relationships/slideLayout" Target="../slideLayouts/slideLayout360.xml"/><Relationship Id="rId6" Type="http://schemas.openxmlformats.org/officeDocument/2006/relationships/slideLayout" Target="../slideLayouts/slideLayout365.xml"/><Relationship Id="rId11" Type="http://schemas.openxmlformats.org/officeDocument/2006/relationships/slideLayout" Target="../slideLayouts/slideLayout370.xml"/><Relationship Id="rId5" Type="http://schemas.openxmlformats.org/officeDocument/2006/relationships/slideLayout" Target="../slideLayouts/slideLayout364.xml"/><Relationship Id="rId15" Type="http://schemas.openxmlformats.org/officeDocument/2006/relationships/slideLayout" Target="../slideLayouts/slideLayout374.xml"/><Relationship Id="rId10" Type="http://schemas.openxmlformats.org/officeDocument/2006/relationships/slideLayout" Target="../slideLayouts/slideLayout369.xml"/><Relationship Id="rId4" Type="http://schemas.openxmlformats.org/officeDocument/2006/relationships/slideLayout" Target="../slideLayouts/slideLayout363.xml"/><Relationship Id="rId9" Type="http://schemas.openxmlformats.org/officeDocument/2006/relationships/slideLayout" Target="../slideLayouts/slideLayout368.xml"/><Relationship Id="rId14" Type="http://schemas.openxmlformats.org/officeDocument/2006/relationships/slideLayout" Target="../slideLayouts/slideLayout373.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382.xml"/><Relationship Id="rId3" Type="http://schemas.openxmlformats.org/officeDocument/2006/relationships/slideLayout" Target="../slideLayouts/slideLayout377.xml"/><Relationship Id="rId7" Type="http://schemas.openxmlformats.org/officeDocument/2006/relationships/slideLayout" Target="../slideLayouts/slideLayout381.xml"/><Relationship Id="rId12" Type="http://schemas.openxmlformats.org/officeDocument/2006/relationships/theme" Target="../theme/theme22.xml"/><Relationship Id="rId2" Type="http://schemas.openxmlformats.org/officeDocument/2006/relationships/slideLayout" Target="../slideLayouts/slideLayout376.xml"/><Relationship Id="rId1" Type="http://schemas.openxmlformats.org/officeDocument/2006/relationships/slideLayout" Target="../slideLayouts/slideLayout375.xml"/><Relationship Id="rId6" Type="http://schemas.openxmlformats.org/officeDocument/2006/relationships/slideLayout" Target="../slideLayouts/slideLayout380.xml"/><Relationship Id="rId11" Type="http://schemas.openxmlformats.org/officeDocument/2006/relationships/slideLayout" Target="../slideLayouts/slideLayout385.xml"/><Relationship Id="rId5" Type="http://schemas.openxmlformats.org/officeDocument/2006/relationships/slideLayout" Target="../slideLayouts/slideLayout379.xml"/><Relationship Id="rId10" Type="http://schemas.openxmlformats.org/officeDocument/2006/relationships/slideLayout" Target="../slideLayouts/slideLayout384.xml"/><Relationship Id="rId4" Type="http://schemas.openxmlformats.org/officeDocument/2006/relationships/slideLayout" Target="../slideLayouts/slideLayout378.xml"/><Relationship Id="rId9" Type="http://schemas.openxmlformats.org/officeDocument/2006/relationships/slideLayout" Target="../slideLayouts/slideLayout38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image" Target="../media/image13.wmf"/><Relationship Id="rId2" Type="http://schemas.openxmlformats.org/officeDocument/2006/relationships/slideLayout" Target="../slideLayouts/slideLayout49.xml"/><Relationship Id="rId16" Type="http://schemas.openxmlformats.org/officeDocument/2006/relationships/image" Target="../media/image12.wmf"/><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theme" Target="../theme/theme3.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34" Type="http://schemas.openxmlformats.org/officeDocument/2006/relationships/image" Target="../media/image1.png"/><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theme" Target="../theme/theme4.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slideLayout" Target="../slideLayouts/slideLayout93.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slideLayout" Target="../slideLayouts/slideLayout106.xml"/><Relationship Id="rId18" Type="http://schemas.openxmlformats.org/officeDocument/2006/relationships/image" Target="../media/image13.wmf"/><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17" Type="http://schemas.openxmlformats.org/officeDocument/2006/relationships/image" Target="../media/image12.wmf"/><Relationship Id="rId2" Type="http://schemas.openxmlformats.org/officeDocument/2006/relationships/slideLayout" Target="../slideLayouts/slideLayout95.xml"/><Relationship Id="rId16" Type="http://schemas.openxmlformats.org/officeDocument/2006/relationships/theme" Target="../theme/theme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5" Type="http://schemas.openxmlformats.org/officeDocument/2006/relationships/slideLayout" Target="../slideLayouts/slideLayout10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6.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theme" Target="../theme/theme6.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slideLayout" Target="../slideLayouts/slideLayout132.xml"/><Relationship Id="rId18" Type="http://schemas.openxmlformats.org/officeDocument/2006/relationships/image" Target="../media/image13.wmf"/><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17" Type="http://schemas.openxmlformats.org/officeDocument/2006/relationships/image" Target="../media/image12.wmf"/><Relationship Id="rId2" Type="http://schemas.openxmlformats.org/officeDocument/2006/relationships/slideLayout" Target="../slideLayouts/slideLayout121.xml"/><Relationship Id="rId16" Type="http://schemas.openxmlformats.org/officeDocument/2006/relationships/theme" Target="../theme/theme7.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5" Type="http://schemas.openxmlformats.org/officeDocument/2006/relationships/slideLayout" Target="../slideLayouts/slideLayout13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 Id="rId14" Type="http://schemas.openxmlformats.org/officeDocument/2006/relationships/slideLayout" Target="../slideLayouts/slideLayout13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42.xml"/><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theme" Target="../theme/theme8.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0" Type="http://schemas.openxmlformats.org/officeDocument/2006/relationships/slideLayout" Target="../slideLayouts/slideLayout144.xml"/><Relationship Id="rId4" Type="http://schemas.openxmlformats.org/officeDocument/2006/relationships/slideLayout" Target="../slideLayouts/slideLayout138.xml"/><Relationship Id="rId9" Type="http://schemas.openxmlformats.org/officeDocument/2006/relationships/slideLayout" Target="../slideLayouts/slideLayout14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53.xml"/><Relationship Id="rId13" Type="http://schemas.openxmlformats.org/officeDocument/2006/relationships/slideLayout" Target="../slideLayouts/slideLayout158.xml"/><Relationship Id="rId3" Type="http://schemas.openxmlformats.org/officeDocument/2006/relationships/slideLayout" Target="../slideLayouts/slideLayout148.xml"/><Relationship Id="rId7" Type="http://schemas.openxmlformats.org/officeDocument/2006/relationships/slideLayout" Target="../slideLayouts/slideLayout152.xml"/><Relationship Id="rId12" Type="http://schemas.openxmlformats.org/officeDocument/2006/relationships/slideLayout" Target="../slideLayouts/slideLayout157.xml"/><Relationship Id="rId2" Type="http://schemas.openxmlformats.org/officeDocument/2006/relationships/slideLayout" Target="../slideLayouts/slideLayout147.xml"/><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5" Type="http://schemas.openxmlformats.org/officeDocument/2006/relationships/slideLayout" Target="../slideLayouts/slideLayout150.xml"/><Relationship Id="rId15" Type="http://schemas.openxmlformats.org/officeDocument/2006/relationships/image" Target="../media/image16.jpeg"/><Relationship Id="rId10" Type="http://schemas.openxmlformats.org/officeDocument/2006/relationships/slideLayout" Target="../slideLayouts/slideLayout155.xml"/><Relationship Id="rId4" Type="http://schemas.openxmlformats.org/officeDocument/2006/relationships/slideLayout" Target="../slideLayouts/slideLayout149.xml"/><Relationship Id="rId9" Type="http://schemas.openxmlformats.org/officeDocument/2006/relationships/slideLayout" Target="../slideLayouts/slideLayout154.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descr="Ridge.pdf"/>
          <p:cNvPicPr>
            <a:picLocks noChangeAspect="1"/>
          </p:cNvPicPr>
          <p:nvPr/>
        </p:nvPicPr>
        <p:blipFill>
          <a:blip r:embed="rId35" cstate="print">
            <a:extLst>
              <a:ext uri="{28A0092B-C50C-407E-A947-70E740481C1C}">
                <a14:useLocalDpi xmlns:a14="http://schemas.microsoft.com/office/drawing/2010/main" val="0"/>
              </a:ext>
            </a:extLst>
          </a:blip>
          <a:srcRect/>
          <a:stretch>
            <a:fillRect/>
          </a:stretch>
        </p:blipFill>
        <p:spPr bwMode="ltGray">
          <a:xfrm>
            <a:off x="0" y="0"/>
            <a:ext cx="19097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Placeholder 1"/>
          <p:cNvSpPr>
            <a:spLocks noGrp="1"/>
          </p:cNvSpPr>
          <p:nvPr>
            <p:ph type="title"/>
          </p:nvPr>
        </p:nvSpPr>
        <p:spPr bwMode="auto">
          <a:xfrm>
            <a:off x="468313" y="711200"/>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3" y="1971675"/>
            <a:ext cx="8212137" cy="13843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6149"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chemeClr val="tx2"/>
                </a:solidFill>
                <a:latin typeface="Arial" panose="020B0604020202020204" pitchFamily="34" charset="0"/>
                <a:cs typeface="Arial" panose="020B0604020202020204" pitchFamily="34" charset="0"/>
              </a:rPr>
              <a:t>Copyright © 2017 Tech Mahindra. All rights reserved.</a:t>
            </a:r>
          </a:p>
        </p:txBody>
      </p:sp>
    </p:spTree>
    <p:extLst>
      <p:ext uri="{BB962C8B-B14F-4D97-AF65-F5344CB8AC3E}">
        <p14:creationId xmlns:p14="http://schemas.microsoft.com/office/powerpoint/2010/main" val="277270820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 id="2147483763" r:id="rId33"/>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lang="en-US" sz="24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7488" indent="-217488"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14313" indent="-214313"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428625" indent="-20955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638175" indent="-20955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852488" indent="-214313" algn="l" defTabSz="700088"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20000"/>
              </a:spcBef>
              <a:buClr>
                <a:srgbClr val="BF1313"/>
              </a:buClr>
              <a:buSzPct val="200000"/>
              <a:buFont typeface="Wingdings 3" pitchFamily="18" charset="2"/>
              <a:buChar char="Ú"/>
              <a:defRPr/>
            </a:pPr>
            <a:endParaRPr lang="en-US" altLang="en-US" sz="2400" smtClean="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20000"/>
              </a:spcBef>
              <a:buClr>
                <a:srgbClr val="BF1313"/>
              </a:buClr>
              <a:buSzPct val="200000"/>
              <a:buFont typeface="Wingdings 3" pitchFamily="18" charset="2"/>
              <a:buChar char="Ú"/>
              <a:defRPr/>
            </a:pPr>
            <a:endParaRPr lang="en-US" altLang="en-US" sz="2400" smtClean="0"/>
          </a:p>
        </p:txBody>
      </p:sp>
      <p:pic>
        <p:nvPicPr>
          <p:cNvPr id="1028" name="Picture 7" descr="curve"/>
          <p:cNvPicPr>
            <a:picLocks noChangeAspect="1" noChangeArrowheads="1"/>
          </p:cNvPicPr>
          <p:nvPr/>
        </p:nvPicPr>
        <p:blipFill>
          <a:blip r:embed="rId14"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31" name="Picture 14" descr="tm_logo"/>
          <p:cNvPicPr>
            <a:picLocks noChangeAspect="1" noChangeArrowheads="1"/>
          </p:cNvPicPr>
          <p:nvPr/>
        </p:nvPicPr>
        <p:blipFill>
          <a:blip r:embed="rId15"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0C4FBB51-0A7B-47C6-85FF-70EA8F3FDB4B}" type="slidenum">
              <a:rPr lang="en-US" altLang="en-US" b="1">
                <a:solidFill>
                  <a:srgbClr val="CC3300"/>
                </a:solidFill>
              </a:rPr>
              <a:pPr algn="ctr" eaLnBrk="1" hangingPunct="1"/>
              <a:t>‹#›</a:t>
            </a:fld>
            <a:endParaRPr lang="en-US" altLang="en-US" b="1">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Lst>
  <p:transition>
    <p:fade thruBlk="1"/>
  </p:transition>
  <p:hf sldNum="0" hdr="0" dt="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36A71B4-62A2-4480-9E5C-646625F596EE}" type="datetime1">
              <a:rPr lang="en-US" smtClean="0"/>
              <a:t>5/31/2019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t>Prepared by Dipti Anjarlekar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659E1AFD-9241-43E2-AA63-99D9C7A2AA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hf sldNum="0"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descr="Ridge.pdf"/>
          <p:cNvPicPr>
            <a:picLocks noChangeAspect="1"/>
          </p:cNvPicPr>
          <p:nvPr/>
        </p:nvPicPr>
        <p:blipFill>
          <a:blip r:embed="rId35" cstate="print">
            <a:extLst>
              <a:ext uri="{28A0092B-C50C-407E-A947-70E740481C1C}">
                <a14:useLocalDpi xmlns:a14="http://schemas.microsoft.com/office/drawing/2010/main" val="0"/>
              </a:ext>
            </a:extLst>
          </a:blip>
          <a:srcRect/>
          <a:stretch>
            <a:fillRect/>
          </a:stretch>
        </p:blipFill>
        <p:spPr bwMode="ltGray">
          <a:xfrm>
            <a:off x="0" y="0"/>
            <a:ext cx="19097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Placeholder 1"/>
          <p:cNvSpPr>
            <a:spLocks noGrp="1"/>
          </p:cNvSpPr>
          <p:nvPr>
            <p:ph type="title"/>
          </p:nvPr>
        </p:nvSpPr>
        <p:spPr bwMode="auto">
          <a:xfrm>
            <a:off x="468313" y="711200"/>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3" y="1971675"/>
            <a:ext cx="8212137" cy="13843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6149"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chemeClr val="tx2"/>
                </a:solidFill>
                <a:latin typeface="Arial" panose="020B0604020202020204" pitchFamily="34" charset="0"/>
                <a:cs typeface="Arial" panose="020B0604020202020204" pitchFamily="34" charset="0"/>
              </a:rPr>
              <a:t>Copyright © 2017 Tech Mahindra. All rights reserved.</a:t>
            </a:r>
          </a:p>
        </p:txBody>
      </p:sp>
    </p:spTree>
    <p:extLst>
      <p:ext uri="{BB962C8B-B14F-4D97-AF65-F5344CB8AC3E}">
        <p14:creationId xmlns:p14="http://schemas.microsoft.com/office/powerpoint/2010/main" val="108628575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 id="2147483944" r:id="rId21"/>
    <p:sldLayoutId id="2147483945" r:id="rId22"/>
    <p:sldLayoutId id="2147483946" r:id="rId23"/>
    <p:sldLayoutId id="2147483947" r:id="rId24"/>
    <p:sldLayoutId id="2147483948" r:id="rId25"/>
    <p:sldLayoutId id="2147483949" r:id="rId26"/>
    <p:sldLayoutId id="2147483950" r:id="rId27"/>
    <p:sldLayoutId id="2147483951" r:id="rId28"/>
    <p:sldLayoutId id="2147483952" r:id="rId29"/>
    <p:sldLayoutId id="2147483953" r:id="rId30"/>
    <p:sldLayoutId id="2147483954" r:id="rId31"/>
    <p:sldLayoutId id="2147483955" r:id="rId32"/>
    <p:sldLayoutId id="2147483956" r:id="rId33"/>
  </p:sldLayoutIdLst>
  <p:transition>
    <p:fade thruBlk="1"/>
  </p:transition>
  <p:timing>
    <p:tnLst>
      <p:par>
        <p:cTn id="1" dur="indefinite" restart="never" nodeType="tmRoot"/>
      </p:par>
    </p:tnLst>
  </p:timing>
  <p:hf sldNum="0" hdr="0" dt="0"/>
  <p:txStyles>
    <p:titleStyle>
      <a:lvl1pPr algn="l" rtl="0" eaLnBrk="1" fontAlgn="base" hangingPunct="1">
        <a:spcBef>
          <a:spcPct val="0"/>
        </a:spcBef>
        <a:spcAft>
          <a:spcPct val="0"/>
        </a:spcAft>
        <a:defRPr lang="en-US" sz="24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7488" indent="-217488"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14313" indent="-214313"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428625" indent="-20955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638175" indent="-20955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852488" indent="-214313" algn="l" defTabSz="700088"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rgbClr val="BF1313"/>
              </a:buClr>
              <a:buSzPct val="200000"/>
              <a:buFont typeface="Wingdings 3" panose="05040102010807070707" pitchFamily="18" charset="2"/>
              <a:buChar char="Ú"/>
            </a:pPr>
            <a:endParaRPr lang="en-US" altLang="en-US" sz="240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rgbClr val="BF1313"/>
              </a:buClr>
              <a:buSzPct val="200000"/>
              <a:buFont typeface="Wingdings 3" panose="05040102010807070707" pitchFamily="18" charset="2"/>
              <a:buChar char="Ú"/>
            </a:pPr>
            <a:endParaRPr lang="en-US" altLang="en-US" sz="2400"/>
          </a:p>
        </p:txBody>
      </p:sp>
      <p:pic>
        <p:nvPicPr>
          <p:cNvPr id="1028" name="Picture 7" descr="curve"/>
          <p:cNvPicPr>
            <a:picLocks noChangeAspect="1" noChangeArrowheads="1"/>
          </p:cNvPicPr>
          <p:nvPr/>
        </p:nvPicPr>
        <p:blipFill>
          <a:blip r:embed="rId16"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31" name="Picture 14" descr="tm_logo"/>
          <p:cNvPicPr>
            <a:picLocks noChangeAspect="1" noChangeArrowheads="1"/>
          </p:cNvPicPr>
          <p:nvPr/>
        </p:nvPicPr>
        <p:blipFill>
          <a:blip r:embed="rId17"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w="9525">
            <a:noFill/>
            <a:miter lim="800000"/>
            <a:headEnd/>
            <a:tailEnd/>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ctr">
              <a:defRPr/>
            </a:pPr>
            <a:fld id="{47645584-9EDB-4906-9A14-21A75C820F7B}" type="slidenum">
              <a:rPr lang="en-US" altLang="en-US" sz="1800" b="1" smtClean="0">
                <a:solidFill>
                  <a:srgbClr val="CC3300"/>
                </a:solidFill>
              </a:rPr>
              <a:pPr algn="ctr">
                <a:defRPr/>
              </a:pPr>
              <a:t>‹#›</a:t>
            </a:fld>
            <a:endParaRPr lang="en-US" altLang="en-US" sz="1800" b="1" smtClean="0">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08067164"/>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Lst>
  <p:transition>
    <p:fade thruBlk="1"/>
  </p:transition>
  <p:hf sldNum="0" hdr="0" dt="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l" eaLnBrk="1" hangingPunct="1">
              <a:spcBef>
                <a:spcPct val="20000"/>
              </a:spcBef>
              <a:buClr>
                <a:srgbClr val="BF1313"/>
              </a:buClr>
              <a:buSzPct val="200000"/>
              <a:buFont typeface="Wingdings 3" panose="05040102010807070707" pitchFamily="18" charset="2"/>
              <a:buChar char="Ú"/>
            </a:pPr>
            <a:endParaRPr lang="en-US" altLang="en-US" sz="2400">
              <a:solidFill>
                <a:srgbClr val="000000"/>
              </a:solidFill>
              <a:latin typeface="Arial" panose="020B0604020202020204" pitchFamily="34" charset="0"/>
              <a:cs typeface="Arial" panose="020B0604020202020204" pitchFamily="34" charset="0"/>
            </a:endParaRPr>
          </a:p>
        </p:txBody>
      </p:sp>
      <p:sp>
        <p:nvSpPr>
          <p:cNvPr id="2051"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l" eaLnBrk="1" hangingPunct="1">
              <a:spcBef>
                <a:spcPct val="20000"/>
              </a:spcBef>
              <a:buClr>
                <a:srgbClr val="BF1313"/>
              </a:buClr>
              <a:buSzPct val="200000"/>
              <a:buFont typeface="Wingdings 3" panose="05040102010807070707" pitchFamily="18" charset="2"/>
              <a:buChar char="Ú"/>
            </a:pPr>
            <a:endParaRPr lang="en-US" altLang="en-US" sz="2400">
              <a:solidFill>
                <a:srgbClr val="000000"/>
              </a:solidFill>
              <a:latin typeface="Arial" panose="020B0604020202020204" pitchFamily="34" charset="0"/>
              <a:cs typeface="Arial" panose="020B0604020202020204" pitchFamily="34" charset="0"/>
            </a:endParaRPr>
          </a:p>
        </p:txBody>
      </p:sp>
      <p:pic>
        <p:nvPicPr>
          <p:cNvPr id="2052" name="Picture 7" descr="curve"/>
          <p:cNvPicPr>
            <a:picLocks noChangeAspect="1" noChangeArrowheads="1"/>
          </p:cNvPicPr>
          <p:nvPr/>
        </p:nvPicPr>
        <p:blipFill>
          <a:blip r:embed="rId16"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4"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2055" name="Picture 14" descr="tm_logo"/>
          <p:cNvPicPr>
            <a:picLocks noChangeAspect="1" noChangeArrowheads="1"/>
          </p:cNvPicPr>
          <p:nvPr/>
        </p:nvPicPr>
        <p:blipFill>
          <a:blip r:embed="rId17"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w="9525">
            <a:noFill/>
            <a:miter lim="800000"/>
            <a:headEnd/>
            <a:tailEnd/>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ctr" eaLnBrk="1" hangingPunct="1">
              <a:defRPr/>
            </a:pPr>
            <a:fld id="{EA02972E-4D04-48A3-A06F-066450148FF0}" type="slidenum">
              <a:rPr lang="en-US" altLang="en-US" sz="1800" b="1" smtClean="0">
                <a:solidFill>
                  <a:srgbClr val="CC3300"/>
                </a:solidFill>
                <a:latin typeface="Arial" panose="020B0604020202020204" pitchFamily="34" charset="0"/>
                <a:cs typeface="Arial" panose="020B0604020202020204" pitchFamily="34" charset="0"/>
              </a:rPr>
              <a:pPr algn="ctr" eaLnBrk="1" hangingPunct="1">
                <a:defRPr/>
              </a:pPr>
              <a:t>‹#›</a:t>
            </a:fld>
            <a:endParaRPr lang="en-US" altLang="en-US" sz="1800" b="1" smtClean="0">
              <a:solidFill>
                <a:srgbClr val="CC3300"/>
              </a:solidFill>
              <a:latin typeface="Arial" panose="020B0604020202020204" pitchFamily="34" charset="0"/>
              <a:cs typeface="Arial" panose="020B0604020202020204" pitchFamily="34" charset="0"/>
            </a:endParaRPr>
          </a:p>
        </p:txBody>
      </p:sp>
      <p:sp>
        <p:nvSpPr>
          <p:cNvPr id="2057"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0556544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Lst>
  <p:transition>
    <p:fade thruBlk="1"/>
  </p:transition>
  <p:hf sldNum="0" hdr="0" dt="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descr="Ridge.pdf"/>
          <p:cNvPicPr>
            <a:picLocks noChangeAspect="1"/>
          </p:cNvPicPr>
          <p:nvPr/>
        </p:nvPicPr>
        <p:blipFill>
          <a:blip r:embed="rId34" cstate="print">
            <a:extLst>
              <a:ext uri="{28A0092B-C50C-407E-A947-70E740481C1C}">
                <a14:useLocalDpi xmlns:a14="http://schemas.microsoft.com/office/drawing/2010/main" val="0"/>
              </a:ext>
            </a:extLst>
          </a:blip>
          <a:srcRect/>
          <a:stretch>
            <a:fillRect/>
          </a:stretch>
        </p:blipFill>
        <p:spPr bwMode="ltGray">
          <a:xfrm>
            <a:off x="0" y="0"/>
            <a:ext cx="19097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itle Placeholder 1"/>
          <p:cNvSpPr>
            <a:spLocks noGrp="1"/>
          </p:cNvSpPr>
          <p:nvPr>
            <p:ph type="title"/>
          </p:nvPr>
        </p:nvSpPr>
        <p:spPr bwMode="auto">
          <a:xfrm>
            <a:off x="468313" y="711200"/>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3" y="1971675"/>
            <a:ext cx="8212137" cy="13843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3077"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chemeClr val="tx2"/>
                </a:solidFill>
                <a:latin typeface="Arial" panose="020B0604020202020204" pitchFamily="34" charset="0"/>
                <a:cs typeface="Arial" panose="020B0604020202020204" pitchFamily="34" charset="0"/>
              </a:rPr>
              <a:t>Copyright © 2017 Tech Mahindra. All rights reserved.</a:t>
            </a:r>
          </a:p>
        </p:txBody>
      </p:sp>
    </p:spTree>
    <p:extLst>
      <p:ext uri="{BB962C8B-B14F-4D97-AF65-F5344CB8AC3E}">
        <p14:creationId xmlns:p14="http://schemas.microsoft.com/office/powerpoint/2010/main" val="2831062741"/>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4000" r:id="rId13"/>
    <p:sldLayoutId id="2147484001" r:id="rId14"/>
    <p:sldLayoutId id="2147484002" r:id="rId15"/>
    <p:sldLayoutId id="2147484003" r:id="rId16"/>
    <p:sldLayoutId id="2147484004" r:id="rId17"/>
    <p:sldLayoutId id="2147484005" r:id="rId18"/>
    <p:sldLayoutId id="2147484006" r:id="rId19"/>
    <p:sldLayoutId id="2147484007" r:id="rId20"/>
    <p:sldLayoutId id="2147484008" r:id="rId21"/>
    <p:sldLayoutId id="2147484009" r:id="rId22"/>
    <p:sldLayoutId id="2147484010" r:id="rId23"/>
    <p:sldLayoutId id="2147484011" r:id="rId24"/>
    <p:sldLayoutId id="2147484012" r:id="rId25"/>
    <p:sldLayoutId id="2147484013" r:id="rId26"/>
    <p:sldLayoutId id="2147484014" r:id="rId27"/>
    <p:sldLayoutId id="2147484015" r:id="rId28"/>
    <p:sldLayoutId id="2147484016" r:id="rId29"/>
    <p:sldLayoutId id="2147484017" r:id="rId30"/>
    <p:sldLayoutId id="2147484018" r:id="rId31"/>
    <p:sldLayoutId id="2147484019" r:id="rId32"/>
  </p:sldLayoutIdLst>
  <p:transition>
    <p:fade thruBlk="1"/>
  </p:transition>
  <p:timing>
    <p:tnLst>
      <p:par>
        <p:cTn id="1" dur="indefinite" restart="never" nodeType="tmRoot"/>
      </p:par>
    </p:tnLst>
  </p:timing>
  <p:hf sldNum="0" hdr="0" dt="0"/>
  <p:txStyles>
    <p:titleStyle>
      <a:lvl1pPr algn="l" rtl="0" eaLnBrk="1" fontAlgn="base" hangingPunct="1">
        <a:spcBef>
          <a:spcPct val="0"/>
        </a:spcBef>
        <a:spcAft>
          <a:spcPct val="0"/>
        </a:spcAft>
        <a:defRPr lang="en-US" sz="24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7488" indent="-217488"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14313" indent="-214313"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428625" indent="-20955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638175" indent="-20955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852488" indent="-214313" algn="l" defTabSz="700088"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pic>
        <p:nvPicPr>
          <p:cNvPr id="4100" name="Picture 7" descr="curve"/>
          <p:cNvPicPr>
            <a:picLocks noChangeAspect="1" noChangeArrowheads="1"/>
          </p:cNvPicPr>
          <p:nvPr/>
        </p:nvPicPr>
        <p:blipFill>
          <a:blip r:embed="rId17"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102"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4103" name="Picture 14" descr="tm_logo"/>
          <p:cNvPicPr>
            <a:picLocks noChangeAspect="1" noChangeArrowheads="1"/>
          </p:cNvPicPr>
          <p:nvPr/>
        </p:nvPicPr>
        <p:blipFill>
          <a:blip r:embed="rId18"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E21D8B4C-41B8-49AF-828A-45226AFCF09E}" type="slidenum">
              <a:rPr lang="en-US" altLang="en-US" sz="1350" b="1">
                <a:solidFill>
                  <a:srgbClr val="CC3300"/>
                </a:solidFill>
              </a:rPr>
              <a:pPr algn="ctr" eaLnBrk="1" hangingPunct="1">
                <a:defRPr/>
              </a:pPr>
              <a:t>‹#›</a:t>
            </a:fld>
            <a:endParaRPr lang="en-US" altLang="en-US" sz="1350" b="1">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pPr algn="ctr">
              <a:defRPr/>
            </a:pPr>
            <a:endParaRPr lang="en-US" sz="1350"/>
          </a:p>
        </p:txBody>
      </p:sp>
    </p:spTree>
    <p:extLst>
      <p:ext uri="{BB962C8B-B14F-4D97-AF65-F5344CB8AC3E}">
        <p14:creationId xmlns:p14="http://schemas.microsoft.com/office/powerpoint/2010/main" val="4192497986"/>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Lst>
  <p:transition>
    <p:fade thruBlk="1"/>
  </p:transition>
  <p:hf sldNum="0" hdr="0" dt="0"/>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Narrow" pitchFamily="34" charset="0"/>
        </a:defRPr>
      </a:lvl2pPr>
      <a:lvl3pPr algn="l" rtl="0" eaLnBrk="1" fontAlgn="base" hangingPunct="1">
        <a:spcBef>
          <a:spcPct val="0"/>
        </a:spcBef>
        <a:spcAft>
          <a:spcPct val="0"/>
        </a:spcAft>
        <a:defRPr b="1">
          <a:solidFill>
            <a:schemeClr val="bg1"/>
          </a:solidFill>
          <a:latin typeface="Arial Narrow" pitchFamily="34" charset="0"/>
        </a:defRPr>
      </a:lvl3pPr>
      <a:lvl4pPr algn="l" rtl="0" eaLnBrk="1" fontAlgn="base" hangingPunct="1">
        <a:spcBef>
          <a:spcPct val="0"/>
        </a:spcBef>
        <a:spcAft>
          <a:spcPct val="0"/>
        </a:spcAft>
        <a:defRPr b="1">
          <a:solidFill>
            <a:schemeClr val="bg1"/>
          </a:solidFill>
          <a:latin typeface="Arial Narrow" pitchFamily="34" charset="0"/>
        </a:defRPr>
      </a:lvl4pPr>
      <a:lvl5pPr algn="l" rtl="0" eaLnBrk="1" fontAlgn="base" hangingPunct="1">
        <a:spcBef>
          <a:spcPct val="0"/>
        </a:spcBef>
        <a:spcAft>
          <a:spcPct val="0"/>
        </a:spcAft>
        <a:defRPr b="1">
          <a:solidFill>
            <a:schemeClr val="bg1"/>
          </a:solidFill>
          <a:latin typeface="Arial Narrow" pitchFamily="34" charset="0"/>
        </a:defRPr>
      </a:lvl5pPr>
      <a:lvl6pPr marL="342900" algn="l" rtl="0" eaLnBrk="1" fontAlgn="base" hangingPunct="1">
        <a:spcBef>
          <a:spcPct val="0"/>
        </a:spcBef>
        <a:spcAft>
          <a:spcPct val="0"/>
        </a:spcAft>
        <a:defRPr sz="1800" b="1">
          <a:solidFill>
            <a:schemeClr val="bg1"/>
          </a:solidFill>
          <a:latin typeface="Arial Narrow" pitchFamily="34" charset="0"/>
        </a:defRPr>
      </a:lvl6pPr>
      <a:lvl7pPr marL="685800" algn="l" rtl="0" eaLnBrk="1" fontAlgn="base" hangingPunct="1">
        <a:spcBef>
          <a:spcPct val="0"/>
        </a:spcBef>
        <a:spcAft>
          <a:spcPct val="0"/>
        </a:spcAft>
        <a:defRPr sz="1800" b="1">
          <a:solidFill>
            <a:schemeClr val="bg1"/>
          </a:solidFill>
          <a:latin typeface="Arial Narrow" pitchFamily="34" charset="0"/>
        </a:defRPr>
      </a:lvl7pPr>
      <a:lvl8pPr marL="1028700" algn="l" rtl="0" eaLnBrk="1" fontAlgn="base" hangingPunct="1">
        <a:spcBef>
          <a:spcPct val="0"/>
        </a:spcBef>
        <a:spcAft>
          <a:spcPct val="0"/>
        </a:spcAft>
        <a:defRPr sz="1800" b="1">
          <a:solidFill>
            <a:schemeClr val="bg1"/>
          </a:solidFill>
          <a:latin typeface="Arial Narrow" pitchFamily="34" charset="0"/>
        </a:defRPr>
      </a:lvl8pPr>
      <a:lvl9pPr marL="1371600" algn="l" rtl="0" eaLnBrk="1" fontAlgn="base" hangingPunct="1">
        <a:spcBef>
          <a:spcPct val="0"/>
        </a:spcBef>
        <a:spcAft>
          <a:spcPct val="0"/>
        </a:spcAft>
        <a:defRPr sz="1800" b="1">
          <a:solidFill>
            <a:schemeClr val="bg1"/>
          </a:solidFill>
          <a:latin typeface="Arial Narrow" pitchFamily="34" charset="0"/>
        </a:defRPr>
      </a:lvl9pPr>
    </p:titleStyle>
    <p:bodyStyle>
      <a:lvl1pPr marL="257175" indent="-257175" algn="l" rtl="0" eaLnBrk="1" fontAlgn="base" hangingPunct="1">
        <a:spcBef>
          <a:spcPct val="20000"/>
        </a:spcBef>
        <a:spcAft>
          <a:spcPct val="0"/>
        </a:spcAft>
        <a:buClr>
          <a:srgbClr val="BF1313"/>
        </a:buClr>
        <a:buFont typeface="Wingdings 3" panose="05040102010807070707" pitchFamily="18" charset="2"/>
        <a:buChar char="Ì"/>
        <a:defRPr>
          <a:solidFill>
            <a:schemeClr val="tx1"/>
          </a:solidFill>
          <a:latin typeface="+mn-lt"/>
          <a:ea typeface="+mn-ea"/>
          <a:cs typeface="+mn-cs"/>
        </a:defRPr>
      </a:lvl1pPr>
      <a:lvl2pPr marL="557213" indent="-214313" algn="l" rtl="0" eaLnBrk="1" fontAlgn="base" hangingPunct="1">
        <a:spcBef>
          <a:spcPct val="20000"/>
        </a:spcBef>
        <a:spcAft>
          <a:spcPct val="0"/>
        </a:spcAft>
        <a:buClr>
          <a:srgbClr val="E63700"/>
        </a:buClr>
        <a:buFont typeface="Wingdings" panose="05000000000000000000" pitchFamily="2" charset="2"/>
        <a:buChar char="§"/>
        <a:defRPr sz="1500">
          <a:solidFill>
            <a:schemeClr val="tx1"/>
          </a:solidFill>
          <a:latin typeface="+mn-lt"/>
        </a:defRPr>
      </a:lvl2pPr>
      <a:lvl3pPr marL="857250" indent="-171450" algn="l" rtl="0" eaLnBrk="1" fontAlgn="base" hangingPunct="1">
        <a:spcBef>
          <a:spcPct val="20000"/>
        </a:spcBef>
        <a:spcAft>
          <a:spcPct val="0"/>
        </a:spcAft>
        <a:buClr>
          <a:schemeClr val="bg2"/>
        </a:buClr>
        <a:buChar char="•"/>
        <a:defRPr>
          <a:solidFill>
            <a:schemeClr val="tx1"/>
          </a:solidFill>
          <a:latin typeface="+mn-lt"/>
        </a:defRPr>
      </a:lvl3pPr>
      <a:lvl4pPr marL="12001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4pPr>
      <a:lvl5pPr marL="15430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5pPr>
      <a:lvl6pPr marL="18859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2288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25717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29146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Arial" charset="0"/>
                <a:cs typeface="Arial" charset="0"/>
              </a:defRPr>
            </a:lvl1pPr>
          </a:lstStyle>
          <a:p>
            <a:pPr>
              <a:defRPr/>
            </a:pPr>
            <a:fld id="{66A3AE77-0EBF-4BA9-BE6A-89E0B57CE575}" type="datetime1">
              <a:rPr lang="en-US" smtClean="0"/>
              <a:t>5/31/2019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Arial" charset="0"/>
                <a:cs typeface="Arial" charset="0"/>
              </a:defRPr>
            </a:lvl1pPr>
          </a:lstStyle>
          <a:p>
            <a:pPr>
              <a:defRPr/>
            </a:pPr>
            <a:r>
              <a:rPr lang="en-US" smtClean="0"/>
              <a:t>Prepared by Dipti Anjarlekar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0497D0E8-D38F-4A7C-8140-9776F4D22A07}" type="slidenum">
              <a:rPr lang="en-US" altLang="en-US"/>
              <a:pPr>
                <a:defRPr/>
              </a:pPr>
              <a:t>‹#›</a:t>
            </a:fld>
            <a:endParaRPr lang="en-US" altLang="en-US"/>
          </a:p>
        </p:txBody>
      </p:sp>
    </p:spTree>
    <p:extLst>
      <p:ext uri="{BB962C8B-B14F-4D97-AF65-F5344CB8AC3E}">
        <p14:creationId xmlns:p14="http://schemas.microsoft.com/office/powerpoint/2010/main" val="232442521"/>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hf sldNum="0"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pic>
        <p:nvPicPr>
          <p:cNvPr id="7172" name="Picture 7" descr="curve"/>
          <p:cNvPicPr>
            <a:picLocks noChangeAspect="1" noChangeArrowheads="1"/>
          </p:cNvPicPr>
          <p:nvPr/>
        </p:nvPicPr>
        <p:blipFill>
          <a:blip r:embed="rId17"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7174"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7175" name="Picture 14" descr="tm_logo"/>
          <p:cNvPicPr>
            <a:picLocks noChangeAspect="1" noChangeArrowheads="1"/>
          </p:cNvPicPr>
          <p:nvPr/>
        </p:nvPicPr>
        <p:blipFill>
          <a:blip r:embed="rId18"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0A814A3D-C95E-41E7-919D-3F4CA0EB1E23}" type="slidenum">
              <a:rPr lang="en-US" altLang="en-US" sz="1350" b="1">
                <a:solidFill>
                  <a:srgbClr val="CC3300"/>
                </a:solidFill>
              </a:rPr>
              <a:pPr algn="ctr" eaLnBrk="1" hangingPunct="1">
                <a:defRPr/>
              </a:pPr>
              <a:t>‹#›</a:t>
            </a:fld>
            <a:endParaRPr lang="en-US" altLang="en-US" sz="1350" b="1">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pPr algn="ctr">
              <a:defRPr/>
            </a:pPr>
            <a:endParaRPr lang="en-US" sz="1350"/>
          </a:p>
        </p:txBody>
      </p:sp>
    </p:spTree>
    <p:extLst>
      <p:ext uri="{BB962C8B-B14F-4D97-AF65-F5344CB8AC3E}">
        <p14:creationId xmlns:p14="http://schemas.microsoft.com/office/powerpoint/2010/main" val="3950687250"/>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 id="2147484060" r:id="rId12"/>
    <p:sldLayoutId id="2147484061" r:id="rId13"/>
    <p:sldLayoutId id="2147484062" r:id="rId14"/>
    <p:sldLayoutId id="2147484063" r:id="rId15"/>
  </p:sldLayoutIdLst>
  <p:transition>
    <p:fade thruBlk="1"/>
  </p:transition>
  <p:hf sldNum="0" hdr="0" dt="0"/>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Narrow" pitchFamily="34" charset="0"/>
        </a:defRPr>
      </a:lvl2pPr>
      <a:lvl3pPr algn="l" rtl="0" eaLnBrk="1" fontAlgn="base" hangingPunct="1">
        <a:spcBef>
          <a:spcPct val="0"/>
        </a:spcBef>
        <a:spcAft>
          <a:spcPct val="0"/>
        </a:spcAft>
        <a:defRPr b="1">
          <a:solidFill>
            <a:schemeClr val="bg1"/>
          </a:solidFill>
          <a:latin typeface="Arial Narrow" pitchFamily="34" charset="0"/>
        </a:defRPr>
      </a:lvl3pPr>
      <a:lvl4pPr algn="l" rtl="0" eaLnBrk="1" fontAlgn="base" hangingPunct="1">
        <a:spcBef>
          <a:spcPct val="0"/>
        </a:spcBef>
        <a:spcAft>
          <a:spcPct val="0"/>
        </a:spcAft>
        <a:defRPr b="1">
          <a:solidFill>
            <a:schemeClr val="bg1"/>
          </a:solidFill>
          <a:latin typeface="Arial Narrow" pitchFamily="34" charset="0"/>
        </a:defRPr>
      </a:lvl4pPr>
      <a:lvl5pPr algn="l" rtl="0" eaLnBrk="1" fontAlgn="base" hangingPunct="1">
        <a:spcBef>
          <a:spcPct val="0"/>
        </a:spcBef>
        <a:spcAft>
          <a:spcPct val="0"/>
        </a:spcAft>
        <a:defRPr b="1">
          <a:solidFill>
            <a:schemeClr val="bg1"/>
          </a:solidFill>
          <a:latin typeface="Arial Narrow" pitchFamily="34" charset="0"/>
        </a:defRPr>
      </a:lvl5pPr>
      <a:lvl6pPr marL="342900" algn="l" rtl="0" eaLnBrk="1" fontAlgn="base" hangingPunct="1">
        <a:spcBef>
          <a:spcPct val="0"/>
        </a:spcBef>
        <a:spcAft>
          <a:spcPct val="0"/>
        </a:spcAft>
        <a:defRPr sz="1800" b="1">
          <a:solidFill>
            <a:schemeClr val="bg1"/>
          </a:solidFill>
          <a:latin typeface="Arial Narrow" pitchFamily="34" charset="0"/>
        </a:defRPr>
      </a:lvl6pPr>
      <a:lvl7pPr marL="685800" algn="l" rtl="0" eaLnBrk="1" fontAlgn="base" hangingPunct="1">
        <a:spcBef>
          <a:spcPct val="0"/>
        </a:spcBef>
        <a:spcAft>
          <a:spcPct val="0"/>
        </a:spcAft>
        <a:defRPr sz="1800" b="1">
          <a:solidFill>
            <a:schemeClr val="bg1"/>
          </a:solidFill>
          <a:latin typeface="Arial Narrow" pitchFamily="34" charset="0"/>
        </a:defRPr>
      </a:lvl7pPr>
      <a:lvl8pPr marL="1028700" algn="l" rtl="0" eaLnBrk="1" fontAlgn="base" hangingPunct="1">
        <a:spcBef>
          <a:spcPct val="0"/>
        </a:spcBef>
        <a:spcAft>
          <a:spcPct val="0"/>
        </a:spcAft>
        <a:defRPr sz="1800" b="1">
          <a:solidFill>
            <a:schemeClr val="bg1"/>
          </a:solidFill>
          <a:latin typeface="Arial Narrow" pitchFamily="34" charset="0"/>
        </a:defRPr>
      </a:lvl8pPr>
      <a:lvl9pPr marL="1371600" algn="l" rtl="0" eaLnBrk="1" fontAlgn="base" hangingPunct="1">
        <a:spcBef>
          <a:spcPct val="0"/>
        </a:spcBef>
        <a:spcAft>
          <a:spcPct val="0"/>
        </a:spcAft>
        <a:defRPr sz="1800" b="1">
          <a:solidFill>
            <a:schemeClr val="bg1"/>
          </a:solidFill>
          <a:latin typeface="Arial Narrow" pitchFamily="34" charset="0"/>
        </a:defRPr>
      </a:lvl9pPr>
    </p:titleStyle>
    <p:bodyStyle>
      <a:lvl1pPr marL="257175" indent="-257175" algn="l" rtl="0" eaLnBrk="1" fontAlgn="base" hangingPunct="1">
        <a:spcBef>
          <a:spcPct val="20000"/>
        </a:spcBef>
        <a:spcAft>
          <a:spcPct val="0"/>
        </a:spcAft>
        <a:buClr>
          <a:srgbClr val="BF1313"/>
        </a:buClr>
        <a:buFont typeface="Wingdings 3" panose="05040102010807070707" pitchFamily="18" charset="2"/>
        <a:buChar char="Ì"/>
        <a:defRPr>
          <a:solidFill>
            <a:schemeClr val="tx1"/>
          </a:solidFill>
          <a:latin typeface="+mn-lt"/>
          <a:ea typeface="+mn-ea"/>
          <a:cs typeface="+mn-cs"/>
        </a:defRPr>
      </a:lvl1pPr>
      <a:lvl2pPr marL="557213" indent="-214313" algn="l" rtl="0" eaLnBrk="1" fontAlgn="base" hangingPunct="1">
        <a:spcBef>
          <a:spcPct val="20000"/>
        </a:spcBef>
        <a:spcAft>
          <a:spcPct val="0"/>
        </a:spcAft>
        <a:buClr>
          <a:srgbClr val="E63700"/>
        </a:buClr>
        <a:buFont typeface="Wingdings" panose="05000000000000000000" pitchFamily="2" charset="2"/>
        <a:buChar char="§"/>
        <a:defRPr sz="1500">
          <a:solidFill>
            <a:schemeClr val="tx1"/>
          </a:solidFill>
          <a:latin typeface="+mn-lt"/>
        </a:defRPr>
      </a:lvl2pPr>
      <a:lvl3pPr marL="857250" indent="-171450" algn="l" rtl="0" eaLnBrk="1" fontAlgn="base" hangingPunct="1">
        <a:spcBef>
          <a:spcPct val="20000"/>
        </a:spcBef>
        <a:spcAft>
          <a:spcPct val="0"/>
        </a:spcAft>
        <a:buClr>
          <a:schemeClr val="bg2"/>
        </a:buClr>
        <a:buChar char="•"/>
        <a:defRPr>
          <a:solidFill>
            <a:schemeClr val="tx1"/>
          </a:solidFill>
          <a:latin typeface="+mn-lt"/>
        </a:defRPr>
      </a:lvl3pPr>
      <a:lvl4pPr marL="12001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4pPr>
      <a:lvl5pPr marL="15430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5pPr>
      <a:lvl6pPr marL="18859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2288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25717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29146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19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Arial" charset="0"/>
                <a:cs typeface="Arial" charset="0"/>
              </a:defRPr>
            </a:lvl1pPr>
          </a:lstStyle>
          <a:p>
            <a:pPr>
              <a:defRPr/>
            </a:pPr>
            <a:fld id="{B85CAC86-0F26-4637-9230-77B0CAEF2BF7}" type="datetime1">
              <a:rPr lang="en-US" smtClean="0"/>
              <a:t>5/31/2019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Arial" charset="0"/>
                <a:cs typeface="Arial" charset="0"/>
              </a:defRPr>
            </a:lvl1pPr>
          </a:lstStyle>
          <a:p>
            <a:pPr>
              <a:defRPr/>
            </a:pPr>
            <a:r>
              <a:rPr lang="en-US" smtClean="0"/>
              <a:t>Prepared by Dipti Anjarlekar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DA4FFFD1-7E05-4DA2-B01C-E049FC99BACD}" type="slidenum">
              <a:rPr lang="en-US" altLang="en-US"/>
              <a:pPr>
                <a:defRPr/>
              </a:pPr>
              <a:t>‹#›</a:t>
            </a:fld>
            <a:endParaRPr lang="en-US" altLang="en-US"/>
          </a:p>
        </p:txBody>
      </p:sp>
    </p:spTree>
    <p:extLst>
      <p:ext uri="{BB962C8B-B14F-4D97-AF65-F5344CB8AC3E}">
        <p14:creationId xmlns:p14="http://schemas.microsoft.com/office/powerpoint/2010/main" val="1876622400"/>
      </p:ext>
    </p:extLst>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hf sldNum="0"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rgbClr val="BF1313"/>
              </a:buClr>
              <a:buSzPct val="200000"/>
              <a:buFont typeface="Wingdings 3" panose="05040102010807070707" pitchFamily="18" charset="2"/>
              <a:buChar char="Ú"/>
            </a:pPr>
            <a:endParaRPr lang="en-US" altLang="en-US" sz="240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rgbClr val="BF1313"/>
              </a:buClr>
              <a:buSzPct val="200000"/>
              <a:buFont typeface="Wingdings 3" panose="05040102010807070707" pitchFamily="18" charset="2"/>
              <a:buChar char="Ú"/>
            </a:pPr>
            <a:endParaRPr lang="en-US" altLang="en-US" sz="2400"/>
          </a:p>
        </p:txBody>
      </p:sp>
      <p:pic>
        <p:nvPicPr>
          <p:cNvPr id="1028" name="Picture 7" descr="curve"/>
          <p:cNvPicPr>
            <a:picLocks noChangeAspect="1" noChangeArrowheads="1"/>
          </p:cNvPicPr>
          <p:nvPr/>
        </p:nvPicPr>
        <p:blipFill>
          <a:blip r:embed="rId16"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31" name="Picture 14" descr="tm_logo"/>
          <p:cNvPicPr>
            <a:picLocks noChangeAspect="1" noChangeArrowheads="1"/>
          </p:cNvPicPr>
          <p:nvPr/>
        </p:nvPicPr>
        <p:blipFill>
          <a:blip r:embed="rId17"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w="9525">
            <a:noFill/>
            <a:miter lim="800000"/>
            <a:headEnd/>
            <a:tailEnd/>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ctr">
              <a:defRPr/>
            </a:pPr>
            <a:fld id="{C5E727B8-ADC4-4AFE-9E4E-00046C18FB55}" type="slidenum">
              <a:rPr lang="en-US" altLang="en-US" sz="1800" b="1" smtClean="0">
                <a:solidFill>
                  <a:srgbClr val="CC3300"/>
                </a:solidFill>
              </a:rPr>
              <a:pPr algn="ctr">
                <a:defRPr/>
              </a:pPr>
              <a:t>‹#›</a:t>
            </a:fld>
            <a:endParaRPr lang="en-US" altLang="en-US" sz="1800" b="1" smtClean="0">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1704124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Lst>
  <p:transition>
    <p:fade thruBlk="1"/>
  </p:transition>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68313" y="711200"/>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3" y="1971675"/>
            <a:ext cx="8212137" cy="13843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 id="2147484089" r:id="rId13"/>
    <p:sldLayoutId id="2147484090" r:id="rId14"/>
    <p:sldLayoutId id="2147484091" r:id="rId15"/>
    <p:sldLayoutId id="2147484092" r:id="rId16"/>
    <p:sldLayoutId id="2147484093" r:id="rId17"/>
    <p:sldLayoutId id="2147484094" r:id="rId18"/>
    <p:sldLayoutId id="2147484095" r:id="rId19"/>
    <p:sldLayoutId id="2147484096" r:id="rId20"/>
    <p:sldLayoutId id="2147484097" r:id="rId21"/>
    <p:sldLayoutId id="2147484098" r:id="rId22"/>
    <p:sldLayoutId id="2147484099" r:id="rId23"/>
    <p:sldLayoutId id="2147484100" r:id="rId24"/>
    <p:sldLayoutId id="2147484101" r:id="rId25"/>
    <p:sldLayoutId id="2147484102" r:id="rId26"/>
    <p:sldLayoutId id="2147484103" r:id="rId27"/>
    <p:sldLayoutId id="2147484104" r:id="rId28"/>
    <p:sldLayoutId id="2147484105" r:id="rId29"/>
    <p:sldLayoutId id="2147484106" r:id="rId30"/>
    <p:sldLayoutId id="2147484107" r:id="rId31"/>
    <p:sldLayoutId id="2147484108" r:id="rId32"/>
    <p:sldLayoutId id="2147484109" r:id="rId33"/>
  </p:sldLayoutIdLst>
  <p:transition>
    <p:fade thruBlk="1"/>
  </p:transition>
  <p:timing>
    <p:tnLst>
      <p:par>
        <p:cTn id="1" dur="indefinite" restart="never" nodeType="tmRoot"/>
      </p:par>
    </p:tnLst>
  </p:timing>
  <p:hf sldNum="0" hdr="0" dt="0"/>
  <p:txStyles>
    <p:titleStyle>
      <a:lvl1pPr algn="l" rtl="0" eaLnBrk="1" fontAlgn="base" hangingPunct="1">
        <a:spcBef>
          <a:spcPct val="0"/>
        </a:spcBef>
        <a:spcAft>
          <a:spcPct val="0"/>
        </a:spcAft>
        <a:defRPr lang="en-US" sz="24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7488" indent="-217488"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14313" indent="-214313"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428625" indent="-20955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638175" indent="-20955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852488" indent="-214313" algn="l" defTabSz="700088"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4"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pPr eaLnBrk="1" hangingPunct="1">
              <a:defRPr/>
            </a:pPr>
            <a:endParaRPr lang="en-US" sz="1350"/>
          </a:p>
        </p:txBody>
      </p:sp>
    </p:spTree>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Lst>
  <p:transition>
    <p:fade thruBlk="1"/>
  </p:transition>
  <p:hf sldNum="0" hdr="0" dt="0"/>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Narrow" pitchFamily="34" charset="0"/>
        </a:defRPr>
      </a:lvl2pPr>
      <a:lvl3pPr algn="l" rtl="0" eaLnBrk="1" fontAlgn="base" hangingPunct="1">
        <a:spcBef>
          <a:spcPct val="0"/>
        </a:spcBef>
        <a:spcAft>
          <a:spcPct val="0"/>
        </a:spcAft>
        <a:defRPr b="1">
          <a:solidFill>
            <a:schemeClr val="bg1"/>
          </a:solidFill>
          <a:latin typeface="Arial Narrow" pitchFamily="34" charset="0"/>
        </a:defRPr>
      </a:lvl3pPr>
      <a:lvl4pPr algn="l" rtl="0" eaLnBrk="1" fontAlgn="base" hangingPunct="1">
        <a:spcBef>
          <a:spcPct val="0"/>
        </a:spcBef>
        <a:spcAft>
          <a:spcPct val="0"/>
        </a:spcAft>
        <a:defRPr b="1">
          <a:solidFill>
            <a:schemeClr val="bg1"/>
          </a:solidFill>
          <a:latin typeface="Arial Narrow" pitchFamily="34" charset="0"/>
        </a:defRPr>
      </a:lvl4pPr>
      <a:lvl5pPr algn="l" rtl="0" eaLnBrk="1" fontAlgn="base" hangingPunct="1">
        <a:spcBef>
          <a:spcPct val="0"/>
        </a:spcBef>
        <a:spcAft>
          <a:spcPct val="0"/>
        </a:spcAft>
        <a:defRPr b="1">
          <a:solidFill>
            <a:schemeClr val="bg1"/>
          </a:solidFill>
          <a:latin typeface="Arial Narrow" pitchFamily="34" charset="0"/>
        </a:defRPr>
      </a:lvl5pPr>
      <a:lvl6pPr marL="342900" algn="l" rtl="0" eaLnBrk="1" fontAlgn="base" hangingPunct="1">
        <a:spcBef>
          <a:spcPct val="0"/>
        </a:spcBef>
        <a:spcAft>
          <a:spcPct val="0"/>
        </a:spcAft>
        <a:defRPr sz="1800" b="1">
          <a:solidFill>
            <a:schemeClr val="bg1"/>
          </a:solidFill>
          <a:latin typeface="Arial Narrow" pitchFamily="34" charset="0"/>
        </a:defRPr>
      </a:lvl6pPr>
      <a:lvl7pPr marL="685800" algn="l" rtl="0" eaLnBrk="1" fontAlgn="base" hangingPunct="1">
        <a:spcBef>
          <a:spcPct val="0"/>
        </a:spcBef>
        <a:spcAft>
          <a:spcPct val="0"/>
        </a:spcAft>
        <a:defRPr sz="1800" b="1">
          <a:solidFill>
            <a:schemeClr val="bg1"/>
          </a:solidFill>
          <a:latin typeface="Arial Narrow" pitchFamily="34" charset="0"/>
        </a:defRPr>
      </a:lvl7pPr>
      <a:lvl8pPr marL="1028700" algn="l" rtl="0" eaLnBrk="1" fontAlgn="base" hangingPunct="1">
        <a:spcBef>
          <a:spcPct val="0"/>
        </a:spcBef>
        <a:spcAft>
          <a:spcPct val="0"/>
        </a:spcAft>
        <a:defRPr sz="1800" b="1">
          <a:solidFill>
            <a:schemeClr val="bg1"/>
          </a:solidFill>
          <a:latin typeface="Arial Narrow" pitchFamily="34" charset="0"/>
        </a:defRPr>
      </a:lvl8pPr>
      <a:lvl9pPr marL="1371600" algn="l" rtl="0" eaLnBrk="1" fontAlgn="base" hangingPunct="1">
        <a:spcBef>
          <a:spcPct val="0"/>
        </a:spcBef>
        <a:spcAft>
          <a:spcPct val="0"/>
        </a:spcAft>
        <a:defRPr sz="1800" b="1">
          <a:solidFill>
            <a:schemeClr val="bg1"/>
          </a:solidFill>
          <a:latin typeface="Arial Narrow" pitchFamily="34" charset="0"/>
        </a:defRPr>
      </a:lvl9pPr>
    </p:titleStyle>
    <p:bodyStyle>
      <a:lvl1pPr marL="257175" indent="-257175" algn="l" rtl="0" eaLnBrk="1" fontAlgn="base" hangingPunct="1">
        <a:spcBef>
          <a:spcPct val="20000"/>
        </a:spcBef>
        <a:spcAft>
          <a:spcPct val="0"/>
        </a:spcAft>
        <a:buClr>
          <a:srgbClr val="BF1313"/>
        </a:buClr>
        <a:buFont typeface="Wingdings 3" panose="05040102010807070707" pitchFamily="18" charset="2"/>
        <a:buChar char="Ì"/>
        <a:defRPr>
          <a:solidFill>
            <a:schemeClr val="tx1"/>
          </a:solidFill>
          <a:latin typeface="+mn-lt"/>
          <a:ea typeface="+mn-ea"/>
          <a:cs typeface="+mn-cs"/>
        </a:defRPr>
      </a:lvl1pPr>
      <a:lvl2pPr marL="557213" indent="-214313" algn="l" rtl="0" eaLnBrk="1" fontAlgn="base" hangingPunct="1">
        <a:spcBef>
          <a:spcPct val="20000"/>
        </a:spcBef>
        <a:spcAft>
          <a:spcPct val="0"/>
        </a:spcAft>
        <a:buClr>
          <a:srgbClr val="E63700"/>
        </a:buClr>
        <a:buFont typeface="Wingdings" panose="05000000000000000000" pitchFamily="2" charset="2"/>
        <a:buChar char="§"/>
        <a:defRPr sz="1500">
          <a:solidFill>
            <a:schemeClr val="tx1"/>
          </a:solidFill>
          <a:latin typeface="+mn-lt"/>
        </a:defRPr>
      </a:lvl2pPr>
      <a:lvl3pPr marL="857250" indent="-171450" algn="l" rtl="0" eaLnBrk="1" fontAlgn="base" hangingPunct="1">
        <a:spcBef>
          <a:spcPct val="20000"/>
        </a:spcBef>
        <a:spcAft>
          <a:spcPct val="0"/>
        </a:spcAft>
        <a:buClr>
          <a:schemeClr val="bg2"/>
        </a:buClr>
        <a:buChar char="•"/>
        <a:defRPr>
          <a:solidFill>
            <a:schemeClr val="tx1"/>
          </a:solidFill>
          <a:latin typeface="+mn-lt"/>
        </a:defRPr>
      </a:lvl3pPr>
      <a:lvl4pPr marL="12001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4pPr>
      <a:lvl5pPr marL="15430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5pPr>
      <a:lvl6pPr marL="18859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2288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25717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29146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charset="0"/>
                <a:cs typeface="Arial" charset="0"/>
              </a:defRPr>
            </a:lvl1pPr>
          </a:lstStyle>
          <a:p>
            <a:pPr>
              <a:defRPr/>
            </a:pPr>
            <a:fld id="{51DC7322-FAB1-4370-AF68-7911C645F243}" type="datetime1">
              <a:rPr lang="en-US" smtClean="0"/>
              <a:t>5/31/2019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Arial" charset="0"/>
                <a:cs typeface="Arial" charset="0"/>
              </a:defRPr>
            </a:lvl1pPr>
          </a:lstStyle>
          <a:p>
            <a:pPr>
              <a:defRPr/>
            </a:pPr>
            <a:r>
              <a:rPr lang="en-US" smtClean="0"/>
              <a:t>Prepared by Dipti Anjarlekar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a:defRPr/>
            </a:pPr>
            <a:fld id="{BA40D5D9-312F-42E9-B511-ECB50FD2FC7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27" r:id="rId1"/>
    <p:sldLayoutId id="2147484128" r:id="rId2"/>
    <p:sldLayoutId id="2147484129" r:id="rId3"/>
    <p:sldLayoutId id="2147484130" r:id="rId4"/>
    <p:sldLayoutId id="2147484131" r:id="rId5"/>
    <p:sldLayoutId id="2147484132" r:id="rId6"/>
    <p:sldLayoutId id="2147484133" r:id="rId7"/>
    <p:sldLayoutId id="2147484134" r:id="rId8"/>
    <p:sldLayoutId id="2147484135" r:id="rId9"/>
    <p:sldLayoutId id="2147484136" r:id="rId10"/>
    <p:sldLayoutId id="2147484137" r:id="rId11"/>
  </p:sldLayoutIdLst>
  <p:hf sldNum="0"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l" eaLnBrk="1" hangingPunct="1">
              <a:spcBef>
                <a:spcPct val="20000"/>
              </a:spcBef>
              <a:buClr>
                <a:srgbClr val="BF1313"/>
              </a:buClr>
              <a:buSzPct val="200000"/>
              <a:buFont typeface="Wingdings 3" panose="05040102010807070707" pitchFamily="18" charset="2"/>
              <a:buChar char="Ú"/>
            </a:pPr>
            <a:endParaRPr lang="en-US" altLang="en-US" sz="2400">
              <a:solidFill>
                <a:srgbClr val="000000"/>
              </a:solidFill>
              <a:latin typeface="Arial" panose="020B0604020202020204" pitchFamily="34" charset="0"/>
              <a:cs typeface="Arial" panose="020B0604020202020204" pitchFamily="34" charset="0"/>
            </a:endParaRPr>
          </a:p>
        </p:txBody>
      </p:sp>
      <p:sp>
        <p:nvSpPr>
          <p:cNvPr id="2051"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l" eaLnBrk="1" hangingPunct="1">
              <a:spcBef>
                <a:spcPct val="20000"/>
              </a:spcBef>
              <a:buClr>
                <a:srgbClr val="BF1313"/>
              </a:buClr>
              <a:buSzPct val="200000"/>
              <a:buFont typeface="Wingdings 3" panose="05040102010807070707" pitchFamily="18" charset="2"/>
              <a:buChar char="Ú"/>
            </a:pPr>
            <a:endParaRPr lang="en-US" altLang="en-US" sz="2400">
              <a:solidFill>
                <a:srgbClr val="000000"/>
              </a:solidFill>
              <a:latin typeface="Arial" panose="020B0604020202020204" pitchFamily="34" charset="0"/>
              <a:cs typeface="Arial" panose="020B0604020202020204" pitchFamily="34" charset="0"/>
            </a:endParaRPr>
          </a:p>
        </p:txBody>
      </p:sp>
      <p:pic>
        <p:nvPicPr>
          <p:cNvPr id="2052" name="Picture 7" descr="curve"/>
          <p:cNvPicPr>
            <a:picLocks noChangeAspect="1" noChangeArrowheads="1"/>
          </p:cNvPicPr>
          <p:nvPr/>
        </p:nvPicPr>
        <p:blipFill>
          <a:blip r:embed="rId16"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4"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2055" name="Picture 14" descr="tm_logo"/>
          <p:cNvPicPr>
            <a:picLocks noChangeAspect="1" noChangeArrowheads="1"/>
          </p:cNvPicPr>
          <p:nvPr/>
        </p:nvPicPr>
        <p:blipFill>
          <a:blip r:embed="rId17"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w="9525">
            <a:noFill/>
            <a:miter lim="800000"/>
            <a:headEnd/>
            <a:tailEnd/>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ctr" eaLnBrk="1" hangingPunct="1">
              <a:defRPr/>
            </a:pPr>
            <a:fld id="{F623931E-0B9A-49B7-9083-6A5ACFE56378}" type="slidenum">
              <a:rPr lang="en-US" altLang="en-US" sz="1800" b="1" smtClean="0">
                <a:solidFill>
                  <a:srgbClr val="CC3300"/>
                </a:solidFill>
                <a:latin typeface="Arial" panose="020B0604020202020204" pitchFamily="34" charset="0"/>
                <a:cs typeface="Arial" panose="020B0604020202020204" pitchFamily="34" charset="0"/>
              </a:rPr>
              <a:pPr algn="ctr" eaLnBrk="1" hangingPunct="1">
                <a:defRPr/>
              </a:pPr>
              <a:t>‹#›</a:t>
            </a:fld>
            <a:endParaRPr lang="en-US" altLang="en-US" sz="1800" b="1" smtClean="0">
              <a:solidFill>
                <a:srgbClr val="CC3300"/>
              </a:solidFill>
              <a:latin typeface="Arial" panose="020B0604020202020204" pitchFamily="34" charset="0"/>
              <a:cs typeface="Arial" panose="020B0604020202020204" pitchFamily="34" charset="0"/>
            </a:endParaRPr>
          </a:p>
        </p:txBody>
      </p:sp>
      <p:sp>
        <p:nvSpPr>
          <p:cNvPr id="2057"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4794524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Lst>
  <p:transition>
    <p:fade thruBlk="1"/>
  </p:transition>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descr="Ridge.pdf"/>
          <p:cNvPicPr>
            <a:picLocks noChangeAspect="1"/>
          </p:cNvPicPr>
          <p:nvPr/>
        </p:nvPicPr>
        <p:blipFill>
          <a:blip r:embed="rId34" cstate="print">
            <a:extLst>
              <a:ext uri="{28A0092B-C50C-407E-A947-70E740481C1C}">
                <a14:useLocalDpi xmlns:a14="http://schemas.microsoft.com/office/drawing/2010/main" val="0"/>
              </a:ext>
            </a:extLst>
          </a:blip>
          <a:srcRect/>
          <a:stretch>
            <a:fillRect/>
          </a:stretch>
        </p:blipFill>
        <p:spPr bwMode="ltGray">
          <a:xfrm>
            <a:off x="0" y="0"/>
            <a:ext cx="19097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itle Placeholder 1"/>
          <p:cNvSpPr>
            <a:spLocks noGrp="1"/>
          </p:cNvSpPr>
          <p:nvPr>
            <p:ph type="title"/>
          </p:nvPr>
        </p:nvSpPr>
        <p:spPr bwMode="auto">
          <a:xfrm>
            <a:off x="468313" y="711200"/>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3" y="1971675"/>
            <a:ext cx="8212137" cy="13843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3077"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chemeClr val="tx2"/>
                </a:solidFill>
                <a:latin typeface="Arial" panose="020B0604020202020204" pitchFamily="34" charset="0"/>
                <a:cs typeface="Arial" panose="020B0604020202020204" pitchFamily="34" charset="0"/>
              </a:rPr>
              <a:t>Copyright © 2017 Tech Mahindra. All rights reserved.</a:t>
            </a:r>
          </a:p>
        </p:txBody>
      </p:sp>
    </p:spTree>
    <p:extLst>
      <p:ext uri="{BB962C8B-B14F-4D97-AF65-F5344CB8AC3E}">
        <p14:creationId xmlns:p14="http://schemas.microsoft.com/office/powerpoint/2010/main" val="326705765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 id="2147483813" r:id="rId19"/>
    <p:sldLayoutId id="2147483814" r:id="rId20"/>
    <p:sldLayoutId id="2147483815"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 id="2147483824" r:id="rId30"/>
    <p:sldLayoutId id="2147483825" r:id="rId31"/>
    <p:sldLayoutId id="2147483826" r:id="rId32"/>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lang="en-US" sz="24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7488" indent="-217488"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14313" indent="-214313"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428625" indent="-20955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638175" indent="-20955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852488" indent="-214313" algn="l" defTabSz="700088"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pic>
        <p:nvPicPr>
          <p:cNvPr id="4100" name="Picture 7" descr="curve"/>
          <p:cNvPicPr>
            <a:picLocks noChangeAspect="1" noChangeArrowheads="1"/>
          </p:cNvPicPr>
          <p:nvPr/>
        </p:nvPicPr>
        <p:blipFill>
          <a:blip r:embed="rId17"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102"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4103" name="Picture 14" descr="tm_logo"/>
          <p:cNvPicPr>
            <a:picLocks noChangeAspect="1" noChangeArrowheads="1"/>
          </p:cNvPicPr>
          <p:nvPr/>
        </p:nvPicPr>
        <p:blipFill>
          <a:blip r:embed="rId18"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1EE7192C-011C-4994-B317-C129559200B3}" type="slidenum">
              <a:rPr lang="en-US" altLang="en-US" sz="1350" b="1">
                <a:solidFill>
                  <a:srgbClr val="CC3300"/>
                </a:solidFill>
              </a:rPr>
              <a:pPr algn="ctr" eaLnBrk="1" hangingPunct="1">
                <a:defRPr/>
              </a:pPr>
              <a:t>‹#›</a:t>
            </a:fld>
            <a:endParaRPr lang="en-US" altLang="en-US" sz="1350" b="1">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pPr algn="ctr">
              <a:defRPr/>
            </a:pPr>
            <a:endParaRPr lang="en-US" sz="1350"/>
          </a:p>
        </p:txBody>
      </p:sp>
    </p:spTree>
    <p:extLst>
      <p:ext uri="{BB962C8B-B14F-4D97-AF65-F5344CB8AC3E}">
        <p14:creationId xmlns:p14="http://schemas.microsoft.com/office/powerpoint/2010/main" val="62123300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Lst>
  <p:transition>
    <p:fade thruBlk="1"/>
  </p:transition>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Narrow" pitchFamily="34" charset="0"/>
        </a:defRPr>
      </a:lvl2pPr>
      <a:lvl3pPr algn="l" rtl="0" eaLnBrk="1" fontAlgn="base" hangingPunct="1">
        <a:spcBef>
          <a:spcPct val="0"/>
        </a:spcBef>
        <a:spcAft>
          <a:spcPct val="0"/>
        </a:spcAft>
        <a:defRPr b="1">
          <a:solidFill>
            <a:schemeClr val="bg1"/>
          </a:solidFill>
          <a:latin typeface="Arial Narrow" pitchFamily="34" charset="0"/>
        </a:defRPr>
      </a:lvl3pPr>
      <a:lvl4pPr algn="l" rtl="0" eaLnBrk="1" fontAlgn="base" hangingPunct="1">
        <a:spcBef>
          <a:spcPct val="0"/>
        </a:spcBef>
        <a:spcAft>
          <a:spcPct val="0"/>
        </a:spcAft>
        <a:defRPr b="1">
          <a:solidFill>
            <a:schemeClr val="bg1"/>
          </a:solidFill>
          <a:latin typeface="Arial Narrow" pitchFamily="34" charset="0"/>
        </a:defRPr>
      </a:lvl4pPr>
      <a:lvl5pPr algn="l" rtl="0" eaLnBrk="1" fontAlgn="base" hangingPunct="1">
        <a:spcBef>
          <a:spcPct val="0"/>
        </a:spcBef>
        <a:spcAft>
          <a:spcPct val="0"/>
        </a:spcAft>
        <a:defRPr b="1">
          <a:solidFill>
            <a:schemeClr val="bg1"/>
          </a:solidFill>
          <a:latin typeface="Arial Narrow" pitchFamily="34" charset="0"/>
        </a:defRPr>
      </a:lvl5pPr>
      <a:lvl6pPr marL="342900" algn="l" rtl="0" eaLnBrk="1" fontAlgn="base" hangingPunct="1">
        <a:spcBef>
          <a:spcPct val="0"/>
        </a:spcBef>
        <a:spcAft>
          <a:spcPct val="0"/>
        </a:spcAft>
        <a:defRPr sz="1800" b="1">
          <a:solidFill>
            <a:schemeClr val="bg1"/>
          </a:solidFill>
          <a:latin typeface="Arial Narrow" pitchFamily="34" charset="0"/>
        </a:defRPr>
      </a:lvl6pPr>
      <a:lvl7pPr marL="685800" algn="l" rtl="0" eaLnBrk="1" fontAlgn="base" hangingPunct="1">
        <a:spcBef>
          <a:spcPct val="0"/>
        </a:spcBef>
        <a:spcAft>
          <a:spcPct val="0"/>
        </a:spcAft>
        <a:defRPr sz="1800" b="1">
          <a:solidFill>
            <a:schemeClr val="bg1"/>
          </a:solidFill>
          <a:latin typeface="Arial Narrow" pitchFamily="34" charset="0"/>
        </a:defRPr>
      </a:lvl7pPr>
      <a:lvl8pPr marL="1028700" algn="l" rtl="0" eaLnBrk="1" fontAlgn="base" hangingPunct="1">
        <a:spcBef>
          <a:spcPct val="0"/>
        </a:spcBef>
        <a:spcAft>
          <a:spcPct val="0"/>
        </a:spcAft>
        <a:defRPr sz="1800" b="1">
          <a:solidFill>
            <a:schemeClr val="bg1"/>
          </a:solidFill>
          <a:latin typeface="Arial Narrow" pitchFamily="34" charset="0"/>
        </a:defRPr>
      </a:lvl8pPr>
      <a:lvl9pPr marL="1371600" algn="l" rtl="0" eaLnBrk="1" fontAlgn="base" hangingPunct="1">
        <a:spcBef>
          <a:spcPct val="0"/>
        </a:spcBef>
        <a:spcAft>
          <a:spcPct val="0"/>
        </a:spcAft>
        <a:defRPr sz="1800" b="1">
          <a:solidFill>
            <a:schemeClr val="bg1"/>
          </a:solidFill>
          <a:latin typeface="Arial Narrow" pitchFamily="34" charset="0"/>
        </a:defRPr>
      </a:lvl9pPr>
    </p:titleStyle>
    <p:bodyStyle>
      <a:lvl1pPr marL="257175" indent="-257175" algn="l" rtl="0" eaLnBrk="1" fontAlgn="base" hangingPunct="1">
        <a:spcBef>
          <a:spcPct val="20000"/>
        </a:spcBef>
        <a:spcAft>
          <a:spcPct val="0"/>
        </a:spcAft>
        <a:buClr>
          <a:srgbClr val="BF1313"/>
        </a:buClr>
        <a:buFont typeface="Wingdings 3" panose="05040102010807070707" pitchFamily="18" charset="2"/>
        <a:buChar char="Ì"/>
        <a:defRPr>
          <a:solidFill>
            <a:schemeClr val="tx1"/>
          </a:solidFill>
          <a:latin typeface="+mn-lt"/>
          <a:ea typeface="+mn-ea"/>
          <a:cs typeface="+mn-cs"/>
        </a:defRPr>
      </a:lvl1pPr>
      <a:lvl2pPr marL="557213" indent="-214313" algn="l" rtl="0" eaLnBrk="1" fontAlgn="base" hangingPunct="1">
        <a:spcBef>
          <a:spcPct val="20000"/>
        </a:spcBef>
        <a:spcAft>
          <a:spcPct val="0"/>
        </a:spcAft>
        <a:buClr>
          <a:srgbClr val="E63700"/>
        </a:buClr>
        <a:buFont typeface="Wingdings" panose="05000000000000000000" pitchFamily="2" charset="2"/>
        <a:buChar char="§"/>
        <a:defRPr sz="1500">
          <a:solidFill>
            <a:schemeClr val="tx1"/>
          </a:solidFill>
          <a:latin typeface="+mn-lt"/>
        </a:defRPr>
      </a:lvl2pPr>
      <a:lvl3pPr marL="857250" indent="-171450" algn="l" rtl="0" eaLnBrk="1" fontAlgn="base" hangingPunct="1">
        <a:spcBef>
          <a:spcPct val="20000"/>
        </a:spcBef>
        <a:spcAft>
          <a:spcPct val="0"/>
        </a:spcAft>
        <a:buClr>
          <a:schemeClr val="bg2"/>
        </a:buClr>
        <a:buChar char="•"/>
        <a:defRPr>
          <a:solidFill>
            <a:schemeClr val="tx1"/>
          </a:solidFill>
          <a:latin typeface="+mn-lt"/>
        </a:defRPr>
      </a:lvl3pPr>
      <a:lvl4pPr marL="12001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4pPr>
      <a:lvl5pPr marL="15430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5pPr>
      <a:lvl6pPr marL="18859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2288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25717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29146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Arial" charset="0"/>
                <a:cs typeface="Arial" charset="0"/>
              </a:defRPr>
            </a:lvl1pPr>
          </a:lstStyle>
          <a:p>
            <a:pPr>
              <a:defRPr/>
            </a:pPr>
            <a:fld id="{D9E411B2-078A-4645-A2D7-CCC4F107623F}" type="datetimeFigureOut">
              <a:rPr lang="en-US"/>
              <a:pPr>
                <a:defRPr/>
              </a:pPr>
              <a:t>5/31/2019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CC5E215F-F7E4-4EE0-A4D4-D9AAF98CB2B1}" type="slidenum">
              <a:rPr lang="en-US" altLang="en-US"/>
              <a:pPr>
                <a:defRPr/>
              </a:pPr>
              <a:t>‹#›</a:t>
            </a:fld>
            <a:endParaRPr lang="en-US" altLang="en-US"/>
          </a:p>
        </p:txBody>
      </p:sp>
    </p:spTree>
    <p:extLst>
      <p:ext uri="{BB962C8B-B14F-4D97-AF65-F5344CB8AC3E}">
        <p14:creationId xmlns:p14="http://schemas.microsoft.com/office/powerpoint/2010/main" val="2530221232"/>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pic>
        <p:nvPicPr>
          <p:cNvPr id="7172" name="Picture 7" descr="curve"/>
          <p:cNvPicPr>
            <a:picLocks noChangeAspect="1" noChangeArrowheads="1"/>
          </p:cNvPicPr>
          <p:nvPr/>
        </p:nvPicPr>
        <p:blipFill>
          <a:blip r:embed="rId17"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7174"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7175" name="Picture 14" descr="tm_logo"/>
          <p:cNvPicPr>
            <a:picLocks noChangeAspect="1" noChangeArrowheads="1"/>
          </p:cNvPicPr>
          <p:nvPr/>
        </p:nvPicPr>
        <p:blipFill>
          <a:blip r:embed="rId18"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5CF0B04B-A276-4162-B45F-63DD18B8454C}" type="slidenum">
              <a:rPr lang="en-US" altLang="en-US" sz="1350" b="1">
                <a:solidFill>
                  <a:srgbClr val="CC3300"/>
                </a:solidFill>
              </a:rPr>
              <a:pPr algn="ctr" eaLnBrk="1" hangingPunct="1">
                <a:defRPr/>
              </a:pPr>
              <a:t>‹#›</a:t>
            </a:fld>
            <a:endParaRPr lang="en-US" altLang="en-US" sz="1350" b="1">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pPr algn="ctr">
              <a:defRPr/>
            </a:pPr>
            <a:endParaRPr lang="en-US" sz="1350"/>
          </a:p>
        </p:txBody>
      </p:sp>
    </p:spTree>
    <p:extLst>
      <p:ext uri="{BB962C8B-B14F-4D97-AF65-F5344CB8AC3E}">
        <p14:creationId xmlns:p14="http://schemas.microsoft.com/office/powerpoint/2010/main" val="141538669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Lst>
  <p:transition>
    <p:fade thruBlk="1"/>
  </p:transition>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Narrow" pitchFamily="34" charset="0"/>
        </a:defRPr>
      </a:lvl2pPr>
      <a:lvl3pPr algn="l" rtl="0" eaLnBrk="1" fontAlgn="base" hangingPunct="1">
        <a:spcBef>
          <a:spcPct val="0"/>
        </a:spcBef>
        <a:spcAft>
          <a:spcPct val="0"/>
        </a:spcAft>
        <a:defRPr b="1">
          <a:solidFill>
            <a:schemeClr val="bg1"/>
          </a:solidFill>
          <a:latin typeface="Arial Narrow" pitchFamily="34" charset="0"/>
        </a:defRPr>
      </a:lvl3pPr>
      <a:lvl4pPr algn="l" rtl="0" eaLnBrk="1" fontAlgn="base" hangingPunct="1">
        <a:spcBef>
          <a:spcPct val="0"/>
        </a:spcBef>
        <a:spcAft>
          <a:spcPct val="0"/>
        </a:spcAft>
        <a:defRPr b="1">
          <a:solidFill>
            <a:schemeClr val="bg1"/>
          </a:solidFill>
          <a:latin typeface="Arial Narrow" pitchFamily="34" charset="0"/>
        </a:defRPr>
      </a:lvl4pPr>
      <a:lvl5pPr algn="l" rtl="0" eaLnBrk="1" fontAlgn="base" hangingPunct="1">
        <a:spcBef>
          <a:spcPct val="0"/>
        </a:spcBef>
        <a:spcAft>
          <a:spcPct val="0"/>
        </a:spcAft>
        <a:defRPr b="1">
          <a:solidFill>
            <a:schemeClr val="bg1"/>
          </a:solidFill>
          <a:latin typeface="Arial Narrow" pitchFamily="34" charset="0"/>
        </a:defRPr>
      </a:lvl5pPr>
      <a:lvl6pPr marL="342900" algn="l" rtl="0" eaLnBrk="1" fontAlgn="base" hangingPunct="1">
        <a:spcBef>
          <a:spcPct val="0"/>
        </a:spcBef>
        <a:spcAft>
          <a:spcPct val="0"/>
        </a:spcAft>
        <a:defRPr sz="1800" b="1">
          <a:solidFill>
            <a:schemeClr val="bg1"/>
          </a:solidFill>
          <a:latin typeface="Arial Narrow" pitchFamily="34" charset="0"/>
        </a:defRPr>
      </a:lvl6pPr>
      <a:lvl7pPr marL="685800" algn="l" rtl="0" eaLnBrk="1" fontAlgn="base" hangingPunct="1">
        <a:spcBef>
          <a:spcPct val="0"/>
        </a:spcBef>
        <a:spcAft>
          <a:spcPct val="0"/>
        </a:spcAft>
        <a:defRPr sz="1800" b="1">
          <a:solidFill>
            <a:schemeClr val="bg1"/>
          </a:solidFill>
          <a:latin typeface="Arial Narrow" pitchFamily="34" charset="0"/>
        </a:defRPr>
      </a:lvl7pPr>
      <a:lvl8pPr marL="1028700" algn="l" rtl="0" eaLnBrk="1" fontAlgn="base" hangingPunct="1">
        <a:spcBef>
          <a:spcPct val="0"/>
        </a:spcBef>
        <a:spcAft>
          <a:spcPct val="0"/>
        </a:spcAft>
        <a:defRPr sz="1800" b="1">
          <a:solidFill>
            <a:schemeClr val="bg1"/>
          </a:solidFill>
          <a:latin typeface="Arial Narrow" pitchFamily="34" charset="0"/>
        </a:defRPr>
      </a:lvl8pPr>
      <a:lvl9pPr marL="1371600" algn="l" rtl="0" eaLnBrk="1" fontAlgn="base" hangingPunct="1">
        <a:spcBef>
          <a:spcPct val="0"/>
        </a:spcBef>
        <a:spcAft>
          <a:spcPct val="0"/>
        </a:spcAft>
        <a:defRPr sz="1800" b="1">
          <a:solidFill>
            <a:schemeClr val="bg1"/>
          </a:solidFill>
          <a:latin typeface="Arial Narrow" pitchFamily="34" charset="0"/>
        </a:defRPr>
      </a:lvl9pPr>
    </p:titleStyle>
    <p:bodyStyle>
      <a:lvl1pPr marL="257175" indent="-257175" algn="l" rtl="0" eaLnBrk="1" fontAlgn="base" hangingPunct="1">
        <a:spcBef>
          <a:spcPct val="20000"/>
        </a:spcBef>
        <a:spcAft>
          <a:spcPct val="0"/>
        </a:spcAft>
        <a:buClr>
          <a:srgbClr val="BF1313"/>
        </a:buClr>
        <a:buFont typeface="Wingdings 3" panose="05040102010807070707" pitchFamily="18" charset="2"/>
        <a:buChar char="Ì"/>
        <a:defRPr>
          <a:solidFill>
            <a:schemeClr val="tx1"/>
          </a:solidFill>
          <a:latin typeface="+mn-lt"/>
          <a:ea typeface="+mn-ea"/>
          <a:cs typeface="+mn-cs"/>
        </a:defRPr>
      </a:lvl1pPr>
      <a:lvl2pPr marL="557213" indent="-214313" algn="l" rtl="0" eaLnBrk="1" fontAlgn="base" hangingPunct="1">
        <a:spcBef>
          <a:spcPct val="20000"/>
        </a:spcBef>
        <a:spcAft>
          <a:spcPct val="0"/>
        </a:spcAft>
        <a:buClr>
          <a:srgbClr val="E63700"/>
        </a:buClr>
        <a:buFont typeface="Wingdings" panose="05000000000000000000" pitchFamily="2" charset="2"/>
        <a:buChar char="§"/>
        <a:defRPr sz="1500">
          <a:solidFill>
            <a:schemeClr val="tx1"/>
          </a:solidFill>
          <a:latin typeface="+mn-lt"/>
        </a:defRPr>
      </a:lvl2pPr>
      <a:lvl3pPr marL="857250" indent="-171450" algn="l" rtl="0" eaLnBrk="1" fontAlgn="base" hangingPunct="1">
        <a:spcBef>
          <a:spcPct val="20000"/>
        </a:spcBef>
        <a:spcAft>
          <a:spcPct val="0"/>
        </a:spcAft>
        <a:buClr>
          <a:schemeClr val="bg2"/>
        </a:buClr>
        <a:buChar char="•"/>
        <a:defRPr>
          <a:solidFill>
            <a:schemeClr val="tx1"/>
          </a:solidFill>
          <a:latin typeface="+mn-lt"/>
        </a:defRPr>
      </a:lvl3pPr>
      <a:lvl4pPr marL="12001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4pPr>
      <a:lvl5pPr marL="15430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5pPr>
      <a:lvl6pPr marL="18859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2288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25717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29146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19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Arial" charset="0"/>
                <a:cs typeface="Arial" charset="0"/>
              </a:defRPr>
            </a:lvl1pPr>
          </a:lstStyle>
          <a:p>
            <a:pPr>
              <a:defRPr/>
            </a:pPr>
            <a:fld id="{A77D7579-6EEB-4FDE-A7F1-24B3FAD63896}" type="datetimeFigureOut">
              <a:rPr lang="en-US"/>
              <a:pPr>
                <a:defRPr/>
              </a:pPr>
              <a:t>5/31/2019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6F4821E2-39FF-47D2-A485-70435B1B54F8}" type="slidenum">
              <a:rPr lang="en-US" altLang="en-US"/>
              <a:pPr>
                <a:defRPr/>
              </a:pPr>
              <a:t>‹#›</a:t>
            </a:fld>
            <a:endParaRPr lang="en-US" altLang="en-US"/>
          </a:p>
        </p:txBody>
      </p:sp>
    </p:spTree>
    <p:extLst>
      <p:ext uri="{BB962C8B-B14F-4D97-AF65-F5344CB8AC3E}">
        <p14:creationId xmlns:p14="http://schemas.microsoft.com/office/powerpoint/2010/main" val="2368135513"/>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9F612E9D-B09D-4C04-93A4-9BF25EABEDF4}" type="datetime1">
              <a:rPr lang="en-US" smtClean="0"/>
              <a:t>5/31/2019</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r>
              <a:rPr kumimoji="0" lang="en-US" sz="1000" smtClean="0">
                <a:solidFill>
                  <a:schemeClr val="tx1"/>
                </a:solidFill>
              </a:rPr>
              <a:t>Prepared by Dipti Anjarlekar</a:t>
            </a:r>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Lst>
  <p:transition>
    <p:fade thruBlk="1"/>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7.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7.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7.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7.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7.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7.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7.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7.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7.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47.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7.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7.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7.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2"/>
          <p:cNvSpPr>
            <a:spLocks noGrp="1"/>
          </p:cNvSpPr>
          <p:nvPr>
            <p:ph type="title"/>
          </p:nvPr>
        </p:nvSpPr>
        <p:spPr>
          <a:xfrm>
            <a:off x="979488" y="2668588"/>
            <a:ext cx="7791450" cy="615553"/>
          </a:xfrm>
        </p:spPr>
        <p:txBody>
          <a:bodyPr>
            <a:normAutofit fontScale="90000"/>
          </a:bodyPr>
          <a:lstStyle/>
          <a:p>
            <a:pPr algn="ctr"/>
            <a:r>
              <a:rPr lang="en-US" altLang="en-US" sz="4000" dirty="0" smtClean="0">
                <a:solidFill>
                  <a:schemeClr val="accent1"/>
                </a:solidFill>
              </a:rPr>
              <a:t>Salesforce Reports Dashboard</a:t>
            </a:r>
            <a:endParaRPr altLang="en-US" sz="4000" dirty="0" smtClean="0">
              <a:solidFill>
                <a:schemeClr val="accent1"/>
              </a:solidFill>
            </a:endParaRPr>
          </a:p>
        </p:txBody>
      </p:sp>
    </p:spTree>
    <p:extLst>
      <p:ext uri="{BB962C8B-B14F-4D97-AF65-F5344CB8AC3E}">
        <p14:creationId xmlns:p14="http://schemas.microsoft.com/office/powerpoint/2010/main" val="1277404103"/>
      </p:ext>
    </p:extLst>
  </p:cSld>
  <p:clrMapOvr>
    <a:masterClrMapping/>
  </p:clrMapOvr>
  <p:transition advTm="14265">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6"/>
          <p:cNvSpPr>
            <a:spLocks noGrp="1"/>
          </p:cNvSpPr>
          <p:nvPr>
            <p:ph idx="1"/>
          </p:nvPr>
        </p:nvSpPr>
        <p:spPr>
          <a:xfrm>
            <a:off x="458954" y="1212502"/>
            <a:ext cx="8212137" cy="1384995"/>
          </a:xfrm>
        </p:spPr>
        <p:txBody>
          <a:bodyPr>
            <a:noAutofit/>
          </a:bodyPr>
          <a:lstStyle/>
          <a:p>
            <a:pPr eaLnBrk="1" hangingPunct="1"/>
            <a:r>
              <a:rPr lang="en-US" altLang="en-US" sz="1600" dirty="0" smtClean="0"/>
              <a:t>Click on Customize button to customize the report and save it again</a:t>
            </a:r>
          </a:p>
          <a:p>
            <a:pPr eaLnBrk="1" hangingPunct="1"/>
            <a:endParaRPr lang="en-US" altLang="en-US" sz="1600" dirty="0" smtClean="0"/>
          </a:p>
          <a:p>
            <a:pPr eaLnBrk="1" hangingPunct="1"/>
            <a:endParaRPr lang="en-US" altLang="en-US" sz="1600" dirty="0" smtClean="0"/>
          </a:p>
          <a:p>
            <a:pPr eaLnBrk="1" hangingPunct="1"/>
            <a:endParaRPr lang="en-US" altLang="en-US" sz="1600" dirty="0" smtClean="0"/>
          </a:p>
          <a:p>
            <a:pPr eaLnBrk="1" hangingPunct="1"/>
            <a:endParaRPr lang="en-US" altLang="en-US" sz="1600" dirty="0" smtClean="0"/>
          </a:p>
          <a:p>
            <a:pPr eaLnBrk="1" hangingPunct="1"/>
            <a:endParaRPr lang="en-US" altLang="en-US" sz="1600" dirty="0" smtClean="0"/>
          </a:p>
          <a:p>
            <a:pPr eaLnBrk="1" hangingPunct="1"/>
            <a:endParaRPr lang="en-US" altLang="en-US" sz="1600" dirty="0" smtClean="0"/>
          </a:p>
          <a:p>
            <a:pPr eaLnBrk="1" hangingPunct="1"/>
            <a:endParaRPr lang="en-US" altLang="en-US" sz="1600" dirty="0" smtClean="0"/>
          </a:p>
          <a:p>
            <a:pPr eaLnBrk="1" hangingPunct="1"/>
            <a:endParaRPr lang="en-US" altLang="en-US" sz="1600" dirty="0" smtClean="0"/>
          </a:p>
          <a:p>
            <a:pPr eaLnBrk="1" hangingPunct="1"/>
            <a:r>
              <a:rPr lang="en-US" altLang="en-US" sz="1600" dirty="0" smtClean="0"/>
              <a:t>Click Export Details to export report to specific destination. </a:t>
            </a:r>
          </a:p>
          <a:p>
            <a:pPr eaLnBrk="1" hangingPunct="1"/>
            <a:r>
              <a:rPr lang="en-US" altLang="en-US" sz="1600" dirty="0" smtClean="0"/>
              <a:t>You can export </a:t>
            </a:r>
            <a:r>
              <a:rPr lang="en-US" altLang="en-US" sz="1600" dirty="0" err="1" smtClean="0"/>
              <a:t>upto</a:t>
            </a:r>
            <a:r>
              <a:rPr lang="en-US" altLang="en-US" sz="1600" dirty="0" smtClean="0"/>
              <a:t> 256 columns and 65536 rows of data </a:t>
            </a:r>
          </a:p>
        </p:txBody>
      </p:sp>
      <p:sp>
        <p:nvSpPr>
          <p:cNvPr id="33794" name="Title 1"/>
          <p:cNvSpPr>
            <a:spLocks noGrp="1"/>
          </p:cNvSpPr>
          <p:nvPr>
            <p:ph type="title"/>
          </p:nvPr>
        </p:nvSpPr>
        <p:spPr/>
        <p:txBody>
          <a:bodyPr/>
          <a:lstStyle/>
          <a:p>
            <a:pPr eaLnBrk="1" hangingPunct="1"/>
            <a:r>
              <a:rPr lang="en-US" altLang="en-US" dirty="0" smtClean="0"/>
              <a:t>Report Options</a:t>
            </a:r>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668655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Rectangle 4"/>
          <p:cNvSpPr>
            <a:spLocks noChangeArrowheads="1"/>
          </p:cNvSpPr>
          <p:nvPr/>
        </p:nvSpPr>
        <p:spPr bwMode="auto">
          <a:xfrm>
            <a:off x="2473325" y="1676400"/>
            <a:ext cx="685800" cy="4572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pic>
        <p:nvPicPr>
          <p:cNvPr id="3379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648200"/>
            <a:ext cx="564832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4"/>
          <p:cNvSpPr>
            <a:spLocks noChangeArrowheads="1"/>
          </p:cNvSpPr>
          <p:nvPr/>
        </p:nvSpPr>
        <p:spPr bwMode="auto">
          <a:xfrm>
            <a:off x="5749925" y="2057400"/>
            <a:ext cx="990600" cy="4572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Tree>
    <p:extLst>
      <p:ext uri="{BB962C8B-B14F-4D97-AF65-F5344CB8AC3E}">
        <p14:creationId xmlns:p14="http://schemas.microsoft.com/office/powerpoint/2010/main" val="2712359183"/>
      </p:ext>
    </p:extLst>
  </p:cSld>
  <p:clrMapOvr>
    <a:masterClrMapping/>
  </p:clrMapOvr>
  <p:transition advTm="73486">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p:txBody>
          <a:bodyPr/>
          <a:lstStyle/>
          <a:p>
            <a:pPr eaLnBrk="1" hangingPunct="1"/>
            <a:endParaRPr lang="en-US" altLang="en-US" sz="2000" smtClean="0">
              <a:cs typeface="Arial" panose="020B0604020202020204" pitchFamily="34" charset="0"/>
            </a:endParaRPr>
          </a:p>
          <a:p>
            <a:pPr eaLnBrk="1" hangingPunct="1"/>
            <a:endParaRPr lang="en-US" altLang="en-US" sz="2000" smtClean="0"/>
          </a:p>
          <a:p>
            <a:pPr lvl="1" eaLnBrk="1" hangingPunct="1"/>
            <a:endParaRPr lang="en-US" altLang="en-US" smtClean="0"/>
          </a:p>
        </p:txBody>
      </p:sp>
      <p:sp>
        <p:nvSpPr>
          <p:cNvPr id="34818" name="Title 1"/>
          <p:cNvSpPr>
            <a:spLocks noGrp="1"/>
          </p:cNvSpPr>
          <p:nvPr>
            <p:ph type="title"/>
          </p:nvPr>
        </p:nvSpPr>
        <p:spPr/>
        <p:txBody>
          <a:bodyPr>
            <a:normAutofit fontScale="90000"/>
          </a:bodyPr>
          <a:lstStyle/>
          <a:p>
            <a:pPr eaLnBrk="1" hangingPunct="1"/>
            <a:r>
              <a:rPr lang="en-US" altLang="en-US" smtClean="0"/>
              <a:t>Report Options- Scheduling and Emailing Report</a:t>
            </a:r>
          </a:p>
        </p:txBody>
      </p:sp>
      <p:pic>
        <p:nvPicPr>
          <p:cNvPr id="6" name="Picture 3"/>
          <p:cNvPicPr>
            <a:picLocks noChangeAspect="1" noChangeArrowheads="1"/>
          </p:cNvPicPr>
          <p:nvPr/>
        </p:nvPicPr>
        <p:blipFill>
          <a:blip r:embed="rId2"/>
          <a:srcRect/>
          <a:stretch>
            <a:fillRect/>
          </a:stretch>
        </p:blipFill>
        <p:spPr bwMode="auto">
          <a:xfrm>
            <a:off x="762000" y="1447800"/>
            <a:ext cx="5267325" cy="1479550"/>
          </a:xfrm>
          <a:prstGeom prst="rect">
            <a:avLst/>
          </a:prstGeom>
          <a:noFill/>
          <a:ln w="9525">
            <a:solidFill>
              <a:schemeClr val="accent2">
                <a:lumMod val="75000"/>
              </a:schemeClr>
            </a:solidFill>
            <a:miter lim="800000"/>
            <a:headEnd/>
            <a:tailEnd/>
          </a:ln>
          <a:effectLst/>
        </p:spPr>
      </p:pic>
      <p:pic>
        <p:nvPicPr>
          <p:cNvPr id="7" name="Picture 4"/>
          <p:cNvPicPr>
            <a:picLocks noChangeAspect="1" noChangeArrowheads="1"/>
          </p:cNvPicPr>
          <p:nvPr/>
        </p:nvPicPr>
        <p:blipFill>
          <a:blip r:embed="rId3"/>
          <a:srcRect/>
          <a:stretch>
            <a:fillRect/>
          </a:stretch>
        </p:blipFill>
        <p:spPr bwMode="auto">
          <a:xfrm>
            <a:off x="2819400" y="2819400"/>
            <a:ext cx="5486400" cy="3560762"/>
          </a:xfrm>
          <a:prstGeom prst="rect">
            <a:avLst/>
          </a:prstGeom>
          <a:noFill/>
          <a:ln w="9525">
            <a:solidFill>
              <a:schemeClr val="accent2">
                <a:lumMod val="75000"/>
              </a:schemeClr>
            </a:solidFill>
            <a:miter lim="800000"/>
            <a:headEnd/>
            <a:tailEnd/>
          </a:ln>
          <a:effectLst/>
        </p:spPr>
      </p:pic>
      <p:cxnSp>
        <p:nvCxnSpPr>
          <p:cNvPr id="8" name="Curved Connector 7"/>
          <p:cNvCxnSpPr/>
          <p:nvPr/>
        </p:nvCxnSpPr>
        <p:spPr>
          <a:xfrm rot="16200000" flipH="1">
            <a:off x="1745673" y="2895600"/>
            <a:ext cx="1219200" cy="1066800"/>
          </a:xfrm>
          <a:prstGeom prst="curvedConnector3">
            <a:avLst>
              <a:gd name="adj1" fmla="val 50000"/>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149115"/>
      </p:ext>
    </p:extLst>
  </p:cSld>
  <p:clrMapOvr>
    <a:masterClrMapping/>
  </p:clrMapOvr>
  <p:transition advTm="80265">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481013" y="1971677"/>
            <a:ext cx="2643187" cy="1384995"/>
          </a:xfrm>
        </p:spPr>
        <p:txBody>
          <a:bodyPr>
            <a:normAutofit fontScale="77500" lnSpcReduction="20000"/>
          </a:bodyPr>
          <a:lstStyle/>
          <a:p>
            <a:pPr eaLnBrk="1" hangingPunct="1"/>
            <a:r>
              <a:rPr lang="en-US" altLang="en-US" dirty="0" smtClean="0"/>
              <a:t>Filter and drill down on field by selecting fields from drop down</a:t>
            </a:r>
          </a:p>
          <a:p>
            <a:pPr eaLnBrk="1" hangingPunct="1"/>
            <a:endParaRPr lang="en-US" altLang="en-US" dirty="0" smtClean="0"/>
          </a:p>
        </p:txBody>
      </p:sp>
      <p:sp>
        <p:nvSpPr>
          <p:cNvPr id="35842" name="Title 1"/>
          <p:cNvSpPr>
            <a:spLocks noGrp="1"/>
          </p:cNvSpPr>
          <p:nvPr>
            <p:ph type="title"/>
          </p:nvPr>
        </p:nvSpPr>
        <p:spPr/>
        <p:txBody>
          <a:bodyPr/>
          <a:lstStyle/>
          <a:p>
            <a:pPr eaLnBrk="1" hangingPunct="1"/>
            <a:r>
              <a:rPr lang="en-US" altLang="en-US" smtClean="0"/>
              <a:t>Report Options</a:t>
            </a:r>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143000"/>
            <a:ext cx="5257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91000"/>
            <a:ext cx="5143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4"/>
          <p:cNvSpPr>
            <a:spLocks noChangeArrowheads="1"/>
          </p:cNvSpPr>
          <p:nvPr/>
        </p:nvSpPr>
        <p:spPr bwMode="auto">
          <a:xfrm>
            <a:off x="5105400" y="3249613"/>
            <a:ext cx="1676400" cy="1524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
        <p:nvSpPr>
          <p:cNvPr id="35847" name="Rectangle 4"/>
          <p:cNvSpPr>
            <a:spLocks noChangeArrowheads="1"/>
          </p:cNvSpPr>
          <p:nvPr/>
        </p:nvSpPr>
        <p:spPr bwMode="auto">
          <a:xfrm>
            <a:off x="2368550" y="4495800"/>
            <a:ext cx="3352800" cy="2286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Tree>
    <p:extLst>
      <p:ext uri="{BB962C8B-B14F-4D97-AF65-F5344CB8AC3E}">
        <p14:creationId xmlns:p14="http://schemas.microsoft.com/office/powerpoint/2010/main" val="148143235"/>
      </p:ext>
    </p:extLst>
  </p:cSld>
  <p:clrMapOvr>
    <a:masterClrMapping/>
  </p:clrMapOvr>
  <p:transition advTm="27608">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2"/>
          <p:cNvSpPr>
            <a:spLocks noGrp="1"/>
          </p:cNvSpPr>
          <p:nvPr>
            <p:ph idx="1"/>
          </p:nvPr>
        </p:nvSpPr>
        <p:spPr/>
        <p:txBody>
          <a:bodyPr/>
          <a:lstStyle/>
          <a:p>
            <a:pPr eaLnBrk="1" hangingPunct="1"/>
            <a:r>
              <a:rPr lang="en-US" altLang="en-US" smtClean="0"/>
              <a:t>Visual representation of key business information</a:t>
            </a:r>
          </a:p>
          <a:p>
            <a:pPr eaLnBrk="1" hangingPunct="1"/>
            <a:r>
              <a:rPr lang="en-US" altLang="en-US" smtClean="0"/>
              <a:t>Show information from multiple reports</a:t>
            </a:r>
          </a:p>
          <a:p>
            <a:pPr eaLnBrk="1" hangingPunct="1"/>
            <a:r>
              <a:rPr lang="en-US" altLang="en-US" smtClean="0"/>
              <a:t>Refresh can be schedule</a:t>
            </a:r>
          </a:p>
          <a:p>
            <a:pPr eaLnBrk="1" hangingPunct="1"/>
            <a:r>
              <a:rPr lang="en-US" altLang="en-US" smtClean="0"/>
              <a:t>Can email a dashboard</a:t>
            </a:r>
          </a:p>
          <a:p>
            <a:pPr eaLnBrk="1" hangingPunct="1"/>
            <a:r>
              <a:rPr lang="en-US" altLang="en-US" smtClean="0"/>
              <a:t>Running user determines the level of access to the dashboard data</a:t>
            </a:r>
          </a:p>
          <a:p>
            <a:pPr eaLnBrk="1" hangingPunct="1"/>
            <a:r>
              <a:rPr lang="en-US" altLang="en-US" smtClean="0"/>
              <a:t>Running user determines what data is displayed on dashboard</a:t>
            </a:r>
          </a:p>
          <a:p>
            <a:pPr lvl="1" eaLnBrk="1" hangingPunct="1">
              <a:buFont typeface="Wingdings" panose="05000000000000000000" pitchFamily="2" charset="2"/>
              <a:buNone/>
            </a:pPr>
            <a:endParaRPr lang="en-US" altLang="en-US" smtClean="0"/>
          </a:p>
          <a:p>
            <a:pPr lvl="1" eaLnBrk="1" hangingPunct="1">
              <a:buFont typeface="Wingdings" panose="05000000000000000000" pitchFamily="2" charset="2"/>
              <a:buNone/>
            </a:pPr>
            <a:endParaRPr lang="en-US" altLang="en-US" smtClean="0"/>
          </a:p>
        </p:txBody>
      </p:sp>
      <p:sp>
        <p:nvSpPr>
          <p:cNvPr id="55298" name="Title 1"/>
          <p:cNvSpPr>
            <a:spLocks noGrp="1"/>
          </p:cNvSpPr>
          <p:nvPr>
            <p:ph type="title"/>
          </p:nvPr>
        </p:nvSpPr>
        <p:spPr/>
        <p:txBody>
          <a:bodyPr/>
          <a:lstStyle/>
          <a:p>
            <a:pPr eaLnBrk="1" hangingPunct="1"/>
            <a:r>
              <a:rPr lang="en-US" altLang="en-US" smtClean="0"/>
              <a:t>Dashboard</a:t>
            </a:r>
          </a:p>
        </p:txBody>
      </p:sp>
    </p:spTree>
  </p:cSld>
  <p:clrMapOvr>
    <a:masterClrMapping/>
  </p:clrMapOvr>
  <p:transition advTm="28573">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Content Placeholder 2"/>
          <p:cNvSpPr>
            <a:spLocks noGrp="1"/>
          </p:cNvSpPr>
          <p:nvPr>
            <p:ph idx="1"/>
          </p:nvPr>
        </p:nvSpPr>
        <p:spPr>
          <a:xfrm>
            <a:off x="468312" y="1524000"/>
            <a:ext cx="8212137" cy="1384995"/>
          </a:xfrm>
        </p:spPr>
        <p:txBody>
          <a:bodyPr/>
          <a:lstStyle/>
          <a:p>
            <a:pPr eaLnBrk="1" hangingPunct="1"/>
            <a:r>
              <a:rPr lang="en-US" altLang="en-US" dirty="0" smtClean="0"/>
              <a:t>You can see the existing dashboards or create the new one using Dashboard tab</a:t>
            </a:r>
          </a:p>
          <a:p>
            <a:pPr eaLnBrk="1" hangingPunct="1"/>
            <a:endParaRPr lang="en-US" altLang="en-US" dirty="0" smtClean="0"/>
          </a:p>
        </p:txBody>
      </p:sp>
      <p:sp>
        <p:nvSpPr>
          <p:cNvPr id="56322" name="Title 1"/>
          <p:cNvSpPr>
            <a:spLocks noGrp="1"/>
          </p:cNvSpPr>
          <p:nvPr>
            <p:ph type="title"/>
          </p:nvPr>
        </p:nvSpPr>
        <p:spPr/>
        <p:txBody>
          <a:bodyPr/>
          <a:lstStyle/>
          <a:p>
            <a:pPr eaLnBrk="1" hangingPunct="1"/>
            <a:r>
              <a:rPr lang="en-US" altLang="en-US" smtClean="0"/>
              <a:t>Dashboard Navigation</a:t>
            </a:r>
          </a:p>
        </p:txBody>
      </p:sp>
      <p:pic>
        <p:nvPicPr>
          <p:cNvPr id="563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362200"/>
            <a:ext cx="59404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Rectangle 4"/>
          <p:cNvSpPr>
            <a:spLocks noChangeArrowheads="1"/>
          </p:cNvSpPr>
          <p:nvPr/>
        </p:nvSpPr>
        <p:spPr bwMode="auto">
          <a:xfrm>
            <a:off x="4648200" y="3810000"/>
            <a:ext cx="1066800" cy="3048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Tree>
  </p:cSld>
  <p:clrMapOvr>
    <a:masterClrMapping/>
  </p:clrMapOvr>
  <p:transition advTm="16999">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Content Placeholder 2"/>
          <p:cNvSpPr>
            <a:spLocks noGrp="1"/>
          </p:cNvSpPr>
          <p:nvPr>
            <p:ph idx="1"/>
          </p:nvPr>
        </p:nvSpPr>
        <p:spPr>
          <a:xfrm>
            <a:off x="228600" y="1371600"/>
            <a:ext cx="4267200" cy="4953000"/>
          </a:xfrm>
        </p:spPr>
        <p:txBody>
          <a:bodyPr/>
          <a:lstStyle/>
          <a:p>
            <a:pPr eaLnBrk="1" hangingPunct="1"/>
            <a:r>
              <a:rPr lang="en-US" altLang="en-US" dirty="0" smtClean="0"/>
              <a:t>Chart	</a:t>
            </a:r>
          </a:p>
          <a:p>
            <a:pPr lvl="1" eaLnBrk="1" hangingPunct="1"/>
            <a:r>
              <a:rPr lang="en-US" altLang="en-US" dirty="0" smtClean="0"/>
              <a:t>Graphical representation of </a:t>
            </a:r>
          </a:p>
          <a:p>
            <a:pPr lvl="1" eaLnBrk="1" hangingPunct="1">
              <a:buFont typeface="Wingdings" panose="05000000000000000000" pitchFamily="2" charset="2"/>
              <a:buNone/>
            </a:pPr>
            <a:r>
              <a:rPr lang="en-US" altLang="en-US" dirty="0" smtClean="0"/>
              <a:t>	report result</a:t>
            </a:r>
          </a:p>
          <a:p>
            <a:pPr lvl="1" eaLnBrk="1" hangingPunct="1"/>
            <a:endParaRPr lang="en-US" altLang="en-US" dirty="0" smtClean="0"/>
          </a:p>
        </p:txBody>
      </p:sp>
      <p:sp>
        <p:nvSpPr>
          <p:cNvPr id="57346" name="Title 1"/>
          <p:cNvSpPr>
            <a:spLocks noGrp="1"/>
          </p:cNvSpPr>
          <p:nvPr>
            <p:ph type="title"/>
          </p:nvPr>
        </p:nvSpPr>
        <p:spPr/>
        <p:txBody>
          <a:bodyPr/>
          <a:lstStyle/>
          <a:p>
            <a:pPr eaLnBrk="1" hangingPunct="1"/>
            <a:r>
              <a:rPr lang="en-US" altLang="en-US" smtClean="0"/>
              <a:t>Dashboard Components</a:t>
            </a:r>
          </a:p>
        </p:txBody>
      </p:sp>
      <p:pic>
        <p:nvPicPr>
          <p:cNvPr id="573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25" y="3010766"/>
            <a:ext cx="37719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4572000" y="1219200"/>
            <a:ext cx="4267200" cy="5181600"/>
          </a:xfrm>
          <a:prstGeom prst="rect">
            <a:avLst/>
          </a:prstGeom>
          <a:noFill/>
          <a:ln w="9525">
            <a:noFill/>
            <a:miter lim="800000"/>
            <a:headEnd/>
            <a:tailEnd/>
          </a:ln>
          <a:effectLst/>
        </p:spPr>
        <p:txBody>
          <a:bodyPr/>
          <a:lstStyle/>
          <a:p>
            <a:pPr marL="228600" indent="-228600">
              <a:spcBef>
                <a:spcPct val="20000"/>
              </a:spcBef>
              <a:buClr>
                <a:srgbClr val="CC3300"/>
              </a:buClr>
              <a:buFont typeface="Wingdings" pitchFamily="2" charset="2"/>
              <a:buChar char="§"/>
              <a:defRPr/>
            </a:pPr>
            <a:r>
              <a:rPr lang="en-US" sz="2000" kern="0" dirty="0">
                <a:solidFill>
                  <a:srgbClr val="3C5658"/>
                </a:solidFill>
                <a:latin typeface="+mn-lt"/>
                <a:cs typeface="+mn-cs"/>
              </a:rPr>
              <a:t>Table	</a:t>
            </a:r>
          </a:p>
          <a:p>
            <a:pPr marL="685800" lvl="1" indent="-228600">
              <a:spcBef>
                <a:spcPct val="20000"/>
              </a:spcBef>
              <a:buClr>
                <a:srgbClr val="CC3300"/>
              </a:buClr>
              <a:buFont typeface="Wingdings" pitchFamily="2" charset="2"/>
              <a:buChar char=""/>
              <a:defRPr/>
            </a:pPr>
            <a:r>
              <a:rPr lang="en-US" kern="0" dirty="0">
                <a:solidFill>
                  <a:srgbClr val="3C5658"/>
                </a:solidFill>
                <a:latin typeface="+mn-lt"/>
                <a:cs typeface="+mn-cs"/>
              </a:rPr>
              <a:t>Data in the form of row and columns</a:t>
            </a:r>
          </a:p>
          <a:p>
            <a:pPr marL="685800" lvl="1" indent="-228600">
              <a:spcBef>
                <a:spcPct val="20000"/>
              </a:spcBef>
              <a:buClr>
                <a:srgbClr val="CC3300"/>
              </a:buClr>
              <a:buFont typeface="Wingdings" pitchFamily="2" charset="2"/>
              <a:buChar char=""/>
              <a:defRPr/>
            </a:pPr>
            <a:r>
              <a:rPr lang="en-US" kern="0" dirty="0">
                <a:solidFill>
                  <a:srgbClr val="3C5658"/>
                </a:solidFill>
                <a:latin typeface="+mn-lt"/>
                <a:cs typeface="+mn-cs"/>
              </a:rPr>
              <a:t>Can have max 4 columns</a:t>
            </a:r>
          </a:p>
          <a:p>
            <a:pPr marL="685800" lvl="1" indent="-228600">
              <a:spcBef>
                <a:spcPct val="20000"/>
              </a:spcBef>
              <a:buClr>
                <a:srgbClr val="CC3300"/>
              </a:buClr>
              <a:buFont typeface="Wingdings" pitchFamily="2" charset="2"/>
              <a:buChar char=""/>
              <a:defRPr/>
            </a:pPr>
            <a:endParaRPr lang="en-US" kern="0" dirty="0">
              <a:solidFill>
                <a:srgbClr val="3C5658"/>
              </a:solidFill>
              <a:latin typeface="+mn-lt"/>
              <a:cs typeface="+mn-cs"/>
            </a:endParaRPr>
          </a:p>
        </p:txBody>
      </p:sp>
      <p:pic>
        <p:nvPicPr>
          <p:cNvPr id="5735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5" y="3134591"/>
            <a:ext cx="379095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5896">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Content Placeholder 2"/>
          <p:cNvSpPr>
            <a:spLocks noGrp="1"/>
          </p:cNvSpPr>
          <p:nvPr>
            <p:ph idx="1"/>
          </p:nvPr>
        </p:nvSpPr>
        <p:spPr>
          <a:xfrm>
            <a:off x="228600" y="1371600"/>
            <a:ext cx="4267200" cy="4953000"/>
          </a:xfrm>
        </p:spPr>
        <p:txBody>
          <a:bodyPr/>
          <a:lstStyle/>
          <a:p>
            <a:pPr eaLnBrk="1" hangingPunct="1"/>
            <a:r>
              <a:rPr lang="en-US" altLang="en-US" dirty="0" smtClean="0"/>
              <a:t>Metric	</a:t>
            </a:r>
          </a:p>
          <a:p>
            <a:pPr lvl="1" eaLnBrk="1" hangingPunct="1"/>
            <a:r>
              <a:rPr lang="en-US" altLang="en-US" dirty="0" smtClean="0"/>
              <a:t>A single data value drawn from the grand total of report</a:t>
            </a:r>
          </a:p>
          <a:p>
            <a:pPr lvl="1" eaLnBrk="1" hangingPunct="1"/>
            <a:endParaRPr lang="en-US" altLang="en-US" dirty="0" smtClean="0"/>
          </a:p>
        </p:txBody>
      </p:sp>
      <p:sp>
        <p:nvSpPr>
          <p:cNvPr id="58370" name="Title 1"/>
          <p:cNvSpPr>
            <a:spLocks noGrp="1"/>
          </p:cNvSpPr>
          <p:nvPr>
            <p:ph type="title"/>
          </p:nvPr>
        </p:nvSpPr>
        <p:spPr/>
        <p:txBody>
          <a:bodyPr/>
          <a:lstStyle/>
          <a:p>
            <a:pPr eaLnBrk="1" hangingPunct="1"/>
            <a:r>
              <a:rPr lang="en-US" altLang="en-US" smtClean="0"/>
              <a:t>Dashboard Components</a:t>
            </a:r>
          </a:p>
        </p:txBody>
      </p:sp>
      <p:sp>
        <p:nvSpPr>
          <p:cNvPr id="5" name="Content Placeholder 2"/>
          <p:cNvSpPr txBox="1">
            <a:spLocks/>
          </p:cNvSpPr>
          <p:nvPr/>
        </p:nvSpPr>
        <p:spPr bwMode="auto">
          <a:xfrm>
            <a:off x="4572000" y="1371600"/>
            <a:ext cx="4267200" cy="5029200"/>
          </a:xfrm>
          <a:prstGeom prst="rect">
            <a:avLst/>
          </a:prstGeom>
          <a:noFill/>
          <a:ln w="9525">
            <a:noFill/>
            <a:miter lim="800000"/>
            <a:headEnd/>
            <a:tailEnd/>
          </a:ln>
          <a:effectLst/>
        </p:spPr>
        <p:txBody>
          <a:bodyPr/>
          <a:lstStyle/>
          <a:p>
            <a:pPr marL="228600" indent="-228600">
              <a:spcBef>
                <a:spcPct val="20000"/>
              </a:spcBef>
              <a:buClr>
                <a:srgbClr val="CC3300"/>
              </a:buClr>
              <a:buFont typeface="Wingdings" pitchFamily="2" charset="2"/>
              <a:buChar char="§"/>
              <a:defRPr/>
            </a:pPr>
            <a:r>
              <a:rPr lang="en-US" sz="2000" kern="0" dirty="0">
                <a:solidFill>
                  <a:srgbClr val="3C5658"/>
                </a:solidFill>
                <a:latin typeface="+mn-lt"/>
                <a:cs typeface="+mn-cs"/>
              </a:rPr>
              <a:t>Gauge	</a:t>
            </a:r>
          </a:p>
          <a:p>
            <a:pPr marL="685800" lvl="1" indent="-228600">
              <a:spcBef>
                <a:spcPct val="20000"/>
              </a:spcBef>
              <a:buClr>
                <a:srgbClr val="CC3300"/>
              </a:buClr>
              <a:buFont typeface="Wingdings" pitchFamily="2" charset="2"/>
              <a:buChar char=""/>
              <a:defRPr/>
            </a:pPr>
            <a:r>
              <a:rPr lang="en-US" kern="0" dirty="0">
                <a:solidFill>
                  <a:srgbClr val="3C5658"/>
                </a:solidFill>
                <a:latin typeface="+mn-lt"/>
                <a:cs typeface="+mn-cs"/>
              </a:rPr>
              <a:t>A single data value displayed as a point on a defined spectrum, drawn from grand total of report</a:t>
            </a:r>
          </a:p>
        </p:txBody>
      </p:sp>
      <p:pic>
        <p:nvPicPr>
          <p:cNvPr id="583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832" y="3590925"/>
            <a:ext cx="37719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399" y="3174812"/>
            <a:ext cx="3353937" cy="35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0474">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2" y="1284734"/>
            <a:ext cx="8212137" cy="1384995"/>
          </a:xfrm>
        </p:spPr>
        <p:txBody>
          <a:bodyPr>
            <a:normAutofit fontScale="62500" lnSpcReduction="20000"/>
          </a:bodyPr>
          <a:lstStyle/>
          <a:p>
            <a:pPr marL="457200" indent="-457200" eaLnBrk="1" hangingPunct="1">
              <a:buFont typeface="Wingdings" panose="05000000000000000000" pitchFamily="2" charset="2"/>
              <a:buAutoNum type="arabicParenR"/>
              <a:defRPr/>
            </a:pPr>
            <a:r>
              <a:rPr lang="en-US" dirty="0" smtClean="0"/>
              <a:t>Click path : Dashboard | Click on New Dashboard button</a:t>
            </a:r>
          </a:p>
          <a:p>
            <a:pPr marL="457200" indent="-457200" eaLnBrk="1" hangingPunct="1">
              <a:buFont typeface="Wingdings" panose="05000000000000000000" pitchFamily="2" charset="2"/>
              <a:buAutoNum type="arabicParenR"/>
              <a:defRPr/>
            </a:pPr>
            <a:r>
              <a:rPr lang="en-US" dirty="0" smtClean="0"/>
              <a:t>Add components to your dashboard</a:t>
            </a:r>
          </a:p>
          <a:p>
            <a:pPr marL="457200" indent="-457200" eaLnBrk="1" hangingPunct="1">
              <a:buFont typeface="Wingdings" panose="05000000000000000000" pitchFamily="2" charset="2"/>
              <a:buAutoNum type="arabicParenR"/>
              <a:defRPr/>
            </a:pPr>
            <a:endParaRPr lang="en-US" dirty="0" smtClean="0"/>
          </a:p>
          <a:p>
            <a:pPr marL="914400" lvl="1" indent="-457200" eaLnBrk="1" hangingPunct="1">
              <a:buFont typeface="Wingdings" panose="05000000000000000000" pitchFamily="2" charset="2"/>
              <a:buAutoNum type="arabicParenR"/>
              <a:defRPr/>
            </a:pPr>
            <a:endParaRPr lang="en-US" dirty="0" smtClean="0"/>
          </a:p>
          <a:p>
            <a:pPr eaLnBrk="1" hangingPunct="1">
              <a:buFont typeface="Wingdings" panose="05000000000000000000" pitchFamily="2" charset="2"/>
              <a:buNone/>
              <a:defRPr/>
            </a:pPr>
            <a:r>
              <a:rPr lang="en-US" dirty="0" smtClean="0"/>
              <a:t> </a:t>
            </a:r>
            <a:endParaRPr lang="en-US" dirty="0"/>
          </a:p>
        </p:txBody>
      </p:sp>
      <p:sp>
        <p:nvSpPr>
          <p:cNvPr id="59394" name="Title 1"/>
          <p:cNvSpPr>
            <a:spLocks noGrp="1"/>
          </p:cNvSpPr>
          <p:nvPr>
            <p:ph type="title"/>
          </p:nvPr>
        </p:nvSpPr>
        <p:spPr/>
        <p:txBody>
          <a:bodyPr/>
          <a:lstStyle/>
          <a:p>
            <a:pPr eaLnBrk="1" hangingPunct="1"/>
            <a:r>
              <a:rPr lang="en-US" altLang="en-US" smtClean="0"/>
              <a:t>Steps to create new Dashboard</a:t>
            </a:r>
          </a:p>
        </p:txBody>
      </p:sp>
      <p:pic>
        <p:nvPicPr>
          <p:cNvPr id="5939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73819"/>
            <a:ext cx="5486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rved Down Arrow 6"/>
          <p:cNvSpPr/>
          <p:nvPr/>
        </p:nvSpPr>
        <p:spPr>
          <a:xfrm>
            <a:off x="1860550" y="2474913"/>
            <a:ext cx="1905000" cy="685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ransition advTm="32958">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Content Placeholder 2"/>
          <p:cNvSpPr>
            <a:spLocks noGrp="1"/>
          </p:cNvSpPr>
          <p:nvPr>
            <p:ph idx="1"/>
          </p:nvPr>
        </p:nvSpPr>
        <p:spPr/>
        <p:txBody>
          <a:bodyPr/>
          <a:lstStyle/>
          <a:p>
            <a:pPr eaLnBrk="1" hangingPunct="1">
              <a:buFont typeface="Wingdings" panose="05000000000000000000" pitchFamily="2" charset="2"/>
              <a:buNone/>
            </a:pPr>
            <a:r>
              <a:rPr lang="en-US" altLang="en-US" smtClean="0"/>
              <a:t>3) Choose the data source for component</a:t>
            </a:r>
          </a:p>
          <a:p>
            <a:pPr eaLnBrk="1" hangingPunct="1">
              <a:buFont typeface="Wingdings" panose="05000000000000000000" pitchFamily="2" charset="2"/>
              <a:buNone/>
            </a:pPr>
            <a:r>
              <a:rPr lang="en-US" altLang="en-US" smtClean="0"/>
              <a:t> </a:t>
            </a:r>
          </a:p>
        </p:txBody>
      </p:sp>
      <p:sp>
        <p:nvSpPr>
          <p:cNvPr id="60418" name="Title 1"/>
          <p:cNvSpPr>
            <a:spLocks noGrp="1"/>
          </p:cNvSpPr>
          <p:nvPr>
            <p:ph type="title"/>
          </p:nvPr>
        </p:nvSpPr>
        <p:spPr/>
        <p:txBody>
          <a:bodyPr/>
          <a:lstStyle/>
          <a:p>
            <a:pPr eaLnBrk="1" hangingPunct="1"/>
            <a:r>
              <a:rPr lang="en-US" altLang="en-US" smtClean="0"/>
              <a:t>Steps to create new Dashboard</a:t>
            </a:r>
          </a:p>
        </p:txBody>
      </p:sp>
      <p:pic>
        <p:nvPicPr>
          <p:cNvPr id="604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04186"/>
            <a:ext cx="50292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rved Down Arrow 5"/>
          <p:cNvSpPr/>
          <p:nvPr/>
        </p:nvSpPr>
        <p:spPr>
          <a:xfrm>
            <a:off x="3003550" y="3709099"/>
            <a:ext cx="1905000" cy="685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ransition advTm="34736">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Content Placeholder 2"/>
          <p:cNvSpPr>
            <a:spLocks noGrp="1"/>
          </p:cNvSpPr>
          <p:nvPr>
            <p:ph idx="1"/>
          </p:nvPr>
        </p:nvSpPr>
        <p:spPr>
          <a:xfrm>
            <a:off x="468313" y="1165580"/>
            <a:ext cx="4342523" cy="1384995"/>
          </a:xfrm>
        </p:spPr>
        <p:txBody>
          <a:bodyPr>
            <a:normAutofit fontScale="77500" lnSpcReduction="20000"/>
          </a:bodyPr>
          <a:lstStyle/>
          <a:p>
            <a:pPr eaLnBrk="1" hangingPunct="1"/>
            <a:r>
              <a:rPr lang="en-US" altLang="en-US" dirty="0" smtClean="0"/>
              <a:t>Organize the dashboard</a:t>
            </a:r>
          </a:p>
          <a:p>
            <a:pPr lvl="1" eaLnBrk="1" hangingPunct="1"/>
            <a:r>
              <a:rPr lang="en-US" altLang="en-US" dirty="0" smtClean="0"/>
              <a:t>Reorder</a:t>
            </a:r>
          </a:p>
          <a:p>
            <a:pPr lvl="1" eaLnBrk="1" hangingPunct="1"/>
            <a:r>
              <a:rPr lang="en-US" altLang="en-US" dirty="0" smtClean="0"/>
              <a:t>Resize components</a:t>
            </a:r>
          </a:p>
          <a:p>
            <a:pPr lvl="1" eaLnBrk="1" hangingPunct="1"/>
            <a:r>
              <a:rPr lang="en-US" altLang="en-US" dirty="0" smtClean="0"/>
              <a:t>Edit header, titles and footers</a:t>
            </a:r>
          </a:p>
          <a:p>
            <a:pPr lvl="1" eaLnBrk="1" hangingPunct="1"/>
            <a:endParaRPr lang="en-US" altLang="en-US" dirty="0" smtClean="0"/>
          </a:p>
        </p:txBody>
      </p:sp>
      <p:sp>
        <p:nvSpPr>
          <p:cNvPr id="61442" name="Title 1"/>
          <p:cNvSpPr>
            <a:spLocks noGrp="1"/>
          </p:cNvSpPr>
          <p:nvPr>
            <p:ph type="title"/>
          </p:nvPr>
        </p:nvSpPr>
        <p:spPr/>
        <p:txBody>
          <a:bodyPr/>
          <a:lstStyle/>
          <a:p>
            <a:pPr eaLnBrk="1" hangingPunct="1"/>
            <a:r>
              <a:rPr lang="en-US" altLang="en-US" smtClean="0"/>
              <a:t>Steps to create new Dashboard</a:t>
            </a:r>
          </a:p>
        </p:txBody>
      </p:sp>
      <p:pic>
        <p:nvPicPr>
          <p:cNvPr id="614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209800"/>
            <a:ext cx="5753100" cy="4095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1445" name="Rectangle 5"/>
          <p:cNvSpPr>
            <a:spLocks noChangeArrowheads="1"/>
          </p:cNvSpPr>
          <p:nvPr/>
        </p:nvSpPr>
        <p:spPr bwMode="auto">
          <a:xfrm>
            <a:off x="8077200" y="3170238"/>
            <a:ext cx="349250" cy="3048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
        <p:nvSpPr>
          <p:cNvPr id="7" name="Rounded Rectangular Callout 6"/>
          <p:cNvSpPr/>
          <p:nvPr/>
        </p:nvSpPr>
        <p:spPr>
          <a:xfrm>
            <a:off x="5943600" y="1371600"/>
            <a:ext cx="1219200" cy="457200"/>
          </a:xfrm>
          <a:prstGeom prst="wedgeRoundRectCallout">
            <a:avLst>
              <a:gd name="adj1" fmla="val 131586"/>
              <a:gd name="adj2" fmla="val 3270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a:solidFill>
                  <a:schemeClr val="tx1"/>
                </a:solidFill>
              </a:rPr>
              <a:t>Edit</a:t>
            </a:r>
            <a:r>
              <a:rPr lang="en-US" sz="1300" b="1" dirty="0">
                <a:solidFill>
                  <a:schemeClr val="tx1"/>
                </a:solidFill>
              </a:rPr>
              <a:t> Attributes</a:t>
            </a:r>
          </a:p>
        </p:txBody>
      </p:sp>
      <p:sp>
        <p:nvSpPr>
          <p:cNvPr id="8" name="Rounded Rectangular Callout 7"/>
          <p:cNvSpPr/>
          <p:nvPr/>
        </p:nvSpPr>
        <p:spPr>
          <a:xfrm>
            <a:off x="4572000" y="2743200"/>
            <a:ext cx="1219200" cy="457200"/>
          </a:xfrm>
          <a:prstGeom prst="wedgeRoundRectCallout">
            <a:avLst>
              <a:gd name="adj1" fmla="val 80779"/>
              <a:gd name="adj2" fmla="val 1399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a:solidFill>
                  <a:schemeClr val="tx1"/>
                </a:solidFill>
              </a:rPr>
              <a:t>Edit</a:t>
            </a:r>
            <a:r>
              <a:rPr lang="en-US" sz="1300" b="1" dirty="0">
                <a:solidFill>
                  <a:schemeClr val="tx1"/>
                </a:solidFill>
              </a:rPr>
              <a:t> Header</a:t>
            </a:r>
          </a:p>
        </p:txBody>
      </p:sp>
      <p:pic>
        <p:nvPicPr>
          <p:cNvPr id="614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581400"/>
            <a:ext cx="4344988" cy="2762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1449" name="Rectangle 9"/>
          <p:cNvSpPr>
            <a:spLocks noChangeArrowheads="1"/>
          </p:cNvSpPr>
          <p:nvPr/>
        </p:nvSpPr>
        <p:spPr bwMode="auto">
          <a:xfrm>
            <a:off x="228600" y="3581400"/>
            <a:ext cx="1447800" cy="3048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
        <p:nvSpPr>
          <p:cNvPr id="13" name="Rounded Rectangular Callout 12"/>
          <p:cNvSpPr/>
          <p:nvPr/>
        </p:nvSpPr>
        <p:spPr>
          <a:xfrm>
            <a:off x="159224" y="2527260"/>
            <a:ext cx="1524000" cy="685800"/>
          </a:xfrm>
          <a:prstGeom prst="wedgeRoundRectCallout">
            <a:avLst>
              <a:gd name="adj1" fmla="val 22957"/>
              <a:gd name="adj2" fmla="val 1285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a:solidFill>
                  <a:schemeClr val="tx1"/>
                </a:solidFill>
              </a:rPr>
              <a:t>Edit</a:t>
            </a:r>
            <a:r>
              <a:rPr lang="en-US" sz="1300" b="1" dirty="0">
                <a:solidFill>
                  <a:schemeClr val="tx1"/>
                </a:solidFill>
              </a:rPr>
              <a:t> Dashboard properties</a:t>
            </a:r>
          </a:p>
        </p:txBody>
      </p:sp>
      <p:sp>
        <p:nvSpPr>
          <p:cNvPr id="61451" name="Rectangle 13"/>
          <p:cNvSpPr>
            <a:spLocks noChangeArrowheads="1"/>
          </p:cNvSpPr>
          <p:nvPr/>
        </p:nvSpPr>
        <p:spPr bwMode="auto">
          <a:xfrm>
            <a:off x="4572000" y="2438400"/>
            <a:ext cx="1524000" cy="3048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Tree>
  </p:cSld>
  <p:clrMapOvr>
    <a:masterClrMapping/>
  </p:clrMapOvr>
  <p:transition advTm="22225">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eaLnBrk="1" hangingPunct="1"/>
            <a:r>
              <a:rPr lang="en-US" altLang="en-US" dirty="0" smtClean="0"/>
              <a:t>At the end of the session, you will be able to:</a:t>
            </a:r>
          </a:p>
          <a:p>
            <a:pPr lvl="3"/>
            <a:r>
              <a:rPr lang="en-US" altLang="en-US" dirty="0" smtClean="0"/>
              <a:t>Create Custom Report Type</a:t>
            </a:r>
          </a:p>
          <a:p>
            <a:pPr lvl="3"/>
            <a:r>
              <a:rPr lang="en-US" altLang="en-US" dirty="0" smtClean="0"/>
              <a:t>Understand  what is Report and dashboard </a:t>
            </a:r>
          </a:p>
          <a:p>
            <a:pPr lvl="3"/>
            <a:r>
              <a:rPr lang="en-US" altLang="en-US" dirty="0" smtClean="0"/>
              <a:t>Create new Dashboard</a:t>
            </a:r>
          </a:p>
          <a:p>
            <a:pPr lvl="1" eaLnBrk="1" hangingPunct="1"/>
            <a:endParaRPr lang="en-US" altLang="en-US" dirty="0" smtClean="0"/>
          </a:p>
        </p:txBody>
      </p:sp>
      <p:sp>
        <p:nvSpPr>
          <p:cNvPr id="15362" name="Title 1"/>
          <p:cNvSpPr>
            <a:spLocks noGrp="1"/>
          </p:cNvSpPr>
          <p:nvPr>
            <p:ph type="title"/>
          </p:nvPr>
        </p:nvSpPr>
        <p:spPr/>
        <p:txBody>
          <a:bodyPr/>
          <a:lstStyle/>
          <a:p>
            <a:pPr eaLnBrk="1" hangingPunct="1"/>
            <a:r>
              <a:rPr lang="en-US" altLang="en-US" smtClean="0"/>
              <a:t>Objective</a:t>
            </a:r>
          </a:p>
        </p:txBody>
      </p:sp>
    </p:spTree>
  </p:cSld>
  <p:clrMapOvr>
    <a:masterClrMapping/>
  </p:clrMapOvr>
  <p:transition advTm="15270">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Content Placeholder 2"/>
          <p:cNvSpPr>
            <a:spLocks noGrp="1"/>
          </p:cNvSpPr>
          <p:nvPr>
            <p:ph idx="1"/>
          </p:nvPr>
        </p:nvSpPr>
        <p:spPr>
          <a:xfrm>
            <a:off x="481013" y="1388368"/>
            <a:ext cx="8212137" cy="1384995"/>
          </a:xfrm>
        </p:spPr>
        <p:txBody>
          <a:bodyPr/>
          <a:lstStyle/>
          <a:p>
            <a:pPr eaLnBrk="1" hangingPunct="1"/>
            <a:r>
              <a:rPr lang="en-US" altLang="en-US" dirty="0" smtClean="0"/>
              <a:t>Click on save to save the dashboard</a:t>
            </a:r>
          </a:p>
        </p:txBody>
      </p:sp>
      <p:sp>
        <p:nvSpPr>
          <p:cNvPr id="62466" name="Title 1"/>
          <p:cNvSpPr>
            <a:spLocks noGrp="1"/>
          </p:cNvSpPr>
          <p:nvPr>
            <p:ph type="title"/>
          </p:nvPr>
        </p:nvSpPr>
        <p:spPr/>
        <p:txBody>
          <a:bodyPr/>
          <a:lstStyle/>
          <a:p>
            <a:pPr eaLnBrk="1" hangingPunct="1"/>
            <a:r>
              <a:rPr lang="en-US" altLang="en-US" smtClean="0"/>
              <a:t>Steps to create new Dashboard</a:t>
            </a:r>
          </a:p>
        </p:txBody>
      </p:sp>
      <p:pic>
        <p:nvPicPr>
          <p:cNvPr id="624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209800"/>
            <a:ext cx="19431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150" y="2590800"/>
            <a:ext cx="4953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Rectangle 5"/>
          <p:cNvSpPr>
            <a:spLocks noChangeArrowheads="1"/>
          </p:cNvSpPr>
          <p:nvPr/>
        </p:nvSpPr>
        <p:spPr bwMode="auto">
          <a:xfrm>
            <a:off x="1924050" y="2620963"/>
            <a:ext cx="349250" cy="3048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Tree>
  </p:cSld>
  <p:clrMapOvr>
    <a:masterClrMapping/>
  </p:clrMapOvr>
  <p:transition advTm="21562">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Content Placeholder 2"/>
          <p:cNvSpPr>
            <a:spLocks noGrp="1"/>
          </p:cNvSpPr>
          <p:nvPr>
            <p:ph idx="1"/>
          </p:nvPr>
        </p:nvSpPr>
        <p:spPr>
          <a:xfrm>
            <a:off x="468312" y="1129605"/>
            <a:ext cx="8212137" cy="1384995"/>
          </a:xfrm>
        </p:spPr>
        <p:txBody>
          <a:bodyPr>
            <a:normAutofit fontScale="77500" lnSpcReduction="20000"/>
          </a:bodyPr>
          <a:lstStyle/>
          <a:p>
            <a:pPr eaLnBrk="1" hangingPunct="1"/>
            <a:r>
              <a:rPr lang="en-US" altLang="en-US" dirty="0" smtClean="0"/>
              <a:t>No need to create multiple dashboards for different users</a:t>
            </a:r>
          </a:p>
          <a:p>
            <a:pPr eaLnBrk="1" hangingPunct="1"/>
            <a:r>
              <a:rPr lang="en-US" altLang="en-US" dirty="0" smtClean="0"/>
              <a:t>Allows you to create a single dashboard on which each user will see only data they have assess to</a:t>
            </a:r>
          </a:p>
          <a:p>
            <a:pPr eaLnBrk="1" hangingPunct="1"/>
            <a:r>
              <a:rPr lang="en-US" altLang="en-US" dirty="0" smtClean="0"/>
              <a:t>Preview the dashboard as different users will see it</a:t>
            </a:r>
          </a:p>
        </p:txBody>
      </p:sp>
      <p:sp>
        <p:nvSpPr>
          <p:cNvPr id="63490" name="Title 1"/>
          <p:cNvSpPr>
            <a:spLocks noGrp="1"/>
          </p:cNvSpPr>
          <p:nvPr>
            <p:ph type="title"/>
          </p:nvPr>
        </p:nvSpPr>
        <p:spPr/>
        <p:txBody>
          <a:bodyPr/>
          <a:lstStyle/>
          <a:p>
            <a:pPr eaLnBrk="1" hangingPunct="1"/>
            <a:r>
              <a:rPr lang="en-US" altLang="en-US" smtClean="0"/>
              <a:t>Dashboard Options</a:t>
            </a:r>
          </a:p>
        </p:txBody>
      </p:sp>
      <p:pic>
        <p:nvPicPr>
          <p:cNvPr id="634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514600"/>
            <a:ext cx="6532563"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44515">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Content Placeholder 2"/>
          <p:cNvSpPr>
            <a:spLocks noGrp="1"/>
          </p:cNvSpPr>
          <p:nvPr>
            <p:ph idx="1"/>
          </p:nvPr>
        </p:nvSpPr>
        <p:spPr/>
        <p:txBody>
          <a:bodyPr/>
          <a:lstStyle/>
          <a:p>
            <a:pPr eaLnBrk="1" hangingPunct="1"/>
            <a:r>
              <a:rPr lang="en-US" altLang="en-US" dirty="0" smtClean="0"/>
              <a:t>You can refresh the dashboard at scheduled time </a:t>
            </a:r>
          </a:p>
          <a:p>
            <a:pPr eaLnBrk="1" hangingPunct="1"/>
            <a:endParaRPr lang="en-US" altLang="en-US" dirty="0" smtClean="0"/>
          </a:p>
        </p:txBody>
      </p:sp>
      <p:sp>
        <p:nvSpPr>
          <p:cNvPr id="64514" name="Title 1"/>
          <p:cNvSpPr>
            <a:spLocks noGrp="1"/>
          </p:cNvSpPr>
          <p:nvPr>
            <p:ph type="title"/>
          </p:nvPr>
        </p:nvSpPr>
        <p:spPr/>
        <p:txBody>
          <a:bodyPr/>
          <a:lstStyle/>
          <a:p>
            <a:pPr eaLnBrk="1" hangingPunct="1"/>
            <a:r>
              <a:rPr lang="en-US" altLang="en-US" smtClean="0"/>
              <a:t>Dashboard Options</a:t>
            </a:r>
          </a:p>
        </p:txBody>
      </p:sp>
      <p:pic>
        <p:nvPicPr>
          <p:cNvPr id="645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519" y="2486890"/>
            <a:ext cx="4801256" cy="28289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45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931" y="3835803"/>
            <a:ext cx="4858843" cy="2994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4518" name="Rectangle 6"/>
          <p:cNvSpPr>
            <a:spLocks noChangeArrowheads="1"/>
          </p:cNvSpPr>
          <p:nvPr/>
        </p:nvSpPr>
        <p:spPr bwMode="auto">
          <a:xfrm>
            <a:off x="5972046" y="2743200"/>
            <a:ext cx="847306" cy="405422"/>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Tree>
  </p:cSld>
  <p:clrMapOvr>
    <a:masterClrMapping/>
  </p:clrMapOvr>
  <p:transition advTm="41182">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Content Placeholder 2"/>
          <p:cNvSpPr>
            <a:spLocks noGrp="1"/>
          </p:cNvSpPr>
          <p:nvPr>
            <p:ph idx="1"/>
          </p:nvPr>
        </p:nvSpPr>
        <p:spPr/>
        <p:txBody>
          <a:bodyPr/>
          <a:lstStyle/>
          <a:p>
            <a:pPr eaLnBrk="1" hangingPunct="1"/>
            <a:r>
              <a:rPr lang="en-US" altLang="en-US" dirty="0" smtClean="0"/>
              <a:t>This module showed you </a:t>
            </a:r>
          </a:p>
          <a:p>
            <a:pPr lvl="3"/>
            <a:r>
              <a:rPr lang="en-US" altLang="en-US" dirty="0" smtClean="0"/>
              <a:t>How to Create Custom Report Type</a:t>
            </a:r>
          </a:p>
          <a:p>
            <a:pPr lvl="3"/>
            <a:r>
              <a:rPr lang="en-US" altLang="en-US" dirty="0" smtClean="0"/>
              <a:t>what is dashboard </a:t>
            </a:r>
          </a:p>
          <a:p>
            <a:pPr lvl="3"/>
            <a:r>
              <a:rPr lang="en-US" altLang="en-US" dirty="0" smtClean="0"/>
              <a:t>How to Create new Dashboard</a:t>
            </a:r>
          </a:p>
          <a:p>
            <a:pPr eaLnBrk="1" hangingPunct="1"/>
            <a:endParaRPr lang="en-US" altLang="en-US" dirty="0" smtClean="0"/>
          </a:p>
        </p:txBody>
      </p:sp>
      <p:sp>
        <p:nvSpPr>
          <p:cNvPr id="65538" name="Title 1"/>
          <p:cNvSpPr>
            <a:spLocks noGrp="1"/>
          </p:cNvSpPr>
          <p:nvPr>
            <p:ph type="title"/>
          </p:nvPr>
        </p:nvSpPr>
        <p:spPr/>
        <p:txBody>
          <a:bodyPr/>
          <a:lstStyle/>
          <a:p>
            <a:pPr eaLnBrk="1" hangingPunct="1"/>
            <a:r>
              <a:rPr lang="en-US" altLang="en-US" smtClean="0"/>
              <a:t>Summary</a:t>
            </a:r>
          </a:p>
        </p:txBody>
      </p:sp>
    </p:spTree>
  </p:cSld>
  <p:clrMapOvr>
    <a:masterClrMapping/>
  </p:clrMapOvr>
  <p:transition advTm="15338">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1366838" y="1527175"/>
            <a:ext cx="6729412" cy="492125"/>
          </a:xfrm>
        </p:spPr>
        <p:txBody>
          <a:bodyPr/>
          <a:lstStyle/>
          <a:p>
            <a:pPr>
              <a:defRPr/>
            </a:pPr>
            <a:r>
              <a:rPr altLang="en-US" smtClean="0"/>
              <a:t>Thank you</a:t>
            </a:r>
          </a:p>
        </p:txBody>
      </p:sp>
    </p:spTree>
    <p:extLst>
      <p:ext uri="{BB962C8B-B14F-4D97-AF65-F5344CB8AC3E}">
        <p14:creationId xmlns:p14="http://schemas.microsoft.com/office/powerpoint/2010/main" val="1063254099"/>
      </p:ext>
    </p:extLst>
  </p:cSld>
  <p:clrMapOvr>
    <a:masterClrMapping/>
  </p:clrMapOvr>
  <p:transition advTm="9498">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468312" y="1295400"/>
            <a:ext cx="8212137" cy="4343400"/>
          </a:xfrm>
        </p:spPr>
        <p:txBody>
          <a:bodyPr>
            <a:normAutofit fontScale="70000" lnSpcReduction="20000"/>
          </a:bodyPr>
          <a:lstStyle/>
          <a:p>
            <a:pPr eaLnBrk="1" hangingPunct="1"/>
            <a:r>
              <a:rPr lang="en-US" altLang="en-US" dirty="0" smtClean="0"/>
              <a:t>Reports are of two types</a:t>
            </a:r>
          </a:p>
          <a:p>
            <a:pPr lvl="1" eaLnBrk="1" hangingPunct="1"/>
            <a:r>
              <a:rPr lang="en-US" altLang="en-US" dirty="0" smtClean="0"/>
              <a:t>Standard report</a:t>
            </a:r>
          </a:p>
          <a:p>
            <a:pPr lvl="2" eaLnBrk="1" hangingPunct="1"/>
            <a:r>
              <a:rPr lang="en-US" altLang="en-US" dirty="0" smtClean="0"/>
              <a:t>Normal reports which gives you the detail analysis of account, contact, opportunity like objects</a:t>
            </a:r>
          </a:p>
          <a:p>
            <a:pPr lvl="2" eaLnBrk="1" hangingPunct="1"/>
            <a:r>
              <a:rPr lang="en-US" altLang="en-US" dirty="0" smtClean="0"/>
              <a:t>Can be modified to create custom reports</a:t>
            </a:r>
          </a:p>
          <a:p>
            <a:pPr lvl="2" eaLnBrk="1" hangingPunct="1"/>
            <a:r>
              <a:rPr lang="en-US" altLang="en-US" dirty="0" smtClean="0"/>
              <a:t>May not be deleted but folder can be hidden</a:t>
            </a:r>
          </a:p>
          <a:p>
            <a:pPr lvl="2" eaLnBrk="1" hangingPunct="1"/>
            <a:r>
              <a:rPr lang="en-US" altLang="en-US" dirty="0" smtClean="0"/>
              <a:t>Need to save in a standard folder</a:t>
            </a:r>
          </a:p>
          <a:p>
            <a:pPr lvl="2" eaLnBrk="1" hangingPunct="1"/>
            <a:r>
              <a:rPr lang="en-US" altLang="en-US" dirty="0" smtClean="0"/>
              <a:t>Can not use report search functionality to search standard report</a:t>
            </a:r>
          </a:p>
          <a:p>
            <a:pPr lvl="2" eaLnBrk="1" hangingPunct="1"/>
            <a:endParaRPr lang="en-US" altLang="en-US" dirty="0" smtClean="0"/>
          </a:p>
          <a:p>
            <a:pPr lvl="1" eaLnBrk="1" hangingPunct="1"/>
            <a:r>
              <a:rPr lang="en-US" altLang="en-US" dirty="0" smtClean="0"/>
              <a:t>Custom Reports</a:t>
            </a:r>
          </a:p>
          <a:p>
            <a:pPr lvl="2" eaLnBrk="1" hangingPunct="1"/>
            <a:r>
              <a:rPr lang="en-US" altLang="en-US" dirty="0" smtClean="0"/>
              <a:t>Salesforce.com comes with a huge menu of useful reports, and yet they might not be exactly what you're looking</a:t>
            </a:r>
          </a:p>
          <a:p>
            <a:pPr lvl="2" eaLnBrk="1" hangingPunct="1"/>
            <a:r>
              <a:rPr lang="en-US" altLang="en-US" dirty="0" smtClean="0"/>
              <a:t>if your company has added custom fields on the account record that are unique to your customer, a standard New Accounts report doesn't show you all the information you want to see on recent accounts. </a:t>
            </a:r>
          </a:p>
          <a:p>
            <a:pPr lvl="2" eaLnBrk="1" hangingPunct="1"/>
            <a:r>
              <a:rPr lang="en-US" altLang="en-US" dirty="0" smtClean="0"/>
              <a:t>May be edited or deleted</a:t>
            </a:r>
          </a:p>
          <a:p>
            <a:pPr lvl="2" eaLnBrk="1" hangingPunct="1"/>
            <a:r>
              <a:rPr lang="en-US" altLang="en-US" dirty="0" smtClean="0"/>
              <a:t>May not be saved in a standard folder</a:t>
            </a:r>
          </a:p>
          <a:p>
            <a:pPr lvl="2" eaLnBrk="1" hangingPunct="1"/>
            <a:r>
              <a:rPr lang="en-US" altLang="en-US" dirty="0" smtClean="0"/>
              <a:t>Can be searched for in custom report search</a:t>
            </a:r>
          </a:p>
          <a:p>
            <a:pPr lvl="2" eaLnBrk="1" hangingPunct="1"/>
            <a:endParaRPr lang="en-US" altLang="en-US" dirty="0" smtClean="0"/>
          </a:p>
        </p:txBody>
      </p:sp>
      <p:sp>
        <p:nvSpPr>
          <p:cNvPr id="16386" name="Title 1"/>
          <p:cNvSpPr>
            <a:spLocks noGrp="1"/>
          </p:cNvSpPr>
          <p:nvPr>
            <p:ph type="title"/>
          </p:nvPr>
        </p:nvSpPr>
        <p:spPr/>
        <p:txBody>
          <a:bodyPr/>
          <a:lstStyle/>
          <a:p>
            <a:pPr eaLnBrk="1" hangingPunct="1"/>
            <a:r>
              <a:rPr lang="en-US" altLang="en-US" smtClean="0"/>
              <a:t>Reports</a:t>
            </a:r>
          </a:p>
        </p:txBody>
      </p:sp>
    </p:spTree>
    <p:extLst>
      <p:ext uri="{BB962C8B-B14F-4D97-AF65-F5344CB8AC3E}">
        <p14:creationId xmlns:p14="http://schemas.microsoft.com/office/powerpoint/2010/main" val="3916819561"/>
      </p:ext>
    </p:extLst>
  </p:cSld>
  <p:clrMapOvr>
    <a:masterClrMapping/>
  </p:clrMapOvr>
  <p:transition advTm="100241">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307181" y="1081088"/>
            <a:ext cx="8534400" cy="5638800"/>
          </a:xfrm>
        </p:spPr>
        <p:txBody>
          <a:bodyPr/>
          <a:lstStyle/>
          <a:p>
            <a:pPr eaLnBrk="1" hangingPunct="1"/>
            <a:r>
              <a:rPr lang="en-US" altLang="en-US" dirty="0" smtClean="0"/>
              <a:t>You can see the reports in Report tab and bottom of every object home page</a:t>
            </a:r>
          </a:p>
          <a:p>
            <a:pPr eaLnBrk="1" hangingPunct="1"/>
            <a:endParaRPr lang="en-US" altLang="en-US" dirty="0" smtClean="0"/>
          </a:p>
        </p:txBody>
      </p:sp>
      <p:sp>
        <p:nvSpPr>
          <p:cNvPr id="17410" name="Title 1"/>
          <p:cNvSpPr>
            <a:spLocks noGrp="1"/>
          </p:cNvSpPr>
          <p:nvPr>
            <p:ph type="title"/>
          </p:nvPr>
        </p:nvSpPr>
        <p:spPr/>
        <p:txBody>
          <a:bodyPr/>
          <a:lstStyle/>
          <a:p>
            <a:pPr eaLnBrk="1" hangingPunct="1"/>
            <a:r>
              <a:rPr lang="en-US" altLang="en-US" smtClean="0"/>
              <a:t>Reports Navigation</a:t>
            </a: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5181600" cy="3867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74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819400"/>
            <a:ext cx="4543425" cy="3533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7414" name="Rectangle 4"/>
          <p:cNvSpPr>
            <a:spLocks noChangeArrowheads="1"/>
          </p:cNvSpPr>
          <p:nvPr/>
        </p:nvSpPr>
        <p:spPr bwMode="auto">
          <a:xfrm>
            <a:off x="4204855" y="2057400"/>
            <a:ext cx="533400" cy="3048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Tree>
    <p:extLst>
      <p:ext uri="{BB962C8B-B14F-4D97-AF65-F5344CB8AC3E}">
        <p14:creationId xmlns:p14="http://schemas.microsoft.com/office/powerpoint/2010/main" val="886919695"/>
      </p:ext>
    </p:extLst>
  </p:cSld>
  <p:clrMapOvr>
    <a:masterClrMapping/>
  </p:clrMapOvr>
  <p:transition advTm="69075">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4"/>
          <p:cNvSpPr>
            <a:spLocks noGrp="1"/>
          </p:cNvSpPr>
          <p:nvPr>
            <p:ph idx="1"/>
          </p:nvPr>
        </p:nvSpPr>
        <p:spPr>
          <a:xfrm>
            <a:off x="467176" y="1371600"/>
            <a:ext cx="8212137" cy="2819400"/>
          </a:xfrm>
        </p:spPr>
        <p:txBody>
          <a:bodyPr>
            <a:normAutofit fontScale="77500" lnSpcReduction="20000"/>
          </a:bodyPr>
          <a:lstStyle/>
          <a:p>
            <a:pPr eaLnBrk="1" hangingPunct="1"/>
            <a:r>
              <a:rPr lang="en-US" altLang="en-US" dirty="0" smtClean="0"/>
              <a:t>Click Path : Report | Home</a:t>
            </a:r>
          </a:p>
          <a:p>
            <a:pPr lvl="1" eaLnBrk="1" hangingPunct="1"/>
            <a:r>
              <a:rPr lang="en-US" altLang="en-US" dirty="0" smtClean="0">
                <a:solidFill>
                  <a:srgbClr val="FF0000"/>
                </a:solidFill>
              </a:rPr>
              <a:t>The All Active Users report </a:t>
            </a:r>
            <a:r>
              <a:rPr lang="en-US" altLang="en-US" dirty="0" smtClean="0"/>
              <a:t>lists the active users in your organization and when they last logged in.</a:t>
            </a:r>
          </a:p>
          <a:p>
            <a:pPr lvl="1" eaLnBrk="1" hangingPunct="1"/>
            <a:r>
              <a:rPr lang="en-US" altLang="en-US" dirty="0" smtClean="0">
                <a:solidFill>
                  <a:srgbClr val="FF0000"/>
                </a:solidFill>
              </a:rPr>
              <a:t>The Users Logged in This Week report </a:t>
            </a:r>
            <a:r>
              <a:rPr lang="en-US" altLang="en-US" dirty="0" smtClean="0"/>
              <a:t>lists all of the users who have logged in to Salesforce in the past seven days.</a:t>
            </a:r>
          </a:p>
          <a:p>
            <a:pPr lvl="1" eaLnBrk="1" hangingPunct="1"/>
            <a:r>
              <a:rPr lang="en-US" altLang="en-US" dirty="0" smtClean="0">
                <a:solidFill>
                  <a:srgbClr val="FF0000"/>
                </a:solidFill>
              </a:rPr>
              <a:t>The Documents report </a:t>
            </a:r>
            <a:r>
              <a:rPr lang="en-US" altLang="en-US" dirty="0" smtClean="0"/>
              <a:t>lists the documents within each document folder.</a:t>
            </a:r>
          </a:p>
          <a:p>
            <a:pPr lvl="1" eaLnBrk="1" hangingPunct="1"/>
            <a:r>
              <a:rPr lang="en-US" altLang="en-US" dirty="0" smtClean="0">
                <a:solidFill>
                  <a:srgbClr val="FF0000"/>
                </a:solidFill>
              </a:rPr>
              <a:t>The All Pending Approval Requests report </a:t>
            </a:r>
            <a:r>
              <a:rPr lang="en-US" altLang="en-US" dirty="0" smtClean="0"/>
              <a:t>lists the approval requests awaiting approval for each approval process</a:t>
            </a:r>
          </a:p>
          <a:p>
            <a:pPr lvl="1" eaLnBrk="1" hangingPunct="1"/>
            <a:r>
              <a:rPr lang="en-US" altLang="en-US" dirty="0" smtClean="0">
                <a:solidFill>
                  <a:srgbClr val="FF0000"/>
                </a:solidFill>
              </a:rPr>
              <a:t>API Usage Last 7 Days report </a:t>
            </a:r>
            <a:r>
              <a:rPr lang="en-US" altLang="en-US" dirty="0" smtClean="0"/>
              <a:t>list APIs usage during last 7 days for your organization</a:t>
            </a:r>
          </a:p>
          <a:p>
            <a:pPr eaLnBrk="1" hangingPunct="1"/>
            <a:endParaRPr lang="en-US" altLang="en-US" dirty="0" smtClean="0"/>
          </a:p>
          <a:p>
            <a:pPr eaLnBrk="1" hangingPunct="1"/>
            <a:endParaRPr lang="en-US" altLang="en-US" dirty="0" smtClean="0"/>
          </a:p>
        </p:txBody>
      </p:sp>
      <p:sp>
        <p:nvSpPr>
          <p:cNvPr id="18434" name="Title 1"/>
          <p:cNvSpPr>
            <a:spLocks noGrp="1"/>
          </p:cNvSpPr>
          <p:nvPr>
            <p:ph type="title"/>
          </p:nvPr>
        </p:nvSpPr>
        <p:spPr/>
        <p:txBody>
          <a:bodyPr/>
          <a:lstStyle/>
          <a:p>
            <a:pPr eaLnBrk="1" hangingPunct="1"/>
            <a:r>
              <a:rPr lang="en-US" altLang="en-US" smtClean="0"/>
              <a:t>Administrative reports</a:t>
            </a: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225" y="4191000"/>
            <a:ext cx="563880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787126"/>
      </p:ext>
    </p:extLst>
  </p:cSld>
  <p:clrMapOvr>
    <a:masterClrMapping/>
  </p:clrMapOvr>
  <p:transition advTm="95039">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mtClean="0"/>
              <a:t>Report Type</a:t>
            </a:r>
          </a:p>
        </p:txBody>
      </p:sp>
      <p:graphicFrame>
        <p:nvGraphicFramePr>
          <p:cNvPr id="4" name="Diagram 3"/>
          <p:cNvGraphicFramePr/>
          <p:nvPr/>
        </p:nvGraphicFramePr>
        <p:xfrm>
          <a:off x="381000" y="838200"/>
          <a:ext cx="83058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1870405"/>
      </p:ext>
    </p:extLst>
  </p:cSld>
  <p:clrMapOvr>
    <a:masterClrMapping/>
  </p:clrMapOvr>
  <p:transition advTm="14331">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Tabular Report</a:t>
            </a:r>
          </a:p>
        </p:txBody>
      </p:sp>
      <p:graphicFrame>
        <p:nvGraphicFramePr>
          <p:cNvPr id="4" name="Diagram 3"/>
          <p:cNvGraphicFramePr/>
          <p:nvPr>
            <p:extLst>
              <p:ext uri="{D42A27DB-BD31-4B8C-83A1-F6EECF244321}">
                <p14:modId xmlns:p14="http://schemas.microsoft.com/office/powerpoint/2010/main" val="349153176"/>
              </p:ext>
            </p:extLst>
          </p:nvPr>
        </p:nvGraphicFramePr>
        <p:xfrm>
          <a:off x="152400" y="1486078"/>
          <a:ext cx="4038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bwMode="auto">
          <a:xfrm>
            <a:off x="4572000" y="1143000"/>
            <a:ext cx="4572000" cy="5202237"/>
          </a:xfrm>
          <a:prstGeom prst="rect">
            <a:avLst/>
          </a:prstGeom>
          <a:noFill/>
          <a:ln w="9525">
            <a:noFill/>
            <a:miter lim="800000"/>
            <a:headEnd/>
            <a:tailEnd/>
          </a:ln>
          <a:effectLst/>
        </p:spPr>
        <p:txBody>
          <a:bodyPr/>
          <a:lstStyle/>
          <a:p>
            <a:pPr marL="228600" indent="-228600">
              <a:spcBef>
                <a:spcPct val="20000"/>
              </a:spcBef>
              <a:buClr>
                <a:srgbClr val="CC3300"/>
              </a:buClr>
              <a:buFont typeface="Wingdings" pitchFamily="2" charset="2"/>
              <a:buChar char="§"/>
              <a:defRPr/>
            </a:pPr>
            <a:r>
              <a:rPr lang="en-US" sz="2000" kern="0" dirty="0">
                <a:solidFill>
                  <a:srgbClr val="3C5658"/>
                </a:solidFill>
                <a:latin typeface="+mn-lt"/>
                <a:cs typeface="+mn-cs"/>
              </a:rPr>
              <a:t>Simple table with rows and columns</a:t>
            </a:r>
          </a:p>
          <a:p>
            <a:pPr marL="228600" indent="-228600">
              <a:spcBef>
                <a:spcPct val="20000"/>
              </a:spcBef>
              <a:buClr>
                <a:srgbClr val="CC3300"/>
              </a:buClr>
              <a:buFont typeface="Wingdings" pitchFamily="2" charset="2"/>
              <a:buChar char="§"/>
              <a:defRPr/>
            </a:pPr>
            <a:r>
              <a:rPr lang="en-IN" sz="2000" kern="0" dirty="0" smtClean="0">
                <a:solidFill>
                  <a:srgbClr val="3C5658"/>
                </a:solidFill>
                <a:latin typeface="+mn-lt"/>
                <a:cs typeface="+mn-cs"/>
              </a:rPr>
              <a:t>It </a:t>
            </a:r>
            <a:r>
              <a:rPr lang="en-IN" sz="2000" kern="0" dirty="0">
                <a:solidFill>
                  <a:srgbClr val="3C5658"/>
                </a:solidFill>
                <a:latin typeface="+mn-lt"/>
                <a:cs typeface="+mn-cs"/>
              </a:rPr>
              <a:t>present data in simple rows and columns, much like a spreadsheet.</a:t>
            </a:r>
          </a:p>
          <a:p>
            <a:pPr marL="228600" indent="-228600">
              <a:spcBef>
                <a:spcPct val="20000"/>
              </a:spcBef>
              <a:buClr>
                <a:srgbClr val="CC3300"/>
              </a:buClr>
              <a:buFont typeface="Wingdings" pitchFamily="2" charset="2"/>
              <a:buChar char="§"/>
              <a:defRPr/>
            </a:pPr>
            <a:r>
              <a:rPr lang="en-IN" sz="2000" kern="0" dirty="0" smtClean="0">
                <a:solidFill>
                  <a:srgbClr val="3C5658"/>
                </a:solidFill>
                <a:latin typeface="+mn-lt"/>
                <a:cs typeface="+mn-cs"/>
              </a:rPr>
              <a:t>They </a:t>
            </a:r>
            <a:r>
              <a:rPr lang="en-IN" sz="2000" kern="0" dirty="0">
                <a:solidFill>
                  <a:srgbClr val="3C5658"/>
                </a:solidFill>
                <a:latin typeface="+mn-lt"/>
                <a:cs typeface="+mn-cs"/>
              </a:rPr>
              <a:t>don't contain groupings, but can be used to show column summaries, like sum, average, maximum, and minimum</a:t>
            </a:r>
            <a:r>
              <a:rPr lang="en-IN" sz="2000" dirty="0">
                <a:latin typeface="Arial" charset="0"/>
                <a:cs typeface="Arial" charset="0"/>
              </a:rPr>
              <a:t>.</a:t>
            </a:r>
            <a:endParaRPr lang="en-US" sz="2000" dirty="0">
              <a:latin typeface="Arial" charset="0"/>
              <a:cs typeface="Arial" charset="0"/>
            </a:endParaRPr>
          </a:p>
          <a:p>
            <a:pPr marL="228600" indent="-228600">
              <a:spcBef>
                <a:spcPct val="20000"/>
              </a:spcBef>
              <a:buClr>
                <a:srgbClr val="CC3300"/>
              </a:buClr>
              <a:buFont typeface="Wingdings" pitchFamily="2" charset="2"/>
              <a:buChar char="§"/>
              <a:defRPr/>
            </a:pPr>
            <a:r>
              <a:rPr lang="en-US" sz="2000" kern="0" dirty="0" smtClean="0">
                <a:solidFill>
                  <a:srgbClr val="3C5658"/>
                </a:solidFill>
                <a:latin typeface="+mn-lt"/>
                <a:cs typeface="+mn-cs"/>
              </a:rPr>
              <a:t>Enable </a:t>
            </a:r>
            <a:r>
              <a:rPr lang="en-US" sz="2000" kern="0" dirty="0">
                <a:solidFill>
                  <a:srgbClr val="3C5658"/>
                </a:solidFill>
                <a:latin typeface="+mn-lt"/>
                <a:cs typeface="+mn-cs"/>
              </a:rPr>
              <a:t>floating report header  property (available only with tabular report) TRUE to float header as scroll down the report</a:t>
            </a:r>
          </a:p>
          <a:p>
            <a:pPr marL="228600" indent="-228600">
              <a:spcBef>
                <a:spcPct val="20000"/>
              </a:spcBef>
              <a:buClr>
                <a:srgbClr val="CC3300"/>
              </a:buClr>
              <a:buFont typeface="Wingdings" pitchFamily="2" charset="2"/>
              <a:buChar char="§"/>
              <a:defRPr/>
            </a:pPr>
            <a:r>
              <a:rPr lang="en-US" sz="2000" kern="0" dirty="0" smtClean="0">
                <a:solidFill>
                  <a:srgbClr val="3C5658"/>
                </a:solidFill>
                <a:latin typeface="+mn-lt"/>
                <a:cs typeface="+mn-cs"/>
              </a:rPr>
              <a:t>Click </a:t>
            </a:r>
            <a:r>
              <a:rPr lang="en-US" sz="2000" kern="0" dirty="0">
                <a:solidFill>
                  <a:srgbClr val="3C5658"/>
                </a:solidFill>
                <a:latin typeface="+mn-lt"/>
                <a:cs typeface="+mn-cs"/>
              </a:rPr>
              <a:t>Path : Setup | customize | Reports &amp; Dashboards | User Interface Settings</a:t>
            </a:r>
          </a:p>
          <a:p>
            <a:pPr marL="228600" indent="-228600">
              <a:spcBef>
                <a:spcPct val="20000"/>
              </a:spcBef>
              <a:buClr>
                <a:srgbClr val="CC3300"/>
              </a:buClr>
              <a:buFont typeface="Wingdings" pitchFamily="2" charset="2"/>
              <a:buChar char="§"/>
              <a:defRPr/>
            </a:pPr>
            <a:endParaRPr lang="en-US" sz="2000" kern="0" dirty="0">
              <a:solidFill>
                <a:srgbClr val="3C5658"/>
              </a:solidFill>
              <a:latin typeface="+mn-lt"/>
              <a:cs typeface="+mn-cs"/>
            </a:endParaRPr>
          </a:p>
        </p:txBody>
      </p:sp>
    </p:spTree>
    <p:extLst>
      <p:ext uri="{BB962C8B-B14F-4D97-AF65-F5344CB8AC3E}">
        <p14:creationId xmlns:p14="http://schemas.microsoft.com/office/powerpoint/2010/main" val="1371835535"/>
      </p:ext>
    </p:extLst>
  </p:cSld>
  <p:clrMapOvr>
    <a:masterClrMapping/>
  </p:clrMapOvr>
  <p:transition advTm="7357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t>Summery Report</a:t>
            </a:r>
          </a:p>
        </p:txBody>
      </p:sp>
      <p:graphicFrame>
        <p:nvGraphicFramePr>
          <p:cNvPr id="4" name="Diagram 3"/>
          <p:cNvGraphicFramePr/>
          <p:nvPr>
            <p:extLst>
              <p:ext uri="{D42A27DB-BD31-4B8C-83A1-F6EECF244321}">
                <p14:modId xmlns:p14="http://schemas.microsoft.com/office/powerpoint/2010/main" val="159468256"/>
              </p:ext>
            </p:extLst>
          </p:nvPr>
        </p:nvGraphicFramePr>
        <p:xfrm>
          <a:off x="228600" y="1368449"/>
          <a:ext cx="41910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bwMode="auto">
          <a:xfrm>
            <a:off x="4420737" y="1368449"/>
            <a:ext cx="4343400" cy="4724400"/>
          </a:xfrm>
          <a:prstGeom prst="rect">
            <a:avLst/>
          </a:prstGeom>
          <a:noFill/>
          <a:ln w="9525">
            <a:noFill/>
            <a:miter lim="800000"/>
            <a:headEnd/>
            <a:tailEnd/>
          </a:ln>
          <a:effectLst/>
        </p:spPr>
        <p:txBody>
          <a:bodyPr/>
          <a:lstStyle/>
          <a:p>
            <a:pPr marL="228600" indent="-228600">
              <a:spcBef>
                <a:spcPct val="20000"/>
              </a:spcBef>
              <a:buClr>
                <a:srgbClr val="CC3300"/>
              </a:buClr>
              <a:buFont typeface="Wingdings" pitchFamily="2" charset="2"/>
              <a:buChar char="§"/>
              <a:defRPr/>
            </a:pPr>
            <a:r>
              <a:rPr lang="en-US" sz="2000" kern="0" dirty="0">
                <a:solidFill>
                  <a:srgbClr val="3C5658"/>
                </a:solidFill>
                <a:latin typeface="+mn-lt"/>
                <a:cs typeface="+mn-cs"/>
              </a:rPr>
              <a:t>Simple table with rows and columns data with totaling and subtotaling of data</a:t>
            </a:r>
          </a:p>
          <a:p>
            <a:pPr marL="228600" indent="-228600">
              <a:spcBef>
                <a:spcPct val="20000"/>
              </a:spcBef>
              <a:buClr>
                <a:srgbClr val="CC3300"/>
              </a:buClr>
              <a:buFont typeface="Wingdings" pitchFamily="2" charset="2"/>
              <a:buChar char="§"/>
              <a:defRPr/>
            </a:pPr>
            <a:endParaRPr lang="en-US" sz="2000" kern="0" dirty="0">
              <a:solidFill>
                <a:srgbClr val="3C5658"/>
              </a:solidFill>
              <a:latin typeface="+mn-lt"/>
              <a:cs typeface="+mn-cs"/>
            </a:endParaRPr>
          </a:p>
          <a:p>
            <a:pPr marL="228600" indent="-228600">
              <a:spcBef>
                <a:spcPct val="20000"/>
              </a:spcBef>
              <a:buClr>
                <a:srgbClr val="CC3300"/>
              </a:buClr>
              <a:buFont typeface="Wingdings" pitchFamily="2" charset="2"/>
              <a:buChar char="§"/>
              <a:defRPr/>
            </a:pPr>
            <a:r>
              <a:rPr lang="en-US" sz="2000" kern="0" dirty="0">
                <a:solidFill>
                  <a:srgbClr val="3C5658"/>
                </a:solidFill>
                <a:latin typeface="+mn-lt"/>
                <a:cs typeface="+mn-cs"/>
              </a:rPr>
              <a:t>Display numbers as subtotal and total</a:t>
            </a:r>
          </a:p>
          <a:p>
            <a:pPr marL="228600" indent="-228600">
              <a:spcBef>
                <a:spcPct val="20000"/>
              </a:spcBef>
              <a:buClr>
                <a:srgbClr val="CC3300"/>
              </a:buClr>
              <a:buFont typeface="Wingdings" pitchFamily="2" charset="2"/>
              <a:buChar char="§"/>
              <a:defRPr/>
            </a:pPr>
            <a:endParaRPr lang="en-US" sz="2000" kern="0" dirty="0">
              <a:solidFill>
                <a:srgbClr val="3C5658"/>
              </a:solidFill>
              <a:latin typeface="+mn-lt"/>
              <a:cs typeface="+mn-cs"/>
            </a:endParaRPr>
          </a:p>
          <a:p>
            <a:pPr marL="228600" indent="-228600">
              <a:spcBef>
                <a:spcPct val="20000"/>
              </a:spcBef>
              <a:buClr>
                <a:srgbClr val="CC3300"/>
              </a:buClr>
              <a:buFont typeface="Wingdings" pitchFamily="2" charset="2"/>
              <a:buChar char="§"/>
              <a:defRPr/>
            </a:pPr>
            <a:endParaRPr lang="en-US" sz="2000" kern="0" dirty="0">
              <a:solidFill>
                <a:srgbClr val="3C5658"/>
              </a:solidFill>
              <a:latin typeface="+mn-lt"/>
              <a:cs typeface="+mn-cs"/>
            </a:endParaRPr>
          </a:p>
        </p:txBody>
      </p:sp>
      <p:sp>
        <p:nvSpPr>
          <p:cNvPr id="21509" name="Rectangle 4"/>
          <p:cNvSpPr>
            <a:spLocks noChangeArrowheads="1"/>
          </p:cNvSpPr>
          <p:nvPr/>
        </p:nvSpPr>
        <p:spPr bwMode="auto">
          <a:xfrm>
            <a:off x="3200400" y="5410200"/>
            <a:ext cx="1219200" cy="2286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
        <p:nvSpPr>
          <p:cNvPr id="21510" name="Rectangle 4"/>
          <p:cNvSpPr>
            <a:spLocks noChangeArrowheads="1"/>
          </p:cNvSpPr>
          <p:nvPr/>
        </p:nvSpPr>
        <p:spPr bwMode="auto">
          <a:xfrm>
            <a:off x="3886200" y="2667000"/>
            <a:ext cx="533400" cy="2286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Tree>
    <p:extLst>
      <p:ext uri="{BB962C8B-B14F-4D97-AF65-F5344CB8AC3E}">
        <p14:creationId xmlns:p14="http://schemas.microsoft.com/office/powerpoint/2010/main" val="2358259566"/>
      </p:ext>
    </p:extLst>
  </p:cSld>
  <p:clrMapOvr>
    <a:masterClrMapping/>
  </p:clrMapOvr>
  <p:transition advTm="34535">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Matrix Report</a:t>
            </a:r>
          </a:p>
        </p:txBody>
      </p:sp>
      <p:graphicFrame>
        <p:nvGraphicFramePr>
          <p:cNvPr id="4" name="Diagram 3"/>
          <p:cNvGraphicFramePr/>
          <p:nvPr>
            <p:extLst>
              <p:ext uri="{D42A27DB-BD31-4B8C-83A1-F6EECF244321}">
                <p14:modId xmlns:p14="http://schemas.microsoft.com/office/powerpoint/2010/main" val="2502516497"/>
              </p:ext>
            </p:extLst>
          </p:nvPr>
        </p:nvGraphicFramePr>
        <p:xfrm>
          <a:off x="228600" y="1360488"/>
          <a:ext cx="45720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bwMode="auto">
          <a:xfrm>
            <a:off x="4846093" y="1301289"/>
            <a:ext cx="3962400" cy="4724400"/>
          </a:xfrm>
          <a:prstGeom prst="rect">
            <a:avLst/>
          </a:prstGeom>
          <a:noFill/>
          <a:ln w="9525">
            <a:noFill/>
            <a:miter lim="800000"/>
            <a:headEnd/>
            <a:tailEnd/>
          </a:ln>
          <a:effectLst/>
        </p:spPr>
        <p:txBody>
          <a:bodyPr/>
          <a:lstStyle/>
          <a:p>
            <a:pPr marL="228600" indent="-228600">
              <a:spcBef>
                <a:spcPct val="20000"/>
              </a:spcBef>
              <a:buClr>
                <a:srgbClr val="CC3300"/>
              </a:buClr>
              <a:buFont typeface="Wingdings" pitchFamily="2" charset="2"/>
              <a:buChar char="§"/>
              <a:defRPr/>
            </a:pPr>
            <a:r>
              <a:rPr lang="en-US" sz="2000" kern="0" dirty="0">
                <a:solidFill>
                  <a:srgbClr val="3C5658"/>
                </a:solidFill>
                <a:latin typeface="+mn-lt"/>
                <a:cs typeface="+mn-cs"/>
              </a:rPr>
              <a:t>Summarizes data in a grid against horizontal and vertical criteria</a:t>
            </a:r>
          </a:p>
          <a:p>
            <a:pPr marL="228600" indent="-228600">
              <a:spcBef>
                <a:spcPct val="20000"/>
              </a:spcBef>
              <a:buClr>
                <a:srgbClr val="CC3300"/>
              </a:buClr>
              <a:buFont typeface="Wingdings" pitchFamily="2" charset="2"/>
              <a:buChar char="§"/>
              <a:defRPr/>
            </a:pPr>
            <a:endParaRPr lang="en-US" sz="2000" kern="0" dirty="0">
              <a:solidFill>
                <a:srgbClr val="3C5658"/>
              </a:solidFill>
              <a:latin typeface="+mn-lt"/>
              <a:cs typeface="+mn-cs"/>
            </a:endParaRPr>
          </a:p>
          <a:p>
            <a:pPr marL="228600" indent="-228600">
              <a:spcBef>
                <a:spcPct val="20000"/>
              </a:spcBef>
              <a:buClr>
                <a:srgbClr val="CC3300"/>
              </a:buClr>
              <a:buFont typeface="Wingdings" pitchFamily="2" charset="2"/>
              <a:buChar char="§"/>
              <a:defRPr/>
            </a:pPr>
            <a:r>
              <a:rPr lang="en-US" sz="2000" kern="0" dirty="0">
                <a:solidFill>
                  <a:srgbClr val="3C5658"/>
                </a:solidFill>
                <a:latin typeface="+mn-lt"/>
                <a:cs typeface="+mn-cs"/>
              </a:rPr>
              <a:t>Provide total for rows and columns</a:t>
            </a:r>
          </a:p>
          <a:p>
            <a:pPr marL="228600" indent="-228600">
              <a:spcBef>
                <a:spcPct val="20000"/>
              </a:spcBef>
              <a:buClr>
                <a:srgbClr val="CC3300"/>
              </a:buClr>
              <a:buFont typeface="Wingdings" pitchFamily="2" charset="2"/>
              <a:buChar char="§"/>
              <a:defRPr/>
            </a:pPr>
            <a:endParaRPr lang="en-US" sz="2000" kern="0" dirty="0">
              <a:solidFill>
                <a:srgbClr val="3C5658"/>
              </a:solidFill>
              <a:latin typeface="+mn-lt"/>
              <a:cs typeface="+mn-cs"/>
            </a:endParaRPr>
          </a:p>
          <a:p>
            <a:pPr marL="228600" indent="-228600">
              <a:spcBef>
                <a:spcPct val="20000"/>
              </a:spcBef>
              <a:buClr>
                <a:srgbClr val="CC3300"/>
              </a:buClr>
              <a:buFont typeface="Wingdings" pitchFamily="2" charset="2"/>
              <a:buChar char="§"/>
              <a:defRPr/>
            </a:pPr>
            <a:r>
              <a:rPr lang="en-US" sz="2000" kern="0" dirty="0">
                <a:solidFill>
                  <a:srgbClr val="3C5658"/>
                </a:solidFill>
                <a:latin typeface="+mn-lt"/>
                <a:cs typeface="+mn-cs"/>
              </a:rPr>
              <a:t>Is used for comparing groups</a:t>
            </a:r>
          </a:p>
          <a:p>
            <a:pPr marL="228600" indent="-228600">
              <a:spcBef>
                <a:spcPct val="20000"/>
              </a:spcBef>
              <a:buClr>
                <a:srgbClr val="CC3300"/>
              </a:buClr>
              <a:buFont typeface="Wingdings" pitchFamily="2" charset="2"/>
              <a:buChar char="§"/>
              <a:defRPr/>
            </a:pPr>
            <a:endParaRPr lang="en-US" sz="2000" kern="0" dirty="0">
              <a:solidFill>
                <a:srgbClr val="3C5658"/>
              </a:solidFill>
              <a:latin typeface="+mn-lt"/>
              <a:cs typeface="+mn-cs"/>
            </a:endParaRPr>
          </a:p>
        </p:txBody>
      </p:sp>
      <p:sp>
        <p:nvSpPr>
          <p:cNvPr id="22533" name="Rectangle 4"/>
          <p:cNvSpPr>
            <a:spLocks noChangeArrowheads="1"/>
          </p:cNvSpPr>
          <p:nvPr/>
        </p:nvSpPr>
        <p:spPr bwMode="auto">
          <a:xfrm>
            <a:off x="2743200" y="1905000"/>
            <a:ext cx="533400" cy="2286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Tree>
    <p:extLst>
      <p:ext uri="{BB962C8B-B14F-4D97-AF65-F5344CB8AC3E}">
        <p14:creationId xmlns:p14="http://schemas.microsoft.com/office/powerpoint/2010/main" val="3494182280"/>
      </p:ext>
    </p:extLst>
  </p:cSld>
  <p:clrMapOvr>
    <a:masterClrMapping/>
  </p:clrMapOvr>
  <p:transition advTm="46415">
    <p:fade thruBlk="1"/>
  </p:transition>
  <p:timing>
    <p:tnLst>
      <p:par>
        <p:cTn id="1" dur="indefinite" restart="never" nodeType="tmRoot"/>
      </p:par>
    </p:tnLst>
  </p:timing>
</p:sld>
</file>

<file path=ppt/theme/_rels/theme9.xml.rels><?xml version="1.0" encoding="UTF-8" standalone="yes"?>
<Relationships xmlns="http://schemas.openxmlformats.org/package/2006/relationships"><Relationship Id="rId1" Type="http://schemas.openxmlformats.org/officeDocument/2006/relationships/image" Target="../media/image16.jpeg"/></Relationships>
</file>

<file path=ppt/theme/theme1.xml><?xml version="1.0" encoding="utf-8"?>
<a:theme xmlns:a="http://schemas.openxmlformats.org/drawingml/2006/main" name="1_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M PPT Template 2017.pptx" id="{EF688F74-2A02-4C73-9CD3-AA364109871D}" vid="{D748AB71-8FB2-4279-A6F6-D94BBF5B49AC}"/>
    </a:ext>
  </a:extLst>
</a:theme>
</file>

<file path=ppt/theme/theme10.xml><?xml version="1.0" encoding="utf-8"?>
<a:theme xmlns:a="http://schemas.openxmlformats.org/drawingml/2006/main" name="2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2_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7.pptx" id="{EF688F74-2A02-4C73-9CD3-AA364109871D}" vid="{D748AB71-8FB2-4279-A6F6-D94BBF5B49AC}"/>
    </a:ext>
  </a:extLst>
</a:theme>
</file>

<file path=ppt/theme/theme1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_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7.pptx" id="{EF688F74-2A02-4C73-9CD3-AA364109871D}" vid="{D748AB71-8FB2-4279-A6F6-D94BBF5B49AC}"/>
    </a:ext>
  </a:extLst>
</a:theme>
</file>

<file path=ppt/theme/theme16.xml><?xml version="1.0" encoding="utf-8"?>
<a:theme xmlns:a="http://schemas.openxmlformats.org/drawingml/2006/main" name="3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4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4_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M PPT Template 2017.pptx" id="{EF688F74-2A02-4C73-9CD3-AA364109871D}" vid="{D748AB71-8FB2-4279-A6F6-D94BBF5B49AC}"/>
    </a:ext>
  </a:extLst>
</a:theme>
</file>

<file path=ppt/theme/theme21.xml><?xml version="1.0" encoding="utf-8"?>
<a:theme xmlns:a="http://schemas.openxmlformats.org/drawingml/2006/main" name="5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M PPT Template 2017.pptx" id="{EF688F74-2A02-4C73-9CD3-AA364109871D}" vid="{D748AB71-8FB2-4279-A6F6-D94BBF5B49AC}"/>
    </a:ext>
  </a:extLst>
</a:theme>
</file>

<file path=ppt/theme/theme5.xml><?xml version="1.0" encoding="utf-8"?>
<a:theme xmlns:a="http://schemas.openxmlformats.org/drawingml/2006/main" name="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ConfigMultiValueGroups</Template>
  <TotalTime>1261</TotalTime>
  <Words>676</Words>
  <Application>Microsoft Office PowerPoint</Application>
  <PresentationFormat>On-screen Show (4:3)</PresentationFormat>
  <Paragraphs>123</Paragraphs>
  <Slides>24</Slides>
  <Notes>2</Notes>
  <HiddenSlides>0</HiddenSlides>
  <MMClips>0</MMClips>
  <ScaleCrop>false</ScaleCrop>
  <HeadingPairs>
    <vt:vector size="4" baseType="variant">
      <vt:variant>
        <vt:lpstr>Theme</vt:lpstr>
      </vt:variant>
      <vt:variant>
        <vt:i4>22</vt:i4>
      </vt:variant>
      <vt:variant>
        <vt:lpstr>Slide Titles</vt:lpstr>
      </vt:variant>
      <vt:variant>
        <vt:i4>24</vt:i4>
      </vt:variant>
    </vt:vector>
  </HeadingPairs>
  <TitlesOfParts>
    <vt:vector size="46" baseType="lpstr">
      <vt:lpstr>1_Blank</vt:lpstr>
      <vt:lpstr>Default Design</vt:lpstr>
      <vt:lpstr>1_Default Design</vt:lpstr>
      <vt:lpstr>Blank</vt:lpstr>
      <vt:lpstr>Corporate Template_Tech Mahindra _2011</vt:lpstr>
      <vt:lpstr>Custom Design</vt:lpstr>
      <vt:lpstr>1_Corporate Template_Tech Mahindra _2011</vt:lpstr>
      <vt:lpstr>1_Custom Design</vt:lpstr>
      <vt:lpstr>Concourse</vt:lpstr>
      <vt:lpstr>2_Corporate Template_Tech Mahindra _2011</vt:lpstr>
      <vt:lpstr>2_Custom Design</vt:lpstr>
      <vt:lpstr>2_Blank</vt:lpstr>
      <vt:lpstr>2_Default Design</vt:lpstr>
      <vt:lpstr>3_Default Design</vt:lpstr>
      <vt:lpstr>3_Blank</vt:lpstr>
      <vt:lpstr>3_Corporate Template_Tech Mahindra _2011</vt:lpstr>
      <vt:lpstr>3_Custom Design</vt:lpstr>
      <vt:lpstr>4_Corporate Template_Tech Mahindra _2011</vt:lpstr>
      <vt:lpstr>4_Custom Design</vt:lpstr>
      <vt:lpstr>4_Blank</vt:lpstr>
      <vt:lpstr>5_Corporate Template_Tech Mahindra _2011</vt:lpstr>
      <vt:lpstr>5_Custom Design</vt:lpstr>
      <vt:lpstr>Salesforce Reports Dashboard</vt:lpstr>
      <vt:lpstr>Objective</vt:lpstr>
      <vt:lpstr>Reports</vt:lpstr>
      <vt:lpstr>Reports Navigation</vt:lpstr>
      <vt:lpstr>Administrative reports</vt:lpstr>
      <vt:lpstr>Report Type</vt:lpstr>
      <vt:lpstr>Tabular Report</vt:lpstr>
      <vt:lpstr>Summery Report</vt:lpstr>
      <vt:lpstr>Matrix Report</vt:lpstr>
      <vt:lpstr>Report Options</vt:lpstr>
      <vt:lpstr>Report Options- Scheduling and Emailing Report</vt:lpstr>
      <vt:lpstr>Report Options</vt:lpstr>
      <vt:lpstr>Dashboard</vt:lpstr>
      <vt:lpstr>Dashboard Navigation</vt:lpstr>
      <vt:lpstr>Dashboard Components</vt:lpstr>
      <vt:lpstr>Dashboard Components</vt:lpstr>
      <vt:lpstr>Steps to create new Dashboard</vt:lpstr>
      <vt:lpstr>Steps to create new Dashboard</vt:lpstr>
      <vt:lpstr>Steps to create new Dashboard</vt:lpstr>
      <vt:lpstr>Steps to create new Dashboard</vt:lpstr>
      <vt:lpstr>Dashboard Options</vt:lpstr>
      <vt:lpstr>Dashboard Options</vt:lpstr>
      <vt:lpstr>Summary</vt:lpstr>
      <vt:lpstr>Thank you</vt:lpstr>
    </vt:vector>
  </TitlesOfParts>
  <Company>TechMahindra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Reports and Dashboard</dc:title>
  <dc:creator>Dipti Belwalkar</dc:creator>
  <cp:lastModifiedBy>Dipti Anjarlekar</cp:lastModifiedBy>
  <cp:revision>23</cp:revision>
  <dcterms:created xsi:type="dcterms:W3CDTF">2013-05-24T09:24:55Z</dcterms:created>
  <dcterms:modified xsi:type="dcterms:W3CDTF">2019-05-31T09:04:01Z</dcterms:modified>
</cp:coreProperties>
</file>