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8F519-F112-4C45-882D-AE85A9B2E30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25BF-69DC-40ED-B4E5-AC7992ED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duleName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Siebel Task UI</a:t>
            </a:r>
          </a:p>
        </p:txBody>
      </p:sp>
      <p:sp>
        <p:nvSpPr>
          <p:cNvPr id="5" name="ModuleNumber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en-US"/>
              <a:t>39.</a:t>
            </a:r>
            <a:fld id="{1514FD79-A5A0-4DF5-B7CD-76B689D7704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03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sz="1000" b="1" dirty="0">
                <a:solidFill>
                  <a:srgbClr val="000000"/>
                </a:solidFill>
              </a:rPr>
              <a:t>Labs and Troubleshooting</a:t>
            </a:r>
            <a:r>
              <a:rPr lang="en-US" altLang="en-US" sz="10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sz="1000" dirty="0">
                <a:solidFill>
                  <a:srgbClr val="000000"/>
                </a:solidFill>
                <a:cs typeface="Times New Roman" pitchFamily="18" charset="0"/>
              </a:rPr>
              <a:t>&lt;Summarize the tasks the students will perform in this lab. Suggest specific guidance the instructor may provide if necessary to help the students complete the lab and avoid trouble spots.&gt;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6/3/2019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7924800" cy="25572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Visual Workflow enables you to build applications, known as </a:t>
            </a:r>
            <a:r>
              <a:rPr lang="en-US" i="1" dirty="0"/>
              <a:t>flows</a:t>
            </a:r>
            <a:r>
              <a:rPr lang="en-US" dirty="0"/>
              <a:t>, to guide users through screens for collecting and updating data. </a:t>
            </a:r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dirty="0"/>
              <a:t>visually build flows using the drag-and-drop user interface of the Cloud Flow Designer. No coding required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Note: Visual Workflow isn’t supported in Salesforce1.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Workflow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6248400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Business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82"/>
            <a:ext cx="9144000" cy="643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848600" cy="48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Flow in Cloud Flow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43000"/>
            <a:ext cx="3024187" cy="539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Line Item and Update Total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382000" cy="36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38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Line Item and Update the Stock </a:t>
            </a:r>
            <a:r>
              <a:rPr lang="en-US" dirty="0" err="1" smtClean="0"/>
              <a:t>Qty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ChangeArrowheads="1"/>
          </p:cNvSpPr>
          <p:nvPr/>
        </p:nvSpPr>
        <p:spPr bwMode="gray">
          <a:xfrm>
            <a:off x="381000" y="868363"/>
            <a:ext cx="8210550" cy="338455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566738" indent="-334963" algn="l">
              <a:spcBef>
                <a:spcPct val="20000"/>
              </a:spcBef>
              <a:buClr>
                <a:schemeClr val="tx1"/>
              </a:buClr>
              <a:buFont typeface="Wingdings 3" pitchFamily="18" charset="2"/>
              <a:buChar char="}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608138" indent="-45720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2179638" indent="-457200" algn="l">
              <a:spcBef>
                <a:spcPct val="20000"/>
              </a:spcBef>
              <a:buClr>
                <a:schemeClr val="tx1"/>
              </a:buClr>
              <a:buFont typeface="Wingdings 3" pitchFamily="18" charset="2"/>
              <a:buChar char="}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751138" indent="-45720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3208338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3665538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4122738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4579938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Tx/>
              <a:buFont typeface="Wingdings" pitchFamily="2" charset="2"/>
              <a:buNone/>
            </a:pPr>
            <a:endParaRPr lang="en-US" altLang="en-US"/>
          </a:p>
          <a:p>
            <a:pPr>
              <a:buSzTx/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12021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the lab you will:</a:t>
            </a:r>
          </a:p>
          <a:p>
            <a:pPr lvl="1"/>
            <a:r>
              <a:rPr lang="en-US" altLang="en-US" dirty="0" smtClean="0"/>
              <a:t>Create </a:t>
            </a:r>
            <a:r>
              <a:rPr lang="en-US" altLang="en-US" smtClean="0"/>
              <a:t>And Deploy a </a:t>
            </a:r>
            <a:r>
              <a:rPr lang="en-US" altLang="en-US" dirty="0" smtClean="0"/>
              <a:t>Flow</a:t>
            </a:r>
            <a:endParaRPr lang="en-US" altLang="en-US" dirty="0"/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093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471</TotalTime>
  <Words>137</Words>
  <Application>Microsoft Office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Visual Workflow</vt:lpstr>
      <vt:lpstr>Visual Workflow</vt:lpstr>
      <vt:lpstr>Automating Business Process</vt:lpstr>
      <vt:lpstr>Building a Flow in Cloud Flow Designer</vt:lpstr>
      <vt:lpstr>Add Line Item and Update Total Inventory</vt:lpstr>
      <vt:lpstr>Deploy The Flow</vt:lpstr>
      <vt:lpstr>Add Line Item and Update the Stock Qty</vt:lpstr>
      <vt:lpstr>Lab</vt:lpstr>
    </vt:vector>
  </TitlesOfParts>
  <Company>TechMahindra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Workflow</dc:title>
  <dc:creator>Dipti Belwalkar</dc:creator>
  <cp:lastModifiedBy>Dipti Anjarlekar</cp:lastModifiedBy>
  <cp:revision>9</cp:revision>
  <dcterms:created xsi:type="dcterms:W3CDTF">2015-06-30T10:57:25Z</dcterms:created>
  <dcterms:modified xsi:type="dcterms:W3CDTF">2019-06-03T17:20:25Z</dcterms:modified>
</cp:coreProperties>
</file>