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BEF3FD-1043-44DC-A1B6-761AEA270EEF}" v="1132" dt="2021-01-12T15:10:19.443"/>
    <p1510:client id="{EBF6B03B-2553-490B-B6A9-CF044D16BF8C}" v="1391" dt="2021-01-12T14:30:32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8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8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71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83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46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57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5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3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6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9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57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4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4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36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0001" y="-370128"/>
            <a:ext cx="10572000" cy="2971051"/>
          </a:xfrm>
        </p:spPr>
        <p:txBody>
          <a:bodyPr/>
          <a:lstStyle/>
          <a:p>
            <a:r>
              <a:rPr lang="ru-RU" dirty="0"/>
              <a:t>Игра "Подвиги Деда Мороза".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2C75A4-2A88-4E56-BE6A-710B3511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в целом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3AC20-6719-4FC8-8A97-FD9A363E9B18}"/>
              </a:ext>
            </a:extLst>
          </p:cNvPr>
          <p:cNvSpPr txBox="1"/>
          <p:nvPr/>
        </p:nvSpPr>
        <p:spPr>
          <a:xfrm>
            <a:off x="2505075" y="3762375"/>
            <a:ext cx="65722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ru-RU">
                <a:cs typeface="Arial"/>
              </a:rPr>
              <a:t>Здесь проработаны все механники: бег, прыжки и падение по всем законам физики.</a:t>
            </a:r>
            <a:r>
              <a:rPr lang="en-US">
                <a:cs typeface="Arial"/>
              </a:rPr>
              <a:t>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8C0FE53-F5A6-4A51-899D-58C362A41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537" y="7070512"/>
            <a:ext cx="10554574" cy="3636511"/>
          </a:xfrm>
        </p:spPr>
        <p:txBody>
          <a:bodyPr/>
          <a:lstStyle/>
          <a:p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E292CEB6-39AB-4D5B-8151-9FD1E14FE9DA}"/>
              </a:ext>
            </a:extLst>
          </p:cNvPr>
          <p:cNvSpPr>
            <a:spLocks noGrp="1"/>
          </p:cNvSpPr>
          <p:nvPr/>
        </p:nvSpPr>
        <p:spPr>
          <a:xfrm>
            <a:off x="1123512" y="2355637"/>
            <a:ext cx="10573624" cy="120763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/>
            <a:r>
              <a:rPr lang="ru-RU"/>
              <a:t>"Подвиги Деда Мороза" - это оригинальный проект опытной команды разработчиков, </a:t>
            </a:r>
            <a:r>
              <a:rPr lang="ru-RU" dirty="0"/>
              <a:t>который совмещает в себе </a:t>
            </a:r>
            <a:r>
              <a:rPr lang="ru-RU" err="1"/>
              <a:t>платформер</a:t>
            </a:r>
            <a:r>
              <a:rPr lang="ru-RU"/>
              <a:t>, игры на клетчатом поле и аркады.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C6863-217D-42B6-BFC0-1EF57F2A30CD}"/>
              </a:ext>
            </a:extLst>
          </p:cNvPr>
          <p:cNvSpPr txBox="1"/>
          <p:nvPr/>
        </p:nvSpPr>
        <p:spPr>
          <a:xfrm>
            <a:off x="2505075" y="4410075"/>
            <a:ext cx="71247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endParaRPr lang="ru-RU" dirty="0">
              <a:cs typeface="Arial"/>
            </a:endParaRPr>
          </a:p>
          <a:p>
            <a:pPr>
              <a:buChar char="•"/>
            </a:pPr>
            <a:r>
              <a:rPr lang="ru-RU">
                <a:cs typeface="Arial"/>
              </a:rPr>
              <a:t>Захватывающий сюжет, написанный сценаристами не оставит никого равнодушным.​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94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7DB64-799C-4582-81F6-53C4C55E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Главный герой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8ABCCD-ECFA-4F2F-9411-BA5299119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748" y="2222287"/>
            <a:ext cx="6905938" cy="3636511"/>
          </a:xfrm>
        </p:spPr>
        <p:txBody>
          <a:bodyPr/>
          <a:lstStyle/>
          <a:p>
            <a:r>
              <a:rPr lang="ru-RU"/>
              <a:t>В этой игре нам придётся играть за Деда Мороза, который изо всех сил работает, и не оставляет ни одного ребёнка без подарка, идя даже на самый край света. Он проходит через тяжёлые препятствия, которые и являются частью сюжета.</a:t>
            </a:r>
          </a:p>
          <a:p>
            <a:r>
              <a:rPr lang="ru-RU"/>
              <a:t>Этим проектом мы хотели показать, как тяжело бывает Деду Морозу на работе, и поддержать его.</a:t>
            </a:r>
          </a:p>
          <a:p>
            <a:r>
              <a:rPr lang="ru-RU"/>
              <a:t>Так же здесь встречаются другие персонажи, которые играют немалую роль с основном сюжете игры.</a:t>
            </a:r>
            <a:endParaRPr lang="ru-RU" dirty="0"/>
          </a:p>
        </p:txBody>
      </p:sp>
      <p:pic>
        <p:nvPicPr>
          <p:cNvPr id="4" name="Рисунок 4" descr="Изображение выглядит как игрушка&#10;&#10;Автоматически созданное описание">
            <a:extLst>
              <a:ext uri="{FF2B5EF4-FFF2-40B4-BE49-F238E27FC236}">
                <a16:creationId xmlns:a16="http://schemas.microsoft.com/office/drawing/2014/main" id="{7CE8C5E1-D03F-4BD3-8070-8DFF28380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576" y="2082613"/>
            <a:ext cx="3762375" cy="3781425"/>
          </a:xfrm>
          <a:prstGeom prst="rect">
            <a:avLst/>
          </a:prstGeom>
        </p:spPr>
      </p:pic>
      <p:pic>
        <p:nvPicPr>
          <p:cNvPr id="5" name="Рисунок 5" descr="Изображение выглядит как часы, знак&#10;&#10;Автоматически созданное описание">
            <a:extLst>
              <a:ext uri="{FF2B5EF4-FFF2-40B4-BE49-F238E27FC236}">
                <a16:creationId xmlns:a16="http://schemas.microsoft.com/office/drawing/2014/main" id="{D1E34BA2-C7A5-4B27-8C4E-447834951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850" y="3795584"/>
            <a:ext cx="5514975" cy="205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9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C42256-719B-4F67-A95A-6F2C37EE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Структура: классы и модули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AF559B-2835-4AE2-A666-F8F3C349B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748" y="2249181"/>
            <a:ext cx="10572503" cy="1619453"/>
          </a:xfrm>
        </p:spPr>
        <p:txBody>
          <a:bodyPr/>
          <a:lstStyle/>
          <a:p>
            <a:r>
              <a:rPr lang="ru-RU" dirty="0"/>
              <a:t>Главным классом является класс самого Деда Мороза:</a:t>
            </a:r>
          </a:p>
          <a:p>
            <a:pPr marL="0" indent="0">
              <a:buNone/>
            </a:pPr>
            <a:r>
              <a:rPr lang="ru-RU" dirty="0"/>
              <a:t>     В нём происходит смена картинок (анимация) и движение.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9172C71F-D840-4FAF-A6CC-EAB4F6536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165" y="2523763"/>
            <a:ext cx="2707342" cy="2864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EC8C4F-8337-4505-B3B9-46FA0A0C6C06}"/>
              </a:ext>
            </a:extLst>
          </p:cNvPr>
          <p:cNvSpPr txBox="1"/>
          <p:nvPr/>
        </p:nvSpPr>
        <p:spPr>
          <a:xfrm>
            <a:off x="1344706" y="41596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94558D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D2EB9A-B29F-49A3-9983-F15DE3DD320D}"/>
              </a:ext>
            </a:extLst>
          </p:cNvPr>
          <p:cNvSpPr txBox="1"/>
          <p:nvPr/>
        </p:nvSpPr>
        <p:spPr>
          <a:xfrm>
            <a:off x="1102659" y="3325906"/>
            <a:ext cx="465268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ru-RU" dirty="0">
                <a:cs typeface="Arial"/>
              </a:rPr>
              <a:t>У каждого объекта в игре есть свой класс (персонажи, платформы и т.д.), где выполняются какие-то действия для обновления картинки.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72D6239E-F756-4D2B-8D96-10F872BF5F62}"/>
              </a:ext>
            </a:extLst>
          </p:cNvPr>
          <p:cNvSpPr txBox="1">
            <a:spLocks/>
          </p:cNvSpPr>
          <p:nvPr/>
        </p:nvSpPr>
        <p:spPr>
          <a:xfrm>
            <a:off x="809749" y="4445534"/>
            <a:ext cx="6905938" cy="17987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При помощи </a:t>
            </a:r>
            <a:r>
              <a:rPr lang="ru-RU" dirty="0" err="1"/>
              <a:t>pygame.mixer</a:t>
            </a:r>
            <a:r>
              <a:rPr lang="ru-RU" dirty="0"/>
              <a:t> мы добавили звуки, чтобы  было приятнее играть и слушать.</a:t>
            </a:r>
          </a:p>
        </p:txBody>
      </p:sp>
      <p:pic>
        <p:nvPicPr>
          <p:cNvPr id="11" name="Рисунок 11">
            <a:extLst>
              <a:ext uri="{FF2B5EF4-FFF2-40B4-BE49-F238E27FC236}">
                <a16:creationId xmlns:a16="http://schemas.microsoft.com/office/drawing/2014/main" id="{99AD7FEC-F6D3-46EE-B180-63A51E1BE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0" y="5452635"/>
            <a:ext cx="5210175" cy="17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4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0B8F6-5EE7-47CC-AAAC-7D992AF1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E426CA-F6F9-401A-B6CD-576FF436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надеемся, что люди оценят нашу игру, и она станет лучшим </a:t>
            </a:r>
            <a:r>
              <a:rPr lang="ru-RU" dirty="0" err="1"/>
              <a:t>платформером</a:t>
            </a:r>
            <a:r>
              <a:rPr lang="ru-RU" dirty="0"/>
              <a:t> в мире(ну если не в мире, то пусть хотя бы в городе).</a:t>
            </a:r>
          </a:p>
        </p:txBody>
      </p:sp>
    </p:spTree>
    <p:extLst>
      <p:ext uri="{BB962C8B-B14F-4D97-AF65-F5344CB8AC3E}">
        <p14:creationId xmlns:p14="http://schemas.microsoft.com/office/powerpoint/2010/main" val="822256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Quotable</vt:lpstr>
      <vt:lpstr>Игра "Подвиги Деда Мороза".</vt:lpstr>
      <vt:lpstr>Игра в целом</vt:lpstr>
      <vt:lpstr>Главный герой</vt:lpstr>
      <vt:lpstr>Структура: классы и модули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251</cp:revision>
  <dcterms:created xsi:type="dcterms:W3CDTF">2021-01-12T13:08:23Z</dcterms:created>
  <dcterms:modified xsi:type="dcterms:W3CDTF">2021-01-12T15:11:44Z</dcterms:modified>
</cp:coreProperties>
</file>