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3E555-7A32-4FAB-88E6-2D10FB0A30FF}" v="38" dt="2021-04-26T04:20:16.774"/>
    <p1510:client id="{93A248DF-AA3B-4216-A3D1-266F03D05EFC}" v="477" dt="2021-04-26T04:33:26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74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6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34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8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10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5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8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9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5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4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4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82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g:/bot_command?command=game_quez&amp;bot=osokin_b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6137" y="600074"/>
            <a:ext cx="8001000" cy="2971801"/>
          </a:xfrm>
        </p:spPr>
        <p:txBody>
          <a:bodyPr/>
          <a:lstStyle/>
          <a:p>
            <a:r>
              <a:rPr lang="ru-RU" dirty="0"/>
              <a:t>Помощник деда мороза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EFB058A2-D1A5-474E-B125-4EE03654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5" y="2209800"/>
            <a:ext cx="464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A8B5A-6C59-42A9-8453-9E4B6735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68FAA-899B-457F-BC9A-782C74A5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100"/>
            <a:ext cx="8534400" cy="3615267"/>
          </a:xfrm>
        </p:spPr>
        <p:txBody>
          <a:bodyPr/>
          <a:lstStyle/>
          <a:p>
            <a:r>
              <a:rPr lang="ru-RU" dirty="0"/>
              <a:t>Нам стало жалко бедного Деда Мороза, который бродит в одиночку по труднодоступным местам и помимо этого, ещё разгребает письма и бумаги у себя дома.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D240187-60FD-4C79-9E25-13015EAAD7B7}"/>
              </a:ext>
            </a:extLst>
          </p:cNvPr>
          <p:cNvSpPr txBox="1">
            <a:spLocks/>
          </p:cNvSpPr>
          <p:nvPr/>
        </p:nvSpPr>
        <p:spPr>
          <a:xfrm>
            <a:off x="684212" y="1666875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+mn-lt"/>
                <a:cs typeface="+mn-lt"/>
              </a:rPr>
              <a:t>Поэтому мы и сделали для него помощника, который занимается всей бумажной волокитой за него. </a:t>
            </a:r>
            <a:endParaRPr lang="ru-RU" dirty="0"/>
          </a:p>
          <a:p>
            <a:pPr marL="0" indent="0">
              <a:buClr>
                <a:srgbClr val="FFFFFF"/>
              </a:buCl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602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CB559-4356-44D7-9F54-18110592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он может?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3AA1C-D314-4746-B38E-AD77C907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37" y="266700"/>
            <a:ext cx="8534400" cy="1338792"/>
          </a:xfrm>
        </p:spPr>
        <p:txBody>
          <a:bodyPr>
            <a:normAutofit/>
          </a:bodyPr>
          <a:lstStyle/>
          <a:p>
            <a:r>
              <a:rPr lang="ru-RU" dirty="0"/>
              <a:t>При запуске главного меню, предлагается несколько возможных команд и их описание.</a:t>
            </a:r>
          </a:p>
          <a:p>
            <a:pPr marL="0" indent="0">
              <a:buClr>
                <a:srgbClr val="FFFFFF"/>
              </a:buClr>
              <a:buNone/>
            </a:pP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9C1D44F-B047-4D8E-A0CA-1B6B23745F96}"/>
              </a:ext>
            </a:extLst>
          </p:cNvPr>
          <p:cNvSpPr txBox="1">
            <a:spLocks/>
          </p:cNvSpPr>
          <p:nvPr/>
        </p:nvSpPr>
        <p:spPr>
          <a:xfrm>
            <a:off x="579437" y="1266825"/>
            <a:ext cx="8534400" cy="2196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>
              <a:buClr>
                <a:srgbClr val="FFFFFF"/>
              </a:buClr>
            </a:pPr>
            <a:r>
              <a:rPr lang="ru-RU" dirty="0">
                <a:ea typeface="+mn-lt"/>
                <a:cs typeface="+mn-lt"/>
              </a:rPr>
              <a:t> </a:t>
            </a:r>
            <a:r>
              <a:rPr lang="ru-RU" i="1" dirty="0">
                <a:ea typeface="+mn-lt"/>
                <a:cs typeface="+mn-lt"/>
              </a:rPr>
              <a:t>1.Сыграть в викторину(</a:t>
            </a:r>
            <a:r>
              <a:rPr lang="ru-RU" dirty="0">
                <a:latin typeface="Tahoma"/>
                <a:ea typeface="Tahoma"/>
                <a:cs typeface="Tahoma"/>
                <a:hlinkClick r:id="rId2"/>
              </a:rPr>
              <a:t>/game_que</a:t>
            </a:r>
            <a:r>
              <a:rPr lang="en-US" dirty="0">
                <a:latin typeface="Tahoma"/>
                <a:ea typeface="Tahoma"/>
                <a:cs typeface="Tahoma"/>
              </a:rPr>
              <a:t>z</a:t>
            </a:r>
            <a:r>
              <a:rPr lang="ru-RU" i="1" dirty="0">
                <a:ea typeface="+mn-lt"/>
                <a:cs typeface="+mn-lt"/>
              </a:rPr>
              <a:t>) — </a:t>
            </a:r>
            <a:r>
              <a:rPr lang="ru-RU" dirty="0">
                <a:ea typeface="+mn-lt"/>
                <a:cs typeface="+mn-lt"/>
              </a:rPr>
              <a:t>пользователю будут поочерёдно задаваться вопросы с новогодней тематикой, за правильные ответы на которые он будет получать баллы. Если же пользователь ответил неправильно, то игра заканчивается и его результат заносится в базу данных, которая отображается на личном сайте Деда Мороза.</a:t>
            </a:r>
          </a:p>
          <a:p>
            <a:pPr marL="0" indent="0">
              <a:buClr>
                <a:srgbClr val="FFFFFF"/>
              </a:buClr>
              <a:buNone/>
            </a:pPr>
            <a:endParaRPr lang="ru-RU" dirty="0"/>
          </a:p>
          <a:p>
            <a:pPr>
              <a:buClr>
                <a:srgbClr val="FFFFFF"/>
              </a:buClr>
            </a:pP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3EA02CA-D9F0-43A3-844A-BBF8569E4481}"/>
              </a:ext>
            </a:extLst>
          </p:cNvPr>
          <p:cNvSpPr txBox="1">
            <a:spLocks/>
          </p:cNvSpPr>
          <p:nvPr/>
        </p:nvSpPr>
        <p:spPr>
          <a:xfrm>
            <a:off x="579437" y="3200400"/>
            <a:ext cx="8534400" cy="1424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>
              <a:buClr>
                <a:srgbClr val="FFFFFF"/>
              </a:buClr>
            </a:pPr>
            <a:r>
              <a:rPr lang="ru-RU" i="1" dirty="0">
                <a:ea typeface="+mn-lt"/>
                <a:cs typeface="+mn-lt"/>
              </a:rPr>
              <a:t>2.Показать случайную новогоднюю картинку или песенку(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christmas_art</a:t>
            </a:r>
            <a:r>
              <a:rPr lang="ru-RU" i="1" dirty="0">
                <a:ea typeface="+mn-lt"/>
                <a:cs typeface="+mn-lt"/>
              </a:rPr>
              <a:t>)</a:t>
            </a:r>
          </a:p>
          <a:p>
            <a:pPr>
              <a:buClr>
                <a:srgbClr val="FFFFFF"/>
              </a:buClr>
            </a:pPr>
            <a:endParaRPr lang="ru-RU" dirty="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endParaRPr lang="ru-RU" dirty="0"/>
          </a:p>
          <a:p>
            <a:pPr>
              <a:buClr>
                <a:srgbClr val="FFFFFF"/>
              </a:buClr>
            </a:pP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8AD7191-5D31-481E-8957-FDD1ACD844CE}"/>
              </a:ext>
            </a:extLst>
          </p:cNvPr>
          <p:cNvSpPr txBox="1">
            <a:spLocks/>
          </p:cNvSpPr>
          <p:nvPr/>
        </p:nvSpPr>
        <p:spPr>
          <a:xfrm>
            <a:off x="5103812" y="3619500"/>
            <a:ext cx="8534400" cy="1424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>
              <a:buClr>
                <a:srgbClr val="FFFFFF"/>
              </a:buClr>
            </a:pPr>
            <a:r>
              <a:rPr lang="ru-RU" i="1" dirty="0">
                <a:ea typeface="+mn-lt"/>
                <a:cs typeface="+mn-lt"/>
              </a:rPr>
              <a:t>3.Дать полезный совет по жизни(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advice</a:t>
            </a:r>
            <a:r>
              <a:rPr lang="ru-RU" i="1" dirty="0">
                <a:ea typeface="+mn-lt"/>
                <a:cs typeface="+mn-lt"/>
              </a:rPr>
              <a:t>).</a:t>
            </a:r>
          </a:p>
          <a:p>
            <a:pPr marL="0" indent="0">
              <a:buClr>
                <a:srgbClr val="FFFFFF"/>
              </a:buClr>
              <a:buNone/>
            </a:pPr>
            <a:endParaRPr lang="ru-RU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ru-RU" dirty="0">
              <a:ea typeface="+mn-lt"/>
              <a:cs typeface="+mn-lt"/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E46A8C7D-72C8-4BE2-9C72-51D703E3F97A}"/>
              </a:ext>
            </a:extLst>
          </p:cNvPr>
          <p:cNvSpPr txBox="1">
            <a:spLocks/>
          </p:cNvSpPr>
          <p:nvPr/>
        </p:nvSpPr>
        <p:spPr>
          <a:xfrm>
            <a:off x="5103812" y="5124450"/>
            <a:ext cx="8534400" cy="1424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>
              <a:buClr>
                <a:srgbClr val="FFFFFF"/>
              </a:buClr>
            </a:pPr>
            <a:r>
              <a:rPr lang="ru-RU" i="1" dirty="0">
                <a:ea typeface="+mn-lt"/>
                <a:cs typeface="+mn-lt"/>
              </a:rPr>
              <a:t>4.Посчитать оставшееся время до нового года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ru-RU" i="1" dirty="0">
                <a:ea typeface="+mn-lt"/>
                <a:cs typeface="+mn-lt"/>
              </a:rPr>
              <a:t>    (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time_untilNY</a:t>
            </a:r>
            <a:r>
              <a:rPr lang="ru-RU" i="1" dirty="0">
                <a:ea typeface="+mn-lt"/>
                <a:cs typeface="+mn-lt"/>
              </a:rPr>
              <a:t>).</a:t>
            </a:r>
            <a:endParaRPr lang="ru-RU" dirty="0"/>
          </a:p>
          <a:p>
            <a:pPr>
              <a:buClr>
                <a:srgbClr val="FFFFFF"/>
              </a:buClr>
            </a:pPr>
            <a:endParaRPr lang="ru-RU" i="1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ru-RU" dirty="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endParaRPr lang="ru-RU" dirty="0"/>
          </a:p>
          <a:p>
            <a:pPr>
              <a:buClr>
                <a:srgbClr val="FFFFFF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40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496A8-2FFB-4B21-9F37-5CD7B9D1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E4904-B016-4C54-9E9C-A0750912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87" y="733425"/>
            <a:ext cx="8534400" cy="3834342"/>
          </a:xfrm>
        </p:spPr>
        <p:txBody>
          <a:bodyPr/>
          <a:lstStyle/>
          <a:p>
            <a:r>
              <a:rPr lang="ru-RU" dirty="0"/>
              <a:t>Весь сайт делится на несколько категорий: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1.</a:t>
            </a:r>
            <a:r>
              <a:rPr lang="ru-RU" dirty="0">
                <a:ea typeface="+mn-lt"/>
                <a:cs typeface="+mn-lt"/>
              </a:rPr>
              <a:t>Главная страница(трейлер игры).</a:t>
            </a:r>
            <a:endParaRPr lang="ru-RU" dirty="0"/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2.Персонажи игры(их фотографии и имена).</a:t>
            </a:r>
            <a:endParaRPr lang="ru-RU" dirty="0"/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3.Описание игры и ссылка на скачивание.</a:t>
            </a:r>
            <a:endParaRPr lang="ru-RU" dirty="0"/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4.Таблица пользователей, поигравших в викторину.</a:t>
            </a:r>
            <a:endParaRPr lang="ru-RU" dirty="0"/>
          </a:p>
          <a:p>
            <a:pPr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4180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Slice</vt:lpstr>
      <vt:lpstr>Помощник деда мороза</vt:lpstr>
      <vt:lpstr>История</vt:lpstr>
      <vt:lpstr>Что он может?</vt:lpstr>
      <vt:lpstr>Сайт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68</cp:revision>
  <dcterms:created xsi:type="dcterms:W3CDTF">2021-04-26T04:17:41Z</dcterms:created>
  <dcterms:modified xsi:type="dcterms:W3CDTF">2021-04-26T04:34:36Z</dcterms:modified>
</cp:coreProperties>
</file>