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9"/>
  </p:notesMasterIdLst>
  <p:sldIdLst>
    <p:sldId id="256" r:id="rId2"/>
    <p:sldId id="260" r:id="rId3"/>
    <p:sldId id="302" r:id="rId4"/>
    <p:sldId id="257" r:id="rId5"/>
    <p:sldId id="274" r:id="rId6"/>
    <p:sldId id="305" r:id="rId7"/>
    <p:sldId id="271" r:id="rId8"/>
    <p:sldId id="303" r:id="rId9"/>
    <p:sldId id="304" r:id="rId10"/>
    <p:sldId id="298" r:id="rId11"/>
    <p:sldId id="299" r:id="rId12"/>
    <p:sldId id="300" r:id="rId13"/>
    <p:sldId id="264" r:id="rId14"/>
    <p:sldId id="295" r:id="rId15"/>
    <p:sldId id="296" r:id="rId16"/>
    <p:sldId id="297" r:id="rId17"/>
    <p:sldId id="301" r:id="rId18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0"/>
    </p:embeddedFont>
    <p:embeddedFont>
      <p:font typeface="Bree Serif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Black" panose="02000000000000000000" pitchFamily="2" charset="0"/>
      <p:bold r:id="rId30"/>
      <p:boldItalic r:id="rId31"/>
    </p:embeddedFont>
    <p:embeddedFont>
      <p:font typeface="Roboto Light" panose="02000000000000000000" pitchFamily="2" charset="0"/>
      <p:regular r:id="rId32"/>
      <p:bold r:id="rId33"/>
      <p:italic r:id="rId34"/>
      <p:boldItalic r:id="rId35"/>
    </p:embeddedFont>
    <p:embeddedFont>
      <p:font typeface="Roboto Mono Thin" panose="020B0604020202020204" charset="0"/>
      <p:regular r:id="rId36"/>
      <p:bold r:id="rId37"/>
      <p:italic r:id="rId38"/>
      <p:boldItalic r:id="rId39"/>
    </p:embeddedFont>
    <p:embeddedFont>
      <p:font typeface="Roboto Thin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C7D088-316F-4F5A-90B3-9841F7AE4AE6}">
  <a:tblStyle styleId="{8BC7D088-316F-4F5A-90B3-9841F7AE4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9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theme" Target="theme/theme1.xml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500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77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716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56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66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677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884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02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340500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60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507964" y="1518639"/>
            <a:ext cx="4393675" cy="12182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</a:rPr>
              <a:t>Commissioning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Test</a:t>
            </a:r>
            <a:r>
              <a:rPr lang="en-ID" sz="2800" b="1" dirty="0">
                <a:ln>
                  <a:noFill/>
                </a:ln>
                <a:solidFill>
                  <a:srgbClr val="44546A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57939" y="2845139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/>
              <a:t>NETWORKING &amp; SERVER</a:t>
            </a:r>
            <a:endParaRPr sz="1800" b="1"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10;p22">
            <a:extLst>
              <a:ext uri="{FF2B5EF4-FFF2-40B4-BE49-F238E27FC236}">
                <a16:creationId xmlns:a16="http://schemas.microsoft.com/office/drawing/2014/main" id="{04332042-F647-4C5D-B75E-D128E38F6B82}"/>
              </a:ext>
            </a:extLst>
          </p:cNvPr>
          <p:cNvSpPr txBox="1">
            <a:spLocks/>
          </p:cNvSpPr>
          <p:nvPr/>
        </p:nvSpPr>
        <p:spPr>
          <a:xfrm>
            <a:off x="6607858" y="4509280"/>
            <a:ext cx="2476691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sz="1400" b="1" dirty="0"/>
              <a:t>CV. DAITIA SIGMA SOLUSI</a:t>
            </a:r>
            <a:endParaRPr lang="en-ID"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06 PENGECEKAN </a:t>
            </a:r>
            <a:br>
              <a:rPr lang="es" dirty="0"/>
            </a:br>
            <a:r>
              <a:rPr lang="es" dirty="0"/>
              <a:t>KONFIGURASI NETWORK DAN SERVER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1" y="17174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KONFIGURASI ROUTER</a:t>
            </a:r>
            <a:endParaRPr sz="1300"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5" name="Google Shape;402;p28">
            <a:extLst>
              <a:ext uri="{FF2B5EF4-FFF2-40B4-BE49-F238E27FC236}">
                <a16:creationId xmlns:a16="http://schemas.microsoft.com/office/drawing/2014/main" id="{C5C2CFEE-2FE4-C217-070D-DC927C8B9B0B}"/>
              </a:ext>
            </a:extLst>
          </p:cNvPr>
          <p:cNvSpPr/>
          <p:nvPr/>
        </p:nvSpPr>
        <p:spPr>
          <a:xfrm>
            <a:off x="1655977" y="2042545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" name="Google Shape;404;p28">
            <a:extLst>
              <a:ext uri="{FF2B5EF4-FFF2-40B4-BE49-F238E27FC236}">
                <a16:creationId xmlns:a16="http://schemas.microsoft.com/office/drawing/2014/main" id="{87B00372-7105-E5CC-5C68-74D2C8BEB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55977" y="2091469"/>
            <a:ext cx="1215811" cy="307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GATEWAY          -</a:t>
            </a:r>
            <a:endParaRPr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Google Shape;402;p28">
            <a:extLst>
              <a:ext uri="{FF2B5EF4-FFF2-40B4-BE49-F238E27FC236}">
                <a16:creationId xmlns:a16="http://schemas.microsoft.com/office/drawing/2014/main" id="{D187E153-B4AA-7170-F38C-46F25AA662DC}"/>
              </a:ext>
            </a:extLst>
          </p:cNvPr>
          <p:cNvSpPr/>
          <p:nvPr/>
        </p:nvSpPr>
        <p:spPr>
          <a:xfrm>
            <a:off x="1655977" y="2568444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404;p28">
            <a:extLst>
              <a:ext uri="{FF2B5EF4-FFF2-40B4-BE49-F238E27FC236}">
                <a16:creationId xmlns:a16="http://schemas.microsoft.com/office/drawing/2014/main" id="{77D8EE25-9D83-636D-FD78-109C30649DC7}"/>
              </a:ext>
            </a:extLst>
          </p:cNvPr>
          <p:cNvSpPr txBox="1">
            <a:spLocks/>
          </p:cNvSpPr>
          <p:nvPr/>
        </p:nvSpPr>
        <p:spPr>
          <a:xfrm>
            <a:off x="1655977" y="2543402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DNS SERVER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Google Shape;404;p28">
            <a:extLst>
              <a:ext uri="{FF2B5EF4-FFF2-40B4-BE49-F238E27FC236}">
                <a16:creationId xmlns:a16="http://schemas.microsoft.com/office/drawing/2014/main" id="{61EE71CB-1711-BE37-4A15-5C01C956BF23}"/>
              </a:ext>
            </a:extLst>
          </p:cNvPr>
          <p:cNvSpPr txBox="1">
            <a:spLocks/>
          </p:cNvSpPr>
          <p:nvPr/>
        </p:nvSpPr>
        <p:spPr>
          <a:xfrm>
            <a:off x="2707290" y="2085134"/>
            <a:ext cx="5977878" cy="3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konektifitas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keluar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lewat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router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Google Shape;404;p28">
            <a:extLst>
              <a:ext uri="{FF2B5EF4-FFF2-40B4-BE49-F238E27FC236}">
                <a16:creationId xmlns:a16="http://schemas.microsoft.com/office/drawing/2014/main" id="{9631DFA6-0413-D1C4-5665-022D2261EE01}"/>
              </a:ext>
            </a:extLst>
          </p:cNvPr>
          <p:cNvSpPr txBox="1">
            <a:spLocks/>
          </p:cNvSpPr>
          <p:nvPr/>
        </p:nvSpPr>
        <p:spPr>
          <a:xfrm>
            <a:off x="2709878" y="2615818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device yang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terkoneksi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jaringan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dns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server pada router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Google Shape;402;p28">
            <a:extLst>
              <a:ext uri="{FF2B5EF4-FFF2-40B4-BE49-F238E27FC236}">
                <a16:creationId xmlns:a16="http://schemas.microsoft.com/office/drawing/2014/main" id="{50F573D9-1507-4AA5-79BD-2D130CE28988}"/>
              </a:ext>
            </a:extLst>
          </p:cNvPr>
          <p:cNvSpPr/>
          <p:nvPr/>
        </p:nvSpPr>
        <p:spPr>
          <a:xfrm>
            <a:off x="1655977" y="3118009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" name="Google Shape;404;p28">
            <a:extLst>
              <a:ext uri="{FF2B5EF4-FFF2-40B4-BE49-F238E27FC236}">
                <a16:creationId xmlns:a16="http://schemas.microsoft.com/office/drawing/2014/main" id="{05A91A2A-5951-22B9-4AFD-4F71CC996120}"/>
              </a:ext>
            </a:extLst>
          </p:cNvPr>
          <p:cNvSpPr txBox="1">
            <a:spLocks/>
          </p:cNvSpPr>
          <p:nvPr/>
        </p:nvSpPr>
        <p:spPr>
          <a:xfrm>
            <a:off x="1655977" y="3113748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DHCP SERVER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Google Shape;404;p28">
            <a:extLst>
              <a:ext uri="{FF2B5EF4-FFF2-40B4-BE49-F238E27FC236}">
                <a16:creationId xmlns:a16="http://schemas.microsoft.com/office/drawing/2014/main" id="{E6B2F284-5F20-AE37-7E0D-67F1F170217E}"/>
              </a:ext>
            </a:extLst>
          </p:cNvPr>
          <p:cNvSpPr txBox="1">
            <a:spLocks/>
          </p:cNvSpPr>
          <p:nvPr/>
        </p:nvSpPr>
        <p:spPr>
          <a:xfrm>
            <a:off x="2714641" y="3165383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Router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berfungsi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pemberi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IP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terhubung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jaringan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4" name="Google Shape;402;p28">
            <a:extLst>
              <a:ext uri="{FF2B5EF4-FFF2-40B4-BE49-F238E27FC236}">
                <a16:creationId xmlns:a16="http://schemas.microsoft.com/office/drawing/2014/main" id="{17EEE461-FE26-89FC-F9B6-A8B7F68272FA}"/>
              </a:ext>
            </a:extLst>
          </p:cNvPr>
          <p:cNvSpPr/>
          <p:nvPr/>
        </p:nvSpPr>
        <p:spPr>
          <a:xfrm>
            <a:off x="1655977" y="3663312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5" name="Google Shape;404;p28">
            <a:extLst>
              <a:ext uri="{FF2B5EF4-FFF2-40B4-BE49-F238E27FC236}">
                <a16:creationId xmlns:a16="http://schemas.microsoft.com/office/drawing/2014/main" id="{72D0705C-2075-7D49-CFAB-0169963DC6F1}"/>
              </a:ext>
            </a:extLst>
          </p:cNvPr>
          <p:cNvSpPr txBox="1">
            <a:spLocks/>
          </p:cNvSpPr>
          <p:nvPr/>
        </p:nvSpPr>
        <p:spPr>
          <a:xfrm>
            <a:off x="1655977" y="3659051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N A T      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6" name="Google Shape;404;p28">
            <a:extLst>
              <a:ext uri="{FF2B5EF4-FFF2-40B4-BE49-F238E27FC236}">
                <a16:creationId xmlns:a16="http://schemas.microsoft.com/office/drawing/2014/main" id="{F5FF02AA-860B-F6CF-B03D-520B4A04708B}"/>
              </a:ext>
            </a:extLst>
          </p:cNvPr>
          <p:cNvSpPr txBox="1">
            <a:spLocks/>
          </p:cNvSpPr>
          <p:nvPr/>
        </p:nvSpPr>
        <p:spPr>
          <a:xfrm>
            <a:off x="2714217" y="3710686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Router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berfungsi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pemberi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IP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terhubung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jaringan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8" name="Google Shape;402;p28">
            <a:extLst>
              <a:ext uri="{FF2B5EF4-FFF2-40B4-BE49-F238E27FC236}">
                <a16:creationId xmlns:a16="http://schemas.microsoft.com/office/drawing/2014/main" id="{D64B82AF-A824-D4DA-FB54-F671812708CD}"/>
              </a:ext>
            </a:extLst>
          </p:cNvPr>
          <p:cNvSpPr/>
          <p:nvPr/>
        </p:nvSpPr>
        <p:spPr>
          <a:xfrm>
            <a:off x="1647418" y="4192700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" name="Google Shape;404;p28">
            <a:extLst>
              <a:ext uri="{FF2B5EF4-FFF2-40B4-BE49-F238E27FC236}">
                <a16:creationId xmlns:a16="http://schemas.microsoft.com/office/drawing/2014/main" id="{3572AE17-351D-BDEE-4AC1-8B3E9F382390}"/>
              </a:ext>
            </a:extLst>
          </p:cNvPr>
          <p:cNvSpPr txBox="1">
            <a:spLocks/>
          </p:cNvSpPr>
          <p:nvPr/>
        </p:nvSpPr>
        <p:spPr>
          <a:xfrm>
            <a:off x="1647418" y="4188439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V P N      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0" name="Google Shape;404;p28">
            <a:extLst>
              <a:ext uri="{FF2B5EF4-FFF2-40B4-BE49-F238E27FC236}">
                <a16:creationId xmlns:a16="http://schemas.microsoft.com/office/drawing/2014/main" id="{5944372F-CD5C-8828-1056-4DBBDC12A013}"/>
              </a:ext>
            </a:extLst>
          </p:cNvPr>
          <p:cNvSpPr txBox="1">
            <a:spLocks/>
          </p:cNvSpPr>
          <p:nvPr/>
        </p:nvSpPr>
        <p:spPr>
          <a:xfrm>
            <a:off x="2705658" y="4240074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private IP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keluar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keinternet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IP Publik yang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telah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ditentukan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80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PENGECEKAN </a:t>
            </a:r>
            <a:br>
              <a:rPr lang="es" dirty="0"/>
            </a:br>
            <a:r>
              <a:rPr lang="es" dirty="0"/>
              <a:t>KONFIGURASI NETWORK DAN SERVER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0" y="1717406"/>
            <a:ext cx="3689829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KONFIGURASI SERVER</a:t>
            </a:r>
            <a:endParaRPr sz="1300"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5" name="Google Shape;402;p28">
            <a:extLst>
              <a:ext uri="{FF2B5EF4-FFF2-40B4-BE49-F238E27FC236}">
                <a16:creationId xmlns:a16="http://schemas.microsoft.com/office/drawing/2014/main" id="{C5C2CFEE-2FE4-C217-070D-DC927C8B9B0B}"/>
              </a:ext>
            </a:extLst>
          </p:cNvPr>
          <p:cNvSpPr/>
          <p:nvPr/>
        </p:nvSpPr>
        <p:spPr>
          <a:xfrm>
            <a:off x="1655977" y="2042545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" name="Google Shape;404;p28">
            <a:extLst>
              <a:ext uri="{FF2B5EF4-FFF2-40B4-BE49-F238E27FC236}">
                <a16:creationId xmlns:a16="http://schemas.microsoft.com/office/drawing/2014/main" id="{87B00372-7105-E5CC-5C68-74D2C8BEB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55977" y="2091469"/>
            <a:ext cx="1215811" cy="307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R A I D                 -</a:t>
            </a:r>
            <a:endParaRPr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Google Shape;402;p28">
            <a:extLst>
              <a:ext uri="{FF2B5EF4-FFF2-40B4-BE49-F238E27FC236}">
                <a16:creationId xmlns:a16="http://schemas.microsoft.com/office/drawing/2014/main" id="{D187E153-B4AA-7170-F38C-46F25AA662DC}"/>
              </a:ext>
            </a:extLst>
          </p:cNvPr>
          <p:cNvSpPr/>
          <p:nvPr/>
        </p:nvSpPr>
        <p:spPr>
          <a:xfrm>
            <a:off x="1655977" y="2568444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404;p28">
            <a:extLst>
              <a:ext uri="{FF2B5EF4-FFF2-40B4-BE49-F238E27FC236}">
                <a16:creationId xmlns:a16="http://schemas.microsoft.com/office/drawing/2014/main" id="{77D8EE25-9D83-636D-FD78-109C30649DC7}"/>
              </a:ext>
            </a:extLst>
          </p:cNvPr>
          <p:cNvSpPr txBox="1">
            <a:spLocks/>
          </p:cNvSpPr>
          <p:nvPr/>
        </p:nvSpPr>
        <p:spPr>
          <a:xfrm>
            <a:off x="1655977" y="2543402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PROXMOX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Google Shape;404;p28">
            <a:extLst>
              <a:ext uri="{FF2B5EF4-FFF2-40B4-BE49-F238E27FC236}">
                <a16:creationId xmlns:a16="http://schemas.microsoft.com/office/drawing/2014/main" id="{61EE71CB-1711-BE37-4A15-5C01C956BF23}"/>
              </a:ext>
            </a:extLst>
          </p:cNvPr>
          <p:cNvSpPr txBox="1">
            <a:spLocks/>
          </p:cNvSpPr>
          <p:nvPr/>
        </p:nvSpPr>
        <p:spPr>
          <a:xfrm>
            <a:off x="2707290" y="2085134"/>
            <a:ext cx="5977878" cy="3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system backup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hardisk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berjalan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Google Shape;404;p28">
            <a:extLst>
              <a:ext uri="{FF2B5EF4-FFF2-40B4-BE49-F238E27FC236}">
                <a16:creationId xmlns:a16="http://schemas.microsoft.com/office/drawing/2014/main" id="{9631DFA6-0413-D1C4-5665-022D2261EE01}"/>
              </a:ext>
            </a:extLst>
          </p:cNvPr>
          <p:cNvSpPr txBox="1">
            <a:spLocks/>
          </p:cNvSpPr>
          <p:nvPr/>
        </p:nvSpPr>
        <p:spPr>
          <a:xfrm>
            <a:off x="2709878" y="2615818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hypervisor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terinstal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berjalan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semestinya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Google Shape;402;p28">
            <a:extLst>
              <a:ext uri="{FF2B5EF4-FFF2-40B4-BE49-F238E27FC236}">
                <a16:creationId xmlns:a16="http://schemas.microsoft.com/office/drawing/2014/main" id="{50F573D9-1507-4AA5-79BD-2D130CE28988}"/>
              </a:ext>
            </a:extLst>
          </p:cNvPr>
          <p:cNvSpPr/>
          <p:nvPr/>
        </p:nvSpPr>
        <p:spPr>
          <a:xfrm>
            <a:off x="1655977" y="3118009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" name="Google Shape;404;p28">
            <a:extLst>
              <a:ext uri="{FF2B5EF4-FFF2-40B4-BE49-F238E27FC236}">
                <a16:creationId xmlns:a16="http://schemas.microsoft.com/office/drawing/2014/main" id="{05A91A2A-5951-22B9-4AFD-4F71CC996120}"/>
              </a:ext>
            </a:extLst>
          </p:cNvPr>
          <p:cNvSpPr txBox="1">
            <a:spLocks/>
          </p:cNvSpPr>
          <p:nvPr/>
        </p:nvSpPr>
        <p:spPr>
          <a:xfrm>
            <a:off x="1655977" y="3113748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900" dirty="0">
                <a:solidFill>
                  <a:schemeClr val="dk1"/>
                </a:solidFill>
              </a:rPr>
              <a:t>VPS/CONTAINER </a:t>
            </a:r>
            <a:r>
              <a:rPr lang="en-US" dirty="0">
                <a:solidFill>
                  <a:schemeClr val="dk1"/>
                </a:solidFill>
              </a:rPr>
              <a:t>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Google Shape;404;p28">
            <a:extLst>
              <a:ext uri="{FF2B5EF4-FFF2-40B4-BE49-F238E27FC236}">
                <a16:creationId xmlns:a16="http://schemas.microsoft.com/office/drawing/2014/main" id="{E6B2F284-5F20-AE37-7E0D-67F1F170217E}"/>
              </a:ext>
            </a:extLst>
          </p:cNvPr>
          <p:cNvSpPr txBox="1">
            <a:spLocks/>
          </p:cNvSpPr>
          <p:nvPr/>
        </p:nvSpPr>
        <p:spPr>
          <a:xfrm>
            <a:off x="2714641" y="3104426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Pengujian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pembuatan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vpn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dilakukan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hypervisor 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4" name="Google Shape;402;p28">
            <a:extLst>
              <a:ext uri="{FF2B5EF4-FFF2-40B4-BE49-F238E27FC236}">
                <a16:creationId xmlns:a16="http://schemas.microsoft.com/office/drawing/2014/main" id="{17EEE461-FE26-89FC-F9B6-A8B7F68272FA}"/>
              </a:ext>
            </a:extLst>
          </p:cNvPr>
          <p:cNvSpPr/>
          <p:nvPr/>
        </p:nvSpPr>
        <p:spPr>
          <a:xfrm>
            <a:off x="1655977" y="3663312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5" name="Google Shape;404;p28">
            <a:extLst>
              <a:ext uri="{FF2B5EF4-FFF2-40B4-BE49-F238E27FC236}">
                <a16:creationId xmlns:a16="http://schemas.microsoft.com/office/drawing/2014/main" id="{72D0705C-2075-7D49-CFAB-0169963DC6F1}"/>
              </a:ext>
            </a:extLst>
          </p:cNvPr>
          <p:cNvSpPr txBox="1">
            <a:spLocks/>
          </p:cNvSpPr>
          <p:nvPr/>
        </p:nvSpPr>
        <p:spPr>
          <a:xfrm>
            <a:off x="1655977" y="3659051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900" dirty="0">
                <a:solidFill>
                  <a:schemeClr val="dk1"/>
                </a:solidFill>
              </a:rPr>
              <a:t>BACKUP SERVER</a:t>
            </a:r>
            <a:r>
              <a:rPr lang="en-US" dirty="0">
                <a:solidFill>
                  <a:schemeClr val="dk1"/>
                </a:solidFill>
              </a:rPr>
              <a:t>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6" name="Google Shape;404;p28">
            <a:extLst>
              <a:ext uri="{FF2B5EF4-FFF2-40B4-BE49-F238E27FC236}">
                <a16:creationId xmlns:a16="http://schemas.microsoft.com/office/drawing/2014/main" id="{F5FF02AA-860B-F6CF-B03D-520B4A04708B}"/>
              </a:ext>
            </a:extLst>
          </p:cNvPr>
          <p:cNvSpPr txBox="1">
            <a:spLocks/>
          </p:cNvSpPr>
          <p:nvPr/>
        </p:nvSpPr>
        <p:spPr>
          <a:xfrm>
            <a:off x="2714217" y="3710686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backup server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berjalan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di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inginkan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melihat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daftar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hasil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backup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43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PENGECEKAN </a:t>
            </a:r>
            <a:br>
              <a:rPr lang="es" dirty="0"/>
            </a:br>
            <a:r>
              <a:rPr lang="es" dirty="0"/>
              <a:t>KONFIGURASI NETWORK DAN SERVER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0" y="1717406"/>
            <a:ext cx="333423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KONFIGURASI ACCESS POINT &amp; SWITCH</a:t>
            </a:r>
            <a:endParaRPr sz="1300"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5" name="Google Shape;402;p28">
            <a:extLst>
              <a:ext uri="{FF2B5EF4-FFF2-40B4-BE49-F238E27FC236}">
                <a16:creationId xmlns:a16="http://schemas.microsoft.com/office/drawing/2014/main" id="{C5C2CFEE-2FE4-C217-070D-DC927C8B9B0B}"/>
              </a:ext>
            </a:extLst>
          </p:cNvPr>
          <p:cNvSpPr/>
          <p:nvPr/>
        </p:nvSpPr>
        <p:spPr>
          <a:xfrm>
            <a:off x="1655977" y="2042545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" name="Google Shape;404;p28">
            <a:extLst>
              <a:ext uri="{FF2B5EF4-FFF2-40B4-BE49-F238E27FC236}">
                <a16:creationId xmlns:a16="http://schemas.microsoft.com/office/drawing/2014/main" id="{87B00372-7105-E5CC-5C68-74D2C8BEB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55977" y="2091469"/>
            <a:ext cx="1215811" cy="307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ACCESS POINT -</a:t>
            </a:r>
            <a:endParaRPr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Google Shape;402;p28">
            <a:extLst>
              <a:ext uri="{FF2B5EF4-FFF2-40B4-BE49-F238E27FC236}">
                <a16:creationId xmlns:a16="http://schemas.microsoft.com/office/drawing/2014/main" id="{D187E153-B4AA-7170-F38C-46F25AA662DC}"/>
              </a:ext>
            </a:extLst>
          </p:cNvPr>
          <p:cNvSpPr/>
          <p:nvPr/>
        </p:nvSpPr>
        <p:spPr>
          <a:xfrm>
            <a:off x="1655977" y="2568444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404;p28">
            <a:extLst>
              <a:ext uri="{FF2B5EF4-FFF2-40B4-BE49-F238E27FC236}">
                <a16:creationId xmlns:a16="http://schemas.microsoft.com/office/drawing/2014/main" id="{77D8EE25-9D83-636D-FD78-109C30649DC7}"/>
              </a:ext>
            </a:extLst>
          </p:cNvPr>
          <p:cNvSpPr txBox="1">
            <a:spLocks/>
          </p:cNvSpPr>
          <p:nvPr/>
        </p:nvSpPr>
        <p:spPr>
          <a:xfrm>
            <a:off x="1655977" y="2543402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SWITCH 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Google Shape;404;p28">
            <a:extLst>
              <a:ext uri="{FF2B5EF4-FFF2-40B4-BE49-F238E27FC236}">
                <a16:creationId xmlns:a16="http://schemas.microsoft.com/office/drawing/2014/main" id="{61EE71CB-1711-BE37-4A15-5C01C956BF23}"/>
              </a:ext>
            </a:extLst>
          </p:cNvPr>
          <p:cNvSpPr txBox="1">
            <a:spLocks/>
          </p:cNvSpPr>
          <p:nvPr/>
        </p:nvSpPr>
        <p:spPr>
          <a:xfrm>
            <a:off x="2707290" y="2085134"/>
            <a:ext cx="5249260" cy="3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AP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terdeteksi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Aruba Central, dan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terpointing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benar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Google Shape;404;p28">
            <a:extLst>
              <a:ext uri="{FF2B5EF4-FFF2-40B4-BE49-F238E27FC236}">
                <a16:creationId xmlns:a16="http://schemas.microsoft.com/office/drawing/2014/main" id="{9631DFA6-0413-D1C4-5665-022D2261EE01}"/>
              </a:ext>
            </a:extLst>
          </p:cNvPr>
          <p:cNvSpPr txBox="1">
            <a:spLocks/>
          </p:cNvSpPr>
          <p:nvPr/>
        </p:nvSpPr>
        <p:spPr>
          <a:xfrm>
            <a:off x="2709878" y="2615818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Switch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terdeteksi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Aruba Central,  dan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seluruh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Vlans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terdistribusikan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setiap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Google Shape;402;p28">
            <a:extLst>
              <a:ext uri="{FF2B5EF4-FFF2-40B4-BE49-F238E27FC236}">
                <a16:creationId xmlns:a16="http://schemas.microsoft.com/office/drawing/2014/main" id="{50F573D9-1507-4AA5-79BD-2D130CE28988}"/>
              </a:ext>
            </a:extLst>
          </p:cNvPr>
          <p:cNvSpPr/>
          <p:nvPr/>
        </p:nvSpPr>
        <p:spPr>
          <a:xfrm>
            <a:off x="1655977" y="3118009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" name="Google Shape;404;p28">
            <a:extLst>
              <a:ext uri="{FF2B5EF4-FFF2-40B4-BE49-F238E27FC236}">
                <a16:creationId xmlns:a16="http://schemas.microsoft.com/office/drawing/2014/main" id="{05A91A2A-5951-22B9-4AFD-4F71CC996120}"/>
              </a:ext>
            </a:extLst>
          </p:cNvPr>
          <p:cNvSpPr txBox="1">
            <a:spLocks/>
          </p:cNvSpPr>
          <p:nvPr/>
        </p:nvSpPr>
        <p:spPr>
          <a:xfrm>
            <a:off x="1655977" y="3113748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LICENSE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Google Shape;404;p28">
            <a:extLst>
              <a:ext uri="{FF2B5EF4-FFF2-40B4-BE49-F238E27FC236}">
                <a16:creationId xmlns:a16="http://schemas.microsoft.com/office/drawing/2014/main" id="{E6B2F284-5F20-AE37-7E0D-67F1F170217E}"/>
              </a:ext>
            </a:extLst>
          </p:cNvPr>
          <p:cNvSpPr txBox="1">
            <a:spLocks/>
          </p:cNvSpPr>
          <p:nvPr/>
        </p:nvSpPr>
        <p:spPr>
          <a:xfrm>
            <a:off x="2714641" y="3108233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seluruh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Access Point</a:t>
            </a:r>
            <a:r>
              <a:rPr lang="en-ID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Switch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terlisensi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4" name="Google Shape;402;p28">
            <a:extLst>
              <a:ext uri="{FF2B5EF4-FFF2-40B4-BE49-F238E27FC236}">
                <a16:creationId xmlns:a16="http://schemas.microsoft.com/office/drawing/2014/main" id="{17EEE461-FE26-89FC-F9B6-A8B7F68272FA}"/>
              </a:ext>
            </a:extLst>
          </p:cNvPr>
          <p:cNvSpPr/>
          <p:nvPr/>
        </p:nvSpPr>
        <p:spPr>
          <a:xfrm>
            <a:off x="1655977" y="3663312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5" name="Google Shape;404;p28">
            <a:extLst>
              <a:ext uri="{FF2B5EF4-FFF2-40B4-BE49-F238E27FC236}">
                <a16:creationId xmlns:a16="http://schemas.microsoft.com/office/drawing/2014/main" id="{72D0705C-2075-7D49-CFAB-0169963DC6F1}"/>
              </a:ext>
            </a:extLst>
          </p:cNvPr>
          <p:cNvSpPr txBox="1">
            <a:spLocks/>
          </p:cNvSpPr>
          <p:nvPr/>
        </p:nvSpPr>
        <p:spPr>
          <a:xfrm>
            <a:off x="1655977" y="3659051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C </a:t>
            </a:r>
            <a:r>
              <a:rPr lang="en-US" dirty="0" err="1">
                <a:solidFill>
                  <a:schemeClr val="dk1"/>
                </a:solidFill>
              </a:rPr>
              <a:t>C</a:t>
            </a:r>
            <a:r>
              <a:rPr lang="en-US" dirty="0">
                <a:solidFill>
                  <a:schemeClr val="dk1"/>
                </a:solidFill>
              </a:rPr>
              <a:t> T V  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6" name="Google Shape;404;p28">
            <a:extLst>
              <a:ext uri="{FF2B5EF4-FFF2-40B4-BE49-F238E27FC236}">
                <a16:creationId xmlns:a16="http://schemas.microsoft.com/office/drawing/2014/main" id="{F5FF02AA-860B-F6CF-B03D-520B4A04708B}"/>
              </a:ext>
            </a:extLst>
          </p:cNvPr>
          <p:cNvSpPr txBox="1">
            <a:spLocks/>
          </p:cNvSpPr>
          <p:nvPr/>
        </p:nvSpPr>
        <p:spPr>
          <a:xfrm>
            <a:off x="2714217" y="3647186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CCTV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terkoneksi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Unifi Cloud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8" name="Google Shape;402;p28">
            <a:extLst>
              <a:ext uri="{FF2B5EF4-FFF2-40B4-BE49-F238E27FC236}">
                <a16:creationId xmlns:a16="http://schemas.microsoft.com/office/drawing/2014/main" id="{D64B82AF-A824-D4DA-FB54-F671812708CD}"/>
              </a:ext>
            </a:extLst>
          </p:cNvPr>
          <p:cNvSpPr/>
          <p:nvPr/>
        </p:nvSpPr>
        <p:spPr>
          <a:xfrm>
            <a:off x="1647418" y="4192700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" name="Google Shape;404;p28">
            <a:extLst>
              <a:ext uri="{FF2B5EF4-FFF2-40B4-BE49-F238E27FC236}">
                <a16:creationId xmlns:a16="http://schemas.microsoft.com/office/drawing/2014/main" id="{3572AE17-351D-BDEE-4AC1-8B3E9F382390}"/>
              </a:ext>
            </a:extLst>
          </p:cNvPr>
          <p:cNvSpPr txBox="1">
            <a:spLocks/>
          </p:cNvSpPr>
          <p:nvPr/>
        </p:nvSpPr>
        <p:spPr>
          <a:xfrm>
            <a:off x="1647418" y="4188439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AP OUTDOOR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0" name="Google Shape;404;p28">
            <a:extLst>
              <a:ext uri="{FF2B5EF4-FFF2-40B4-BE49-F238E27FC236}">
                <a16:creationId xmlns:a16="http://schemas.microsoft.com/office/drawing/2014/main" id="{5944372F-CD5C-8828-1056-4DBBDC12A013}"/>
              </a:ext>
            </a:extLst>
          </p:cNvPr>
          <p:cNvSpPr txBox="1">
            <a:spLocks/>
          </p:cNvSpPr>
          <p:nvPr/>
        </p:nvSpPr>
        <p:spPr>
          <a:xfrm>
            <a:off x="2705658" y="4189274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Radio AP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saling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terkoneksi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864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44420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07 PENGUJIAN AKSES INTERNET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548921" y="1773697"/>
            <a:ext cx="664930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M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engetahui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besaran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 total bandwidth Uplink dan Downlink yang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bisa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didapatkan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. </a:t>
            </a:r>
            <a:endParaRPr lang="en-GB" sz="600" dirty="0">
              <a:latin typeface="Roboto Light" panose="02000000000000000000" pitchFamily="2" charset="0"/>
              <a:ea typeface="Roboto Light" panose="02000000000000000000" pitchFamily="2" charset="0"/>
              <a:cs typeface="roboto" panose="020B0604020202020204" pitchFamily="2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1" y="17174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/>
              <a:t>BANDWITH</a:t>
            </a:r>
            <a:endParaRPr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900050" y="169580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A1D2B7A-2A78-C4E4-731C-91EF5B450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" r="3640" b="3647"/>
          <a:stretch/>
        </p:blipFill>
        <p:spPr>
          <a:xfrm>
            <a:off x="2703760" y="2571750"/>
            <a:ext cx="3808991" cy="19770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18" name="Google Shape;572;p30">
            <a:extLst>
              <a:ext uri="{FF2B5EF4-FFF2-40B4-BE49-F238E27FC236}">
                <a16:creationId xmlns:a16="http://schemas.microsoft.com/office/drawing/2014/main" id="{711E4596-B9EA-9873-4D89-10A445EA9114}"/>
              </a:ext>
            </a:extLst>
          </p:cNvPr>
          <p:cNvSpPr/>
          <p:nvPr/>
        </p:nvSpPr>
        <p:spPr>
          <a:xfrm rot="5400000">
            <a:off x="2608390" y="706650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2;p30">
            <a:extLst>
              <a:ext uri="{FF2B5EF4-FFF2-40B4-BE49-F238E27FC236}">
                <a16:creationId xmlns:a16="http://schemas.microsoft.com/office/drawing/2014/main" id="{EBA498EF-BE41-8C6D-FFA2-9F5ACD331A98}"/>
              </a:ext>
            </a:extLst>
          </p:cNvPr>
          <p:cNvSpPr/>
          <p:nvPr/>
        </p:nvSpPr>
        <p:spPr>
          <a:xfrm rot="5400000">
            <a:off x="5942051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72;p30">
            <a:extLst>
              <a:ext uri="{FF2B5EF4-FFF2-40B4-BE49-F238E27FC236}">
                <a16:creationId xmlns:a16="http://schemas.microsoft.com/office/drawing/2014/main" id="{0CDE257E-691A-11D4-FF59-075E225F285C}"/>
              </a:ext>
            </a:extLst>
          </p:cNvPr>
          <p:cNvSpPr/>
          <p:nvPr/>
        </p:nvSpPr>
        <p:spPr>
          <a:xfrm rot="5400000">
            <a:off x="6489892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2;p30">
            <a:extLst>
              <a:ext uri="{FF2B5EF4-FFF2-40B4-BE49-F238E27FC236}">
                <a16:creationId xmlns:a16="http://schemas.microsoft.com/office/drawing/2014/main" id="{47295959-027E-336B-3E0F-1BA5F2E81898}"/>
              </a:ext>
            </a:extLst>
          </p:cNvPr>
          <p:cNvSpPr/>
          <p:nvPr/>
        </p:nvSpPr>
        <p:spPr>
          <a:xfrm>
            <a:off x="8198231" y="2414989"/>
            <a:ext cx="45719" cy="19688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83D05B4-9C47-49CF-B650-AAEE020C3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03" y="4708031"/>
            <a:ext cx="4641215" cy="218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07 PENGUJIAN AKSES INTERNET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548921" y="1773697"/>
            <a:ext cx="664930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engetahui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resource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dalam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mencapai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atau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menghubungi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target yang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ditentukan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  <a:endParaRPr lang="en-GB" sz="11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1" y="17174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/>
              <a:t>ROUTER</a:t>
            </a:r>
            <a:endParaRPr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900050" y="169580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18" name="Google Shape;572;p30">
            <a:extLst>
              <a:ext uri="{FF2B5EF4-FFF2-40B4-BE49-F238E27FC236}">
                <a16:creationId xmlns:a16="http://schemas.microsoft.com/office/drawing/2014/main" id="{711E4596-B9EA-9873-4D89-10A445EA9114}"/>
              </a:ext>
            </a:extLst>
          </p:cNvPr>
          <p:cNvSpPr/>
          <p:nvPr/>
        </p:nvSpPr>
        <p:spPr>
          <a:xfrm rot="5400000">
            <a:off x="2608390" y="706650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2;p30">
            <a:extLst>
              <a:ext uri="{FF2B5EF4-FFF2-40B4-BE49-F238E27FC236}">
                <a16:creationId xmlns:a16="http://schemas.microsoft.com/office/drawing/2014/main" id="{EBA498EF-BE41-8C6D-FFA2-9F5ACD331A98}"/>
              </a:ext>
            </a:extLst>
          </p:cNvPr>
          <p:cNvSpPr/>
          <p:nvPr/>
        </p:nvSpPr>
        <p:spPr>
          <a:xfrm rot="5400000">
            <a:off x="5942051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72;p30">
            <a:extLst>
              <a:ext uri="{FF2B5EF4-FFF2-40B4-BE49-F238E27FC236}">
                <a16:creationId xmlns:a16="http://schemas.microsoft.com/office/drawing/2014/main" id="{0CDE257E-691A-11D4-FF59-075E225F285C}"/>
              </a:ext>
            </a:extLst>
          </p:cNvPr>
          <p:cNvSpPr/>
          <p:nvPr/>
        </p:nvSpPr>
        <p:spPr>
          <a:xfrm rot="5400000">
            <a:off x="6489892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2;p30">
            <a:extLst>
              <a:ext uri="{FF2B5EF4-FFF2-40B4-BE49-F238E27FC236}">
                <a16:creationId xmlns:a16="http://schemas.microsoft.com/office/drawing/2014/main" id="{47295959-027E-336B-3E0F-1BA5F2E81898}"/>
              </a:ext>
            </a:extLst>
          </p:cNvPr>
          <p:cNvSpPr/>
          <p:nvPr/>
        </p:nvSpPr>
        <p:spPr>
          <a:xfrm>
            <a:off x="8198231" y="2414989"/>
            <a:ext cx="45719" cy="19688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621E91-F893-BF64-893D-6C7A421E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3" y="2678079"/>
            <a:ext cx="4371975" cy="21132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6070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07 PENGUJIAN AKSES INTERNET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548921" y="1773697"/>
            <a:ext cx="664930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mengetahui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besaran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total bandwidth Uplink dan Downlink yang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bisa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didapatkan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pada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mobile yang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terhubung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ke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Access Point </a:t>
            </a:r>
            <a:endParaRPr lang="en-GB" sz="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16317" y="1424161"/>
            <a:ext cx="2813529" cy="3967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/>
              <a:t>WIRELESS ACCESS POINT &amp; LAN</a:t>
            </a:r>
            <a:endParaRPr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900050" y="169580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18" name="Google Shape;572;p30">
            <a:extLst>
              <a:ext uri="{FF2B5EF4-FFF2-40B4-BE49-F238E27FC236}">
                <a16:creationId xmlns:a16="http://schemas.microsoft.com/office/drawing/2014/main" id="{711E4596-B9EA-9873-4D89-10A445EA9114}"/>
              </a:ext>
            </a:extLst>
          </p:cNvPr>
          <p:cNvSpPr/>
          <p:nvPr/>
        </p:nvSpPr>
        <p:spPr>
          <a:xfrm rot="5400000">
            <a:off x="2608390" y="706650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2;p30">
            <a:extLst>
              <a:ext uri="{FF2B5EF4-FFF2-40B4-BE49-F238E27FC236}">
                <a16:creationId xmlns:a16="http://schemas.microsoft.com/office/drawing/2014/main" id="{EBA498EF-BE41-8C6D-FFA2-9F5ACD331A98}"/>
              </a:ext>
            </a:extLst>
          </p:cNvPr>
          <p:cNvSpPr/>
          <p:nvPr/>
        </p:nvSpPr>
        <p:spPr>
          <a:xfrm rot="5400000">
            <a:off x="5942051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72;p30">
            <a:extLst>
              <a:ext uri="{FF2B5EF4-FFF2-40B4-BE49-F238E27FC236}">
                <a16:creationId xmlns:a16="http://schemas.microsoft.com/office/drawing/2014/main" id="{0CDE257E-691A-11D4-FF59-075E225F285C}"/>
              </a:ext>
            </a:extLst>
          </p:cNvPr>
          <p:cNvSpPr/>
          <p:nvPr/>
        </p:nvSpPr>
        <p:spPr>
          <a:xfrm rot="5400000">
            <a:off x="6489892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2;p30">
            <a:extLst>
              <a:ext uri="{FF2B5EF4-FFF2-40B4-BE49-F238E27FC236}">
                <a16:creationId xmlns:a16="http://schemas.microsoft.com/office/drawing/2014/main" id="{47295959-027E-336B-3E0F-1BA5F2E81898}"/>
              </a:ext>
            </a:extLst>
          </p:cNvPr>
          <p:cNvSpPr/>
          <p:nvPr/>
        </p:nvSpPr>
        <p:spPr>
          <a:xfrm>
            <a:off x="8198231" y="2414989"/>
            <a:ext cx="45719" cy="19688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23FE3-4A98-1C07-1231-58EF16DD1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8" r="4738"/>
          <a:stretch/>
        </p:blipFill>
        <p:spPr>
          <a:xfrm>
            <a:off x="787592" y="2628154"/>
            <a:ext cx="3993959" cy="23175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DF47A2-2495-403C-A466-6FAEAF0C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346" y="2629091"/>
            <a:ext cx="3757091" cy="23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0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07 PENGUJIAN AKSES INTERNET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548921" y="1773697"/>
            <a:ext cx="664930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mengetahui</a:t>
            </a:r>
            <a:r>
              <a:rPr lang="en-ID" sz="110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resource server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dalam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mencapai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atau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menghubungi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target yang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ditentukan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GB" sz="11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1" y="17174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/>
              <a:t>SERVER</a:t>
            </a:r>
            <a:endParaRPr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900050" y="169580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18" name="Google Shape;572;p30">
            <a:extLst>
              <a:ext uri="{FF2B5EF4-FFF2-40B4-BE49-F238E27FC236}">
                <a16:creationId xmlns:a16="http://schemas.microsoft.com/office/drawing/2014/main" id="{711E4596-B9EA-9873-4D89-10A445EA9114}"/>
              </a:ext>
            </a:extLst>
          </p:cNvPr>
          <p:cNvSpPr/>
          <p:nvPr/>
        </p:nvSpPr>
        <p:spPr>
          <a:xfrm rot="5400000">
            <a:off x="2608390" y="706650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2;p30">
            <a:extLst>
              <a:ext uri="{FF2B5EF4-FFF2-40B4-BE49-F238E27FC236}">
                <a16:creationId xmlns:a16="http://schemas.microsoft.com/office/drawing/2014/main" id="{EBA498EF-BE41-8C6D-FFA2-9F5ACD331A98}"/>
              </a:ext>
            </a:extLst>
          </p:cNvPr>
          <p:cNvSpPr/>
          <p:nvPr/>
        </p:nvSpPr>
        <p:spPr>
          <a:xfrm rot="5400000">
            <a:off x="5942051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72;p30">
            <a:extLst>
              <a:ext uri="{FF2B5EF4-FFF2-40B4-BE49-F238E27FC236}">
                <a16:creationId xmlns:a16="http://schemas.microsoft.com/office/drawing/2014/main" id="{0CDE257E-691A-11D4-FF59-075E225F285C}"/>
              </a:ext>
            </a:extLst>
          </p:cNvPr>
          <p:cNvSpPr/>
          <p:nvPr/>
        </p:nvSpPr>
        <p:spPr>
          <a:xfrm rot="5400000">
            <a:off x="6489892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2;p30">
            <a:extLst>
              <a:ext uri="{FF2B5EF4-FFF2-40B4-BE49-F238E27FC236}">
                <a16:creationId xmlns:a16="http://schemas.microsoft.com/office/drawing/2014/main" id="{47295959-027E-336B-3E0F-1BA5F2E81898}"/>
              </a:ext>
            </a:extLst>
          </p:cNvPr>
          <p:cNvSpPr/>
          <p:nvPr/>
        </p:nvSpPr>
        <p:spPr>
          <a:xfrm>
            <a:off x="8198231" y="2414989"/>
            <a:ext cx="45719" cy="19688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C39BF2-BBDD-2409-C6CD-9B8A708CD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37" y="2718594"/>
            <a:ext cx="3500013" cy="1847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AD944F-7CAF-4899-8D49-1EF86772C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50669"/>
            <a:ext cx="3891673" cy="17482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2238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1833720" y="1765844"/>
            <a:ext cx="5304021" cy="12182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SEKIAN DAN TERIMA KASIH</a:t>
            </a: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8048662" y="1381899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8137299" y="1509481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8202998" y="1626768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7956977" y="1248943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2616199" y="1139093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36922" y="3603968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4091589" y="699054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917241" y="2640629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6339826" y="497312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8157143" y="1880444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6720694" y="312736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8337946" y="3086768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8785212" y="3799732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8481100" y="3157793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7937109" y="2968449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8818925" y="3648227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8201462" y="3042641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8769688" y="3502434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7141927" y="1278360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22"/>
          <p:cNvSpPr/>
          <p:nvPr/>
        </p:nvSpPr>
        <p:spPr>
          <a:xfrm>
            <a:off x="3798413" y="398302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8514717" y="433329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64227" y="1139093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8024211" y="699218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22"/>
          <p:cNvSpPr/>
          <p:nvPr/>
        </p:nvSpPr>
        <p:spPr>
          <a:xfrm>
            <a:off x="7787356" y="4702831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5127170" y="1588659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4776044" y="3395548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4962461" y="3394012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4866193" y="3482650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4954831" y="3632403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4737844" y="3345111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4737844" y="3844807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8351215" y="2050064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8484171" y="2050064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8647673" y="2050064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8380254" y="4253550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89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485409" y="1735950"/>
            <a:ext cx="405560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ABOUT COMMISSIONING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261729" y="2377759"/>
            <a:ext cx="4211711" cy="2089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0510" indent="186690" algn="just">
              <a:lnSpc>
                <a:spcPct val="150000"/>
              </a:lnSpc>
              <a:spcAft>
                <a:spcPts val="800"/>
              </a:spcAft>
            </a:pPr>
            <a:r>
              <a:rPr lang="en-ID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Uji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komisioning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lapangan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membuktikan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karakteristik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peralatan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sub-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peralatan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dioperasikan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komersial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Uji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komisioning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wajib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hardware (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lain: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rekondisi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instalasi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kapasitas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relokasi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dan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yang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mempengaruhi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performance.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600045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9B6FE8-A582-3AC2-49D9-21091678ABA3}"/>
              </a:ext>
            </a:extLst>
          </p:cNvPr>
          <p:cNvGrpSpPr/>
          <p:nvPr/>
        </p:nvGrpSpPr>
        <p:grpSpPr>
          <a:xfrm>
            <a:off x="517591" y="1145194"/>
            <a:ext cx="3698845" cy="2853112"/>
            <a:chOff x="4636011" y="1367491"/>
            <a:chExt cx="3698845" cy="2853112"/>
          </a:xfrm>
        </p:grpSpPr>
        <p:sp>
          <p:nvSpPr>
            <p:cNvPr id="2" name="Google Shape;419;p28">
              <a:extLst>
                <a:ext uri="{FF2B5EF4-FFF2-40B4-BE49-F238E27FC236}">
                  <a16:creationId xmlns:a16="http://schemas.microsoft.com/office/drawing/2014/main" id="{DB363F42-6849-F641-EB5A-81EF98CB345F}"/>
                </a:ext>
              </a:extLst>
            </p:cNvPr>
            <p:cNvSpPr/>
            <p:nvPr/>
          </p:nvSpPr>
          <p:spPr>
            <a:xfrm>
              <a:off x="4876837" y="2409598"/>
              <a:ext cx="2681532" cy="1732190"/>
            </a:xfrm>
            <a:custGeom>
              <a:avLst/>
              <a:gdLst/>
              <a:ahLst/>
              <a:cxnLst/>
              <a:rect l="l" t="t" r="r" b="b"/>
              <a:pathLst>
                <a:path w="176649" h="114110" extrusionOk="0">
                  <a:moveTo>
                    <a:pt x="5275" y="0"/>
                  </a:moveTo>
                  <a:cubicBezTo>
                    <a:pt x="2345" y="0"/>
                    <a:pt x="1" y="2344"/>
                    <a:pt x="1" y="5274"/>
                  </a:cubicBezTo>
                  <a:lnTo>
                    <a:pt x="1" y="108835"/>
                  </a:lnTo>
                  <a:cubicBezTo>
                    <a:pt x="1" y="111766"/>
                    <a:pt x="2345" y="114110"/>
                    <a:pt x="5275" y="114110"/>
                  </a:cubicBezTo>
                  <a:lnTo>
                    <a:pt x="171374" y="114110"/>
                  </a:lnTo>
                  <a:cubicBezTo>
                    <a:pt x="174304" y="114110"/>
                    <a:pt x="176648" y="111766"/>
                    <a:pt x="176648" y="108835"/>
                  </a:cubicBezTo>
                  <a:lnTo>
                    <a:pt x="176648" y="5274"/>
                  </a:lnTo>
                  <a:cubicBezTo>
                    <a:pt x="176648" y="2344"/>
                    <a:pt x="174304" y="0"/>
                    <a:pt x="17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420;p28">
              <a:extLst>
                <a:ext uri="{FF2B5EF4-FFF2-40B4-BE49-F238E27FC236}">
                  <a16:creationId xmlns:a16="http://schemas.microsoft.com/office/drawing/2014/main" id="{CB5F20B9-C294-4AD6-5657-43B72B973F0E}"/>
                </a:ext>
              </a:extLst>
            </p:cNvPr>
            <p:cNvSpPr/>
            <p:nvPr/>
          </p:nvSpPr>
          <p:spPr>
            <a:xfrm>
              <a:off x="5005199" y="2541755"/>
              <a:ext cx="2424808" cy="1467860"/>
            </a:xfrm>
            <a:custGeom>
              <a:avLst/>
              <a:gdLst/>
              <a:ahLst/>
              <a:cxnLst/>
              <a:rect l="l" t="t" r="r" b="b"/>
              <a:pathLst>
                <a:path w="159737" h="96697" extrusionOk="0">
                  <a:moveTo>
                    <a:pt x="0" y="1"/>
                  </a:moveTo>
                  <a:lnTo>
                    <a:pt x="0" y="96697"/>
                  </a:lnTo>
                  <a:lnTo>
                    <a:pt x="159737" y="96697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1A51"/>
                </a:solidFill>
              </a:endParaRPr>
            </a:p>
          </p:txBody>
        </p:sp>
        <p:sp>
          <p:nvSpPr>
            <p:cNvPr id="4" name="Google Shape;421;p28">
              <a:extLst>
                <a:ext uri="{FF2B5EF4-FFF2-40B4-BE49-F238E27FC236}">
                  <a16:creationId xmlns:a16="http://schemas.microsoft.com/office/drawing/2014/main" id="{66EBF59C-3DEC-2CA7-B425-FE5C1C80FF0C}"/>
                </a:ext>
              </a:extLst>
            </p:cNvPr>
            <p:cNvSpPr/>
            <p:nvPr/>
          </p:nvSpPr>
          <p:spPr>
            <a:xfrm>
              <a:off x="4636011" y="4136703"/>
              <a:ext cx="3163178" cy="83900"/>
            </a:xfrm>
            <a:custGeom>
              <a:avLst/>
              <a:gdLst/>
              <a:ahLst/>
              <a:cxnLst/>
              <a:rect l="l" t="t" r="r" b="b"/>
              <a:pathLst>
                <a:path w="208378" h="5527" extrusionOk="0">
                  <a:moveTo>
                    <a:pt x="0" y="1"/>
                  </a:moveTo>
                  <a:lnTo>
                    <a:pt x="0" y="5526"/>
                  </a:lnTo>
                  <a:lnTo>
                    <a:pt x="208377" y="5526"/>
                  </a:lnTo>
                  <a:lnTo>
                    <a:pt x="208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5" name="Google Shape;422;p28">
              <a:extLst>
                <a:ext uri="{FF2B5EF4-FFF2-40B4-BE49-F238E27FC236}">
                  <a16:creationId xmlns:a16="http://schemas.microsoft.com/office/drawing/2014/main" id="{5071696C-89D4-FBE1-B76F-35B1D60D6A1D}"/>
                </a:ext>
              </a:extLst>
            </p:cNvPr>
            <p:cNvSpPr/>
            <p:nvPr/>
          </p:nvSpPr>
          <p:spPr>
            <a:xfrm>
              <a:off x="5005199" y="2541755"/>
              <a:ext cx="2424808" cy="141083"/>
            </a:xfrm>
            <a:custGeom>
              <a:avLst/>
              <a:gdLst/>
              <a:ahLst/>
              <a:cxnLst/>
              <a:rect l="l" t="t" r="r" b="b"/>
              <a:pathLst>
                <a:path w="159737" h="9294" extrusionOk="0">
                  <a:moveTo>
                    <a:pt x="0" y="1"/>
                  </a:moveTo>
                  <a:lnTo>
                    <a:pt x="0" y="9294"/>
                  </a:lnTo>
                  <a:lnTo>
                    <a:pt x="159737" y="9294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3;p28">
              <a:extLst>
                <a:ext uri="{FF2B5EF4-FFF2-40B4-BE49-F238E27FC236}">
                  <a16:creationId xmlns:a16="http://schemas.microsoft.com/office/drawing/2014/main" id="{060015B5-B83F-BB89-0A40-63D04DD0EDEA}"/>
                </a:ext>
              </a:extLst>
            </p:cNvPr>
            <p:cNvSpPr/>
            <p:nvPr/>
          </p:nvSpPr>
          <p:spPr>
            <a:xfrm>
              <a:off x="5143716" y="2742556"/>
              <a:ext cx="1029417" cy="521069"/>
            </a:xfrm>
            <a:custGeom>
              <a:avLst/>
              <a:gdLst/>
              <a:ahLst/>
              <a:cxnLst/>
              <a:rect l="l" t="t" r="r" b="b"/>
              <a:pathLst>
                <a:path w="67814" h="34326" extrusionOk="0">
                  <a:moveTo>
                    <a:pt x="1" y="1"/>
                  </a:moveTo>
                  <a:lnTo>
                    <a:pt x="1" y="34326"/>
                  </a:lnTo>
                  <a:lnTo>
                    <a:pt x="67813" y="34326"/>
                  </a:lnTo>
                  <a:lnTo>
                    <a:pt x="678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4;p28">
              <a:extLst>
                <a:ext uri="{FF2B5EF4-FFF2-40B4-BE49-F238E27FC236}">
                  <a16:creationId xmlns:a16="http://schemas.microsoft.com/office/drawing/2014/main" id="{026E2BD4-DE7F-7E99-E132-D40C815D3EFC}"/>
                </a:ext>
              </a:extLst>
            </p:cNvPr>
            <p:cNvSpPr/>
            <p:nvPr/>
          </p:nvSpPr>
          <p:spPr>
            <a:xfrm>
              <a:off x="5221240" y="2834061"/>
              <a:ext cx="297407" cy="297391"/>
            </a:xfrm>
            <a:custGeom>
              <a:avLst/>
              <a:gdLst/>
              <a:ahLst/>
              <a:cxnLst/>
              <a:rect l="l" t="t" r="r" b="b"/>
              <a:pathLst>
                <a:path w="19592" h="19591" extrusionOk="0">
                  <a:moveTo>
                    <a:pt x="1" y="0"/>
                  </a:moveTo>
                  <a:lnTo>
                    <a:pt x="1" y="19591"/>
                  </a:lnTo>
                  <a:lnTo>
                    <a:pt x="19591" y="19591"/>
                  </a:lnTo>
                  <a:lnTo>
                    <a:pt x="19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5;p28">
              <a:extLst>
                <a:ext uri="{FF2B5EF4-FFF2-40B4-BE49-F238E27FC236}">
                  <a16:creationId xmlns:a16="http://schemas.microsoft.com/office/drawing/2014/main" id="{1869090E-7F63-3AF1-C19E-11190857EC71}"/>
                </a:ext>
              </a:extLst>
            </p:cNvPr>
            <p:cNvSpPr/>
            <p:nvPr/>
          </p:nvSpPr>
          <p:spPr>
            <a:xfrm>
              <a:off x="5500826" y="3535575"/>
              <a:ext cx="908690" cy="329163"/>
            </a:xfrm>
            <a:custGeom>
              <a:avLst/>
              <a:gdLst/>
              <a:ahLst/>
              <a:cxnLst/>
              <a:rect l="l" t="t" r="r" b="b"/>
              <a:pathLst>
                <a:path w="59861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59860" y="21684"/>
                  </a:lnTo>
                  <a:lnTo>
                    <a:pt x="598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6;p28">
              <a:extLst>
                <a:ext uri="{FF2B5EF4-FFF2-40B4-BE49-F238E27FC236}">
                  <a16:creationId xmlns:a16="http://schemas.microsoft.com/office/drawing/2014/main" id="{7058F5E9-5470-8726-61E8-14554B475FA3}"/>
                </a:ext>
              </a:extLst>
            </p:cNvPr>
            <p:cNvSpPr/>
            <p:nvPr/>
          </p:nvSpPr>
          <p:spPr>
            <a:xfrm>
              <a:off x="5560559" y="3610549"/>
              <a:ext cx="679927" cy="53403"/>
            </a:xfrm>
            <a:custGeom>
              <a:avLst/>
              <a:gdLst/>
              <a:ahLst/>
              <a:cxnLst/>
              <a:rect l="l" t="t" r="r" b="b"/>
              <a:pathLst>
                <a:path w="44791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44791" y="3517"/>
                  </a:lnTo>
                  <a:lnTo>
                    <a:pt x="4479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0" name="Google Shape;427;p28">
              <a:extLst>
                <a:ext uri="{FF2B5EF4-FFF2-40B4-BE49-F238E27FC236}">
                  <a16:creationId xmlns:a16="http://schemas.microsoft.com/office/drawing/2014/main" id="{6F1DFC84-45AA-74A5-FB25-2BAED204A619}"/>
                </a:ext>
              </a:extLst>
            </p:cNvPr>
            <p:cNvSpPr/>
            <p:nvPr/>
          </p:nvSpPr>
          <p:spPr>
            <a:xfrm>
              <a:off x="5560559" y="3710949"/>
              <a:ext cx="526154" cy="52128"/>
            </a:xfrm>
            <a:custGeom>
              <a:avLst/>
              <a:gdLst/>
              <a:ahLst/>
              <a:cxnLst/>
              <a:rect l="l" t="t" r="r" b="b"/>
              <a:pathLst>
                <a:path w="34661" h="3434" extrusionOk="0">
                  <a:moveTo>
                    <a:pt x="1" y="1"/>
                  </a:moveTo>
                  <a:lnTo>
                    <a:pt x="1" y="3433"/>
                  </a:lnTo>
                  <a:lnTo>
                    <a:pt x="34661" y="3433"/>
                  </a:lnTo>
                  <a:lnTo>
                    <a:pt x="3466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1" name="Google Shape;428;p28">
              <a:extLst>
                <a:ext uri="{FF2B5EF4-FFF2-40B4-BE49-F238E27FC236}">
                  <a16:creationId xmlns:a16="http://schemas.microsoft.com/office/drawing/2014/main" id="{7B23C0D7-0A14-1CE1-00A8-D287ABFD3F86}"/>
                </a:ext>
              </a:extLst>
            </p:cNvPr>
            <p:cNvSpPr/>
            <p:nvPr/>
          </p:nvSpPr>
          <p:spPr>
            <a:xfrm>
              <a:off x="5180573" y="3535575"/>
              <a:ext cx="322818" cy="329163"/>
            </a:xfrm>
            <a:custGeom>
              <a:avLst/>
              <a:gdLst/>
              <a:ahLst/>
              <a:cxnLst/>
              <a:rect l="l" t="t" r="r" b="b"/>
              <a:pathLst>
                <a:path w="21266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21265" y="21684"/>
                  </a:lnTo>
                  <a:lnTo>
                    <a:pt x="21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9;p28">
              <a:extLst>
                <a:ext uri="{FF2B5EF4-FFF2-40B4-BE49-F238E27FC236}">
                  <a16:creationId xmlns:a16="http://schemas.microsoft.com/office/drawing/2014/main" id="{93113E97-3CAD-A7F8-77E5-F559BED82501}"/>
                </a:ext>
              </a:extLst>
            </p:cNvPr>
            <p:cNvSpPr/>
            <p:nvPr/>
          </p:nvSpPr>
          <p:spPr>
            <a:xfrm>
              <a:off x="5242842" y="3644719"/>
              <a:ext cx="218729" cy="109463"/>
            </a:xfrm>
            <a:custGeom>
              <a:avLst/>
              <a:gdLst/>
              <a:ahLst/>
              <a:cxnLst/>
              <a:rect l="l" t="t" r="r" b="b"/>
              <a:pathLst>
                <a:path w="14409" h="7211" extrusionOk="0">
                  <a:moveTo>
                    <a:pt x="13060" y="1"/>
                  </a:moveTo>
                  <a:cubicBezTo>
                    <a:pt x="12832" y="1"/>
                    <a:pt x="12594" y="102"/>
                    <a:pt x="12391" y="345"/>
                  </a:cubicBezTo>
                  <a:lnTo>
                    <a:pt x="6950" y="5117"/>
                  </a:lnTo>
                  <a:lnTo>
                    <a:pt x="1592" y="345"/>
                  </a:lnTo>
                  <a:cubicBezTo>
                    <a:pt x="1424" y="178"/>
                    <a:pt x="1194" y="94"/>
                    <a:pt x="964" y="94"/>
                  </a:cubicBezTo>
                  <a:cubicBezTo>
                    <a:pt x="734" y="94"/>
                    <a:pt x="503" y="178"/>
                    <a:pt x="336" y="345"/>
                  </a:cubicBezTo>
                  <a:cubicBezTo>
                    <a:pt x="1" y="764"/>
                    <a:pt x="1" y="1266"/>
                    <a:pt x="336" y="1601"/>
                  </a:cubicBezTo>
                  <a:lnTo>
                    <a:pt x="6364" y="6959"/>
                  </a:lnTo>
                  <a:cubicBezTo>
                    <a:pt x="6531" y="7127"/>
                    <a:pt x="6761" y="7210"/>
                    <a:pt x="6992" y="7210"/>
                  </a:cubicBezTo>
                  <a:cubicBezTo>
                    <a:pt x="7222" y="7210"/>
                    <a:pt x="7452" y="7127"/>
                    <a:pt x="7619" y="6959"/>
                  </a:cubicBezTo>
                  <a:lnTo>
                    <a:pt x="13647" y="1685"/>
                  </a:lnTo>
                  <a:cubicBezTo>
                    <a:pt x="14408" y="987"/>
                    <a:pt x="13776" y="1"/>
                    <a:pt x="13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0;p28">
              <a:extLst>
                <a:ext uri="{FF2B5EF4-FFF2-40B4-BE49-F238E27FC236}">
                  <a16:creationId xmlns:a16="http://schemas.microsoft.com/office/drawing/2014/main" id="{26D30A67-6D07-09CC-D9E3-1CACCE3F9A5C}"/>
                </a:ext>
              </a:extLst>
            </p:cNvPr>
            <p:cNvSpPr/>
            <p:nvPr/>
          </p:nvSpPr>
          <p:spPr>
            <a:xfrm>
              <a:off x="5683836" y="3292847"/>
              <a:ext cx="704079" cy="155049"/>
            </a:xfrm>
            <a:custGeom>
              <a:avLst/>
              <a:gdLst/>
              <a:ahLst/>
              <a:cxnLst/>
              <a:rect l="l" t="t" r="r" b="b"/>
              <a:pathLst>
                <a:path w="46382" h="10214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1;p28">
              <a:extLst>
                <a:ext uri="{FF2B5EF4-FFF2-40B4-BE49-F238E27FC236}">
                  <a16:creationId xmlns:a16="http://schemas.microsoft.com/office/drawing/2014/main" id="{BB1F6A2B-9BAA-EBE4-E531-1A54B15B06F3}"/>
                </a:ext>
              </a:extLst>
            </p:cNvPr>
            <p:cNvSpPr/>
            <p:nvPr/>
          </p:nvSpPr>
          <p:spPr>
            <a:xfrm>
              <a:off x="5683836" y="3100941"/>
              <a:ext cx="704079" cy="155064"/>
            </a:xfrm>
            <a:custGeom>
              <a:avLst/>
              <a:gdLst/>
              <a:ahLst/>
              <a:cxnLst/>
              <a:rect l="l" t="t" r="r" b="b"/>
              <a:pathLst>
                <a:path w="46382" h="10215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2;p28">
              <a:extLst>
                <a:ext uri="{FF2B5EF4-FFF2-40B4-BE49-F238E27FC236}">
                  <a16:creationId xmlns:a16="http://schemas.microsoft.com/office/drawing/2014/main" id="{EEE320A0-D1AF-BEFA-F0AC-15345557A972}"/>
                </a:ext>
              </a:extLst>
            </p:cNvPr>
            <p:cNvSpPr/>
            <p:nvPr/>
          </p:nvSpPr>
          <p:spPr>
            <a:xfrm>
              <a:off x="6387899" y="3102216"/>
              <a:ext cx="155049" cy="155049"/>
            </a:xfrm>
            <a:custGeom>
              <a:avLst/>
              <a:gdLst/>
              <a:ahLst/>
              <a:cxnLst/>
              <a:rect l="l" t="t" r="r" b="b"/>
              <a:pathLst>
                <a:path w="10214" h="10214" extrusionOk="0">
                  <a:moveTo>
                    <a:pt x="0" y="0"/>
                  </a:moveTo>
                  <a:lnTo>
                    <a:pt x="0" y="10214"/>
                  </a:lnTo>
                  <a:lnTo>
                    <a:pt x="10214" y="10214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48FF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3;p28">
              <a:extLst>
                <a:ext uri="{FF2B5EF4-FFF2-40B4-BE49-F238E27FC236}">
                  <a16:creationId xmlns:a16="http://schemas.microsoft.com/office/drawing/2014/main" id="{74C690E9-D507-0CC8-85F3-7F358FBD90A1}"/>
                </a:ext>
              </a:extLst>
            </p:cNvPr>
            <p:cNvSpPr/>
            <p:nvPr/>
          </p:nvSpPr>
          <p:spPr>
            <a:xfrm>
              <a:off x="6579790" y="3182275"/>
              <a:ext cx="744746" cy="714234"/>
            </a:xfrm>
            <a:custGeom>
              <a:avLst/>
              <a:gdLst/>
              <a:ahLst/>
              <a:cxnLst/>
              <a:rect l="l" t="t" r="r" b="b"/>
              <a:pathLst>
                <a:path w="49061" h="47051" extrusionOk="0">
                  <a:moveTo>
                    <a:pt x="1" y="1"/>
                  </a:moveTo>
                  <a:lnTo>
                    <a:pt x="1" y="47051"/>
                  </a:lnTo>
                  <a:lnTo>
                    <a:pt x="49060" y="47051"/>
                  </a:lnTo>
                  <a:lnTo>
                    <a:pt x="4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4;p28">
              <a:extLst>
                <a:ext uri="{FF2B5EF4-FFF2-40B4-BE49-F238E27FC236}">
                  <a16:creationId xmlns:a16="http://schemas.microsoft.com/office/drawing/2014/main" id="{C8EE7F85-040F-E57E-04D7-C4C77FCA0FBA}"/>
                </a:ext>
              </a:extLst>
            </p:cNvPr>
            <p:cNvSpPr/>
            <p:nvPr/>
          </p:nvSpPr>
          <p:spPr>
            <a:xfrm>
              <a:off x="6668745" y="3215322"/>
              <a:ext cx="728230" cy="623427"/>
            </a:xfrm>
            <a:custGeom>
              <a:avLst/>
              <a:gdLst/>
              <a:ahLst/>
              <a:cxnLst/>
              <a:rect l="l" t="t" r="r" b="b"/>
              <a:pathLst>
                <a:path w="47973" h="41069" extrusionOk="0">
                  <a:moveTo>
                    <a:pt x="20698" y="2821"/>
                  </a:moveTo>
                  <a:cubicBezTo>
                    <a:pt x="25039" y="2821"/>
                    <a:pt x="29467" y="4434"/>
                    <a:pt x="33070" y="8037"/>
                  </a:cubicBezTo>
                  <a:cubicBezTo>
                    <a:pt x="44121" y="19172"/>
                    <a:pt x="36251" y="38176"/>
                    <a:pt x="20512" y="38176"/>
                  </a:cubicBezTo>
                  <a:cubicBezTo>
                    <a:pt x="10801" y="38176"/>
                    <a:pt x="2931" y="30223"/>
                    <a:pt x="2931" y="20512"/>
                  </a:cubicBezTo>
                  <a:cubicBezTo>
                    <a:pt x="2931" y="9866"/>
                    <a:pt x="11625" y="2821"/>
                    <a:pt x="20698" y="2821"/>
                  </a:cubicBezTo>
                  <a:close/>
                  <a:moveTo>
                    <a:pt x="20512" y="0"/>
                  </a:moveTo>
                  <a:cubicBezTo>
                    <a:pt x="9210" y="0"/>
                    <a:pt x="1" y="9126"/>
                    <a:pt x="1" y="20512"/>
                  </a:cubicBezTo>
                  <a:cubicBezTo>
                    <a:pt x="1" y="32859"/>
                    <a:pt x="10118" y="41068"/>
                    <a:pt x="20681" y="41068"/>
                  </a:cubicBezTo>
                  <a:cubicBezTo>
                    <a:pt x="25730" y="41068"/>
                    <a:pt x="30882" y="39192"/>
                    <a:pt x="35079" y="34995"/>
                  </a:cubicBezTo>
                  <a:cubicBezTo>
                    <a:pt x="47972" y="22102"/>
                    <a:pt x="38847" y="0"/>
                    <a:pt x="2051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8" name="Google Shape;435;p28">
              <a:extLst>
                <a:ext uri="{FF2B5EF4-FFF2-40B4-BE49-F238E27FC236}">
                  <a16:creationId xmlns:a16="http://schemas.microsoft.com/office/drawing/2014/main" id="{155908C7-D4F4-E5C7-B15D-5C7BC4F35381}"/>
                </a:ext>
              </a:extLst>
            </p:cNvPr>
            <p:cNvSpPr/>
            <p:nvPr/>
          </p:nvSpPr>
          <p:spPr>
            <a:xfrm>
              <a:off x="6905128" y="3364010"/>
              <a:ext cx="186835" cy="328040"/>
            </a:xfrm>
            <a:custGeom>
              <a:avLst/>
              <a:gdLst/>
              <a:ahLst/>
              <a:cxnLst/>
              <a:rect l="l" t="t" r="r" b="b"/>
              <a:pathLst>
                <a:path w="12308" h="21610" extrusionOk="0">
                  <a:moveTo>
                    <a:pt x="1508" y="0"/>
                  </a:moveTo>
                  <a:cubicBezTo>
                    <a:pt x="671" y="0"/>
                    <a:pt x="1" y="670"/>
                    <a:pt x="1" y="1507"/>
                  </a:cubicBezTo>
                  <a:lnTo>
                    <a:pt x="84" y="1507"/>
                  </a:lnTo>
                  <a:lnTo>
                    <a:pt x="84" y="20177"/>
                  </a:lnTo>
                  <a:cubicBezTo>
                    <a:pt x="28" y="21028"/>
                    <a:pt x="740" y="21610"/>
                    <a:pt x="1492" y="21610"/>
                  </a:cubicBezTo>
                  <a:cubicBezTo>
                    <a:pt x="1849" y="21610"/>
                    <a:pt x="2216" y="21478"/>
                    <a:pt x="2512" y="21181"/>
                  </a:cubicBezTo>
                  <a:lnTo>
                    <a:pt x="11889" y="11889"/>
                  </a:lnTo>
                  <a:cubicBezTo>
                    <a:pt x="12140" y="11554"/>
                    <a:pt x="12307" y="11219"/>
                    <a:pt x="12307" y="10800"/>
                  </a:cubicBezTo>
                  <a:cubicBezTo>
                    <a:pt x="12307" y="10465"/>
                    <a:pt x="12140" y="10047"/>
                    <a:pt x="11889" y="9796"/>
                  </a:cubicBezTo>
                  <a:lnTo>
                    <a:pt x="2512" y="419"/>
                  </a:lnTo>
                  <a:cubicBezTo>
                    <a:pt x="2261" y="168"/>
                    <a:pt x="1843" y="0"/>
                    <a:pt x="1508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9" name="Google Shape;436;p28">
              <a:extLst>
                <a:ext uri="{FF2B5EF4-FFF2-40B4-BE49-F238E27FC236}">
                  <a16:creationId xmlns:a16="http://schemas.microsoft.com/office/drawing/2014/main" id="{D4C40C08-F46F-11ED-378B-05E971A93416}"/>
                </a:ext>
              </a:extLst>
            </p:cNvPr>
            <p:cNvSpPr/>
            <p:nvPr/>
          </p:nvSpPr>
          <p:spPr>
            <a:xfrm>
              <a:off x="6858115" y="1367491"/>
              <a:ext cx="1476741" cy="1959677"/>
            </a:xfrm>
            <a:custGeom>
              <a:avLst/>
              <a:gdLst/>
              <a:ahLst/>
              <a:cxnLst/>
              <a:rect l="l" t="t" r="r" b="b"/>
              <a:pathLst>
                <a:path w="97282" h="129096" extrusionOk="0">
                  <a:moveTo>
                    <a:pt x="7702" y="0"/>
                  </a:moveTo>
                  <a:cubicBezTo>
                    <a:pt x="3433" y="84"/>
                    <a:pt x="0" y="3684"/>
                    <a:pt x="84" y="7953"/>
                  </a:cubicBezTo>
                  <a:lnTo>
                    <a:pt x="84" y="120807"/>
                  </a:lnTo>
                  <a:cubicBezTo>
                    <a:pt x="84" y="125161"/>
                    <a:pt x="3349" y="129096"/>
                    <a:pt x="7702" y="129096"/>
                  </a:cubicBezTo>
                  <a:lnTo>
                    <a:pt x="89161" y="129096"/>
                  </a:lnTo>
                  <a:cubicBezTo>
                    <a:pt x="93682" y="128928"/>
                    <a:pt x="97198" y="125244"/>
                    <a:pt x="97282" y="120807"/>
                  </a:cubicBezTo>
                  <a:lnTo>
                    <a:pt x="97282" y="7953"/>
                  </a:lnTo>
                  <a:cubicBezTo>
                    <a:pt x="97198" y="3600"/>
                    <a:pt x="93598" y="0"/>
                    <a:pt x="8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7;p28">
              <a:extLst>
                <a:ext uri="{FF2B5EF4-FFF2-40B4-BE49-F238E27FC236}">
                  <a16:creationId xmlns:a16="http://schemas.microsoft.com/office/drawing/2014/main" id="{E982CAE1-96E0-930A-A4B5-DCA89B100B5F}"/>
                </a:ext>
              </a:extLst>
            </p:cNvPr>
            <p:cNvSpPr/>
            <p:nvPr/>
          </p:nvSpPr>
          <p:spPr>
            <a:xfrm>
              <a:off x="6976307" y="1511094"/>
              <a:ext cx="1241633" cy="1500907"/>
            </a:xfrm>
            <a:custGeom>
              <a:avLst/>
              <a:gdLst/>
              <a:ahLst/>
              <a:cxnLst/>
              <a:rect l="l" t="t" r="r" b="b"/>
              <a:pathLst>
                <a:path w="81794" h="98874" extrusionOk="0">
                  <a:moveTo>
                    <a:pt x="0" y="0"/>
                  </a:moveTo>
                  <a:lnTo>
                    <a:pt x="0" y="98873"/>
                  </a:lnTo>
                  <a:lnTo>
                    <a:pt x="81794" y="98873"/>
                  </a:lnTo>
                  <a:lnTo>
                    <a:pt x="8179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8;p28">
              <a:extLst>
                <a:ext uri="{FF2B5EF4-FFF2-40B4-BE49-F238E27FC236}">
                  <a16:creationId xmlns:a16="http://schemas.microsoft.com/office/drawing/2014/main" id="{A04CDCBE-E670-5587-5693-4BB598971E87}"/>
                </a:ext>
              </a:extLst>
            </p:cNvPr>
            <p:cNvSpPr/>
            <p:nvPr/>
          </p:nvSpPr>
          <p:spPr>
            <a:xfrm>
              <a:off x="7513876" y="3086960"/>
              <a:ext cx="185560" cy="159086"/>
            </a:xfrm>
            <a:custGeom>
              <a:avLst/>
              <a:gdLst/>
              <a:ahLst/>
              <a:cxnLst/>
              <a:rect l="l" t="t" r="r" b="b"/>
              <a:pathLst>
                <a:path w="12224" h="10480" extrusionOk="0">
                  <a:moveTo>
                    <a:pt x="5275" y="1"/>
                  </a:moveTo>
                  <a:cubicBezTo>
                    <a:pt x="2344" y="1"/>
                    <a:pt x="0" y="2345"/>
                    <a:pt x="0" y="5275"/>
                  </a:cubicBezTo>
                  <a:cubicBezTo>
                    <a:pt x="0" y="8397"/>
                    <a:pt x="2579" y="10480"/>
                    <a:pt x="5283" y="10480"/>
                  </a:cubicBezTo>
                  <a:cubicBezTo>
                    <a:pt x="6567" y="10480"/>
                    <a:pt x="7880" y="10010"/>
                    <a:pt x="8958" y="8959"/>
                  </a:cubicBezTo>
                  <a:cubicBezTo>
                    <a:pt x="12223" y="5693"/>
                    <a:pt x="9879" y="1"/>
                    <a:pt x="5275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9;p28">
              <a:extLst>
                <a:ext uri="{FF2B5EF4-FFF2-40B4-BE49-F238E27FC236}">
                  <a16:creationId xmlns:a16="http://schemas.microsoft.com/office/drawing/2014/main" id="{406E3162-37F8-5F06-2959-4CE2AD6FFDE9}"/>
                </a:ext>
              </a:extLst>
            </p:cNvPr>
            <p:cNvSpPr/>
            <p:nvPr/>
          </p:nvSpPr>
          <p:spPr>
            <a:xfrm>
              <a:off x="7577419" y="1730946"/>
              <a:ext cx="584612" cy="583352"/>
            </a:xfrm>
            <a:custGeom>
              <a:avLst/>
              <a:gdLst/>
              <a:ahLst/>
              <a:cxnLst/>
              <a:rect l="l" t="t" r="r" b="b"/>
              <a:pathLst>
                <a:path w="38512" h="38429" extrusionOk="0">
                  <a:moveTo>
                    <a:pt x="19339" y="14484"/>
                  </a:moveTo>
                  <a:cubicBezTo>
                    <a:pt x="16577" y="14484"/>
                    <a:pt x="14316" y="16745"/>
                    <a:pt x="14316" y="19507"/>
                  </a:cubicBezTo>
                  <a:cubicBezTo>
                    <a:pt x="14316" y="22569"/>
                    <a:pt x="16812" y="24594"/>
                    <a:pt x="19411" y="24594"/>
                  </a:cubicBezTo>
                  <a:cubicBezTo>
                    <a:pt x="20650" y="24594"/>
                    <a:pt x="21913" y="24134"/>
                    <a:pt x="22939" y="23107"/>
                  </a:cubicBezTo>
                  <a:cubicBezTo>
                    <a:pt x="26037" y="19926"/>
                    <a:pt x="23860" y="14484"/>
                    <a:pt x="19339" y="14484"/>
                  </a:cubicBezTo>
                  <a:close/>
                  <a:moveTo>
                    <a:pt x="19256" y="9629"/>
                  </a:moveTo>
                  <a:cubicBezTo>
                    <a:pt x="25786" y="9629"/>
                    <a:pt x="30390" y="16075"/>
                    <a:pt x="28381" y="22354"/>
                  </a:cubicBezTo>
                  <a:cubicBezTo>
                    <a:pt x="27062" y="26229"/>
                    <a:pt x="23469" y="28886"/>
                    <a:pt x="19363" y="28886"/>
                  </a:cubicBezTo>
                  <a:cubicBezTo>
                    <a:pt x="19299" y="28886"/>
                    <a:pt x="19236" y="28885"/>
                    <a:pt x="19172" y="28884"/>
                  </a:cubicBezTo>
                  <a:cubicBezTo>
                    <a:pt x="12558" y="28884"/>
                    <a:pt x="7954" y="22438"/>
                    <a:pt x="10047" y="16159"/>
                  </a:cubicBezTo>
                  <a:cubicBezTo>
                    <a:pt x="11386" y="12224"/>
                    <a:pt x="15070" y="9629"/>
                    <a:pt x="19256" y="9629"/>
                  </a:cubicBezTo>
                  <a:close/>
                  <a:moveTo>
                    <a:pt x="16242" y="1"/>
                  </a:moveTo>
                  <a:lnTo>
                    <a:pt x="16242" y="2847"/>
                  </a:lnTo>
                  <a:cubicBezTo>
                    <a:pt x="13898" y="3266"/>
                    <a:pt x="11721" y="4187"/>
                    <a:pt x="9879" y="5526"/>
                  </a:cubicBezTo>
                  <a:lnTo>
                    <a:pt x="7786" y="3517"/>
                  </a:lnTo>
                  <a:lnTo>
                    <a:pt x="3433" y="7787"/>
                  </a:lnTo>
                  <a:lnTo>
                    <a:pt x="5526" y="9796"/>
                  </a:lnTo>
                  <a:cubicBezTo>
                    <a:pt x="4186" y="11722"/>
                    <a:pt x="3265" y="13898"/>
                    <a:pt x="2847" y="16159"/>
                  </a:cubicBezTo>
                  <a:lnTo>
                    <a:pt x="0" y="16159"/>
                  </a:lnTo>
                  <a:lnTo>
                    <a:pt x="0" y="22270"/>
                  </a:lnTo>
                  <a:lnTo>
                    <a:pt x="2847" y="22270"/>
                  </a:lnTo>
                  <a:cubicBezTo>
                    <a:pt x="3265" y="24531"/>
                    <a:pt x="4186" y="26707"/>
                    <a:pt x="5526" y="28633"/>
                  </a:cubicBezTo>
                  <a:lnTo>
                    <a:pt x="3433" y="30642"/>
                  </a:lnTo>
                  <a:lnTo>
                    <a:pt x="7786" y="34912"/>
                  </a:lnTo>
                  <a:lnTo>
                    <a:pt x="9879" y="32903"/>
                  </a:lnTo>
                  <a:cubicBezTo>
                    <a:pt x="11721" y="34242"/>
                    <a:pt x="13898" y="35163"/>
                    <a:pt x="16242" y="35582"/>
                  </a:cubicBezTo>
                  <a:lnTo>
                    <a:pt x="16242" y="38428"/>
                  </a:lnTo>
                  <a:lnTo>
                    <a:pt x="22270" y="38428"/>
                  </a:lnTo>
                  <a:lnTo>
                    <a:pt x="22270" y="35582"/>
                  </a:lnTo>
                  <a:cubicBezTo>
                    <a:pt x="24614" y="35163"/>
                    <a:pt x="26790" y="34242"/>
                    <a:pt x="28716" y="32903"/>
                  </a:cubicBezTo>
                  <a:lnTo>
                    <a:pt x="30809" y="34996"/>
                  </a:lnTo>
                  <a:lnTo>
                    <a:pt x="35079" y="30642"/>
                  </a:lnTo>
                  <a:lnTo>
                    <a:pt x="33069" y="28633"/>
                  </a:lnTo>
                  <a:cubicBezTo>
                    <a:pt x="34325" y="26707"/>
                    <a:pt x="35246" y="24531"/>
                    <a:pt x="35665" y="22270"/>
                  </a:cubicBezTo>
                  <a:lnTo>
                    <a:pt x="38511" y="22270"/>
                  </a:lnTo>
                  <a:lnTo>
                    <a:pt x="38511" y="16242"/>
                  </a:lnTo>
                  <a:lnTo>
                    <a:pt x="35665" y="16242"/>
                  </a:lnTo>
                  <a:cubicBezTo>
                    <a:pt x="35246" y="13898"/>
                    <a:pt x="34325" y="11722"/>
                    <a:pt x="33069" y="9796"/>
                  </a:cubicBezTo>
                  <a:lnTo>
                    <a:pt x="35079" y="7787"/>
                  </a:lnTo>
                  <a:lnTo>
                    <a:pt x="30809" y="3517"/>
                  </a:lnTo>
                  <a:lnTo>
                    <a:pt x="28716" y="5526"/>
                  </a:lnTo>
                  <a:cubicBezTo>
                    <a:pt x="26790" y="4187"/>
                    <a:pt x="24614" y="3350"/>
                    <a:pt x="22270" y="2847"/>
                  </a:cubicBezTo>
                  <a:lnTo>
                    <a:pt x="22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0;p28">
              <a:extLst>
                <a:ext uri="{FF2B5EF4-FFF2-40B4-BE49-F238E27FC236}">
                  <a16:creationId xmlns:a16="http://schemas.microsoft.com/office/drawing/2014/main" id="{A93076C0-F0FD-77F5-71FE-8EFC5F57750F}"/>
                </a:ext>
              </a:extLst>
            </p:cNvPr>
            <p:cNvSpPr/>
            <p:nvPr/>
          </p:nvSpPr>
          <p:spPr>
            <a:xfrm>
              <a:off x="7107204" y="1832622"/>
              <a:ext cx="432099" cy="430839"/>
            </a:xfrm>
            <a:custGeom>
              <a:avLst/>
              <a:gdLst/>
              <a:ahLst/>
              <a:cxnLst/>
              <a:rect l="l" t="t" r="r" b="b"/>
              <a:pathLst>
                <a:path w="28465" h="28382" extrusionOk="0">
                  <a:moveTo>
                    <a:pt x="14316" y="10633"/>
                  </a:moveTo>
                  <a:cubicBezTo>
                    <a:pt x="12307" y="10633"/>
                    <a:pt x="10632" y="12307"/>
                    <a:pt x="10632" y="14400"/>
                  </a:cubicBezTo>
                  <a:cubicBezTo>
                    <a:pt x="10632" y="16628"/>
                    <a:pt x="12504" y="18154"/>
                    <a:pt x="14437" y="18154"/>
                  </a:cubicBezTo>
                  <a:cubicBezTo>
                    <a:pt x="15337" y="18154"/>
                    <a:pt x="16251" y="17824"/>
                    <a:pt x="16995" y="17079"/>
                  </a:cubicBezTo>
                  <a:cubicBezTo>
                    <a:pt x="19339" y="14651"/>
                    <a:pt x="17665" y="10633"/>
                    <a:pt x="14316" y="10633"/>
                  </a:cubicBezTo>
                  <a:close/>
                  <a:moveTo>
                    <a:pt x="14232" y="7033"/>
                  </a:moveTo>
                  <a:cubicBezTo>
                    <a:pt x="19088" y="7033"/>
                    <a:pt x="22521" y="11805"/>
                    <a:pt x="21014" y="16493"/>
                  </a:cubicBezTo>
                  <a:cubicBezTo>
                    <a:pt x="20093" y="19340"/>
                    <a:pt x="17330" y="21349"/>
                    <a:pt x="14232" y="21349"/>
                  </a:cubicBezTo>
                  <a:cubicBezTo>
                    <a:pt x="9377" y="21265"/>
                    <a:pt x="5944" y="16493"/>
                    <a:pt x="7535" y="11889"/>
                  </a:cubicBezTo>
                  <a:lnTo>
                    <a:pt x="7451" y="11889"/>
                  </a:lnTo>
                  <a:cubicBezTo>
                    <a:pt x="8372" y="8958"/>
                    <a:pt x="11135" y="7033"/>
                    <a:pt x="14232" y="7033"/>
                  </a:cubicBezTo>
                  <a:close/>
                  <a:moveTo>
                    <a:pt x="11972" y="0"/>
                  </a:moveTo>
                  <a:lnTo>
                    <a:pt x="11972" y="2093"/>
                  </a:lnTo>
                  <a:cubicBezTo>
                    <a:pt x="10298" y="2428"/>
                    <a:pt x="8707" y="3098"/>
                    <a:pt x="7284" y="4103"/>
                  </a:cubicBezTo>
                  <a:lnTo>
                    <a:pt x="5777" y="2596"/>
                  </a:lnTo>
                  <a:lnTo>
                    <a:pt x="2595" y="5693"/>
                  </a:lnTo>
                  <a:lnTo>
                    <a:pt x="4102" y="7200"/>
                  </a:lnTo>
                  <a:cubicBezTo>
                    <a:pt x="3098" y="8623"/>
                    <a:pt x="2428" y="10214"/>
                    <a:pt x="2177" y="11972"/>
                  </a:cubicBezTo>
                  <a:lnTo>
                    <a:pt x="2093" y="11889"/>
                  </a:lnTo>
                  <a:lnTo>
                    <a:pt x="0" y="11889"/>
                  </a:lnTo>
                  <a:lnTo>
                    <a:pt x="0" y="16493"/>
                  </a:lnTo>
                  <a:lnTo>
                    <a:pt x="2093" y="16493"/>
                  </a:lnTo>
                  <a:cubicBezTo>
                    <a:pt x="2428" y="18167"/>
                    <a:pt x="3098" y="19758"/>
                    <a:pt x="4102" y="21181"/>
                  </a:cubicBezTo>
                  <a:lnTo>
                    <a:pt x="2595" y="22688"/>
                  </a:lnTo>
                  <a:lnTo>
                    <a:pt x="5693" y="25786"/>
                  </a:lnTo>
                  <a:lnTo>
                    <a:pt x="7200" y="24363"/>
                  </a:lnTo>
                  <a:cubicBezTo>
                    <a:pt x="8623" y="25284"/>
                    <a:pt x="10214" y="25953"/>
                    <a:pt x="11972" y="26288"/>
                  </a:cubicBezTo>
                  <a:lnTo>
                    <a:pt x="11972" y="28381"/>
                  </a:lnTo>
                  <a:lnTo>
                    <a:pt x="16493" y="28381"/>
                  </a:lnTo>
                  <a:lnTo>
                    <a:pt x="16493" y="26288"/>
                  </a:lnTo>
                  <a:cubicBezTo>
                    <a:pt x="18167" y="25953"/>
                    <a:pt x="19758" y="25284"/>
                    <a:pt x="21181" y="24363"/>
                  </a:cubicBezTo>
                  <a:lnTo>
                    <a:pt x="22772" y="25870"/>
                  </a:lnTo>
                  <a:lnTo>
                    <a:pt x="25869" y="22772"/>
                  </a:lnTo>
                  <a:lnTo>
                    <a:pt x="24362" y="21265"/>
                  </a:lnTo>
                  <a:cubicBezTo>
                    <a:pt x="25367" y="19758"/>
                    <a:pt x="26037" y="18167"/>
                    <a:pt x="26372" y="16493"/>
                  </a:cubicBezTo>
                  <a:lnTo>
                    <a:pt x="28465" y="16493"/>
                  </a:lnTo>
                  <a:lnTo>
                    <a:pt x="28465" y="11972"/>
                  </a:lnTo>
                  <a:lnTo>
                    <a:pt x="26372" y="11972"/>
                  </a:lnTo>
                  <a:cubicBezTo>
                    <a:pt x="26037" y="10214"/>
                    <a:pt x="25367" y="8623"/>
                    <a:pt x="24362" y="7200"/>
                  </a:cubicBezTo>
                  <a:lnTo>
                    <a:pt x="25869" y="5693"/>
                  </a:lnTo>
                  <a:lnTo>
                    <a:pt x="22772" y="2596"/>
                  </a:lnTo>
                  <a:lnTo>
                    <a:pt x="21265" y="4103"/>
                  </a:lnTo>
                  <a:cubicBezTo>
                    <a:pt x="19842" y="3098"/>
                    <a:pt x="18167" y="2428"/>
                    <a:pt x="16493" y="2093"/>
                  </a:cubicBezTo>
                  <a:lnTo>
                    <a:pt x="16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1;p28">
              <a:extLst>
                <a:ext uri="{FF2B5EF4-FFF2-40B4-BE49-F238E27FC236}">
                  <a16:creationId xmlns:a16="http://schemas.microsoft.com/office/drawing/2014/main" id="{83256964-F5D0-DA16-1838-EAE5529B7A68}"/>
                </a:ext>
              </a:extLst>
            </p:cNvPr>
            <p:cNvSpPr/>
            <p:nvPr/>
          </p:nvSpPr>
          <p:spPr>
            <a:xfrm>
              <a:off x="7225395" y="2240569"/>
              <a:ext cx="636710" cy="635450"/>
            </a:xfrm>
            <a:custGeom>
              <a:avLst/>
              <a:gdLst/>
              <a:ahLst/>
              <a:cxnLst/>
              <a:rect l="l" t="t" r="r" b="b"/>
              <a:pathLst>
                <a:path w="41944" h="41861" extrusionOk="0">
                  <a:moveTo>
                    <a:pt x="21243" y="15752"/>
                  </a:moveTo>
                  <a:cubicBezTo>
                    <a:pt x="20950" y="15752"/>
                    <a:pt x="20650" y="15775"/>
                    <a:pt x="20344" y="15823"/>
                  </a:cubicBezTo>
                  <a:cubicBezTo>
                    <a:pt x="17414" y="16242"/>
                    <a:pt x="15321" y="19005"/>
                    <a:pt x="15823" y="22019"/>
                  </a:cubicBezTo>
                  <a:cubicBezTo>
                    <a:pt x="16280" y="24914"/>
                    <a:pt x="18709" y="26576"/>
                    <a:pt x="21185" y="26576"/>
                  </a:cubicBezTo>
                  <a:cubicBezTo>
                    <a:pt x="22790" y="26576"/>
                    <a:pt x="24415" y="25877"/>
                    <a:pt x="25534" y="24363"/>
                  </a:cubicBezTo>
                  <a:cubicBezTo>
                    <a:pt x="28198" y="20680"/>
                    <a:pt x="25510" y="15752"/>
                    <a:pt x="21243" y="15752"/>
                  </a:cubicBezTo>
                  <a:close/>
                  <a:moveTo>
                    <a:pt x="21052" y="10506"/>
                  </a:moveTo>
                  <a:cubicBezTo>
                    <a:pt x="27354" y="10506"/>
                    <a:pt x="32385" y="16206"/>
                    <a:pt x="31227" y="22688"/>
                  </a:cubicBezTo>
                  <a:cubicBezTo>
                    <a:pt x="30474" y="27125"/>
                    <a:pt x="26958" y="30474"/>
                    <a:pt x="22604" y="31144"/>
                  </a:cubicBezTo>
                  <a:cubicBezTo>
                    <a:pt x="22054" y="31229"/>
                    <a:pt x="21510" y="31270"/>
                    <a:pt x="20975" y="31270"/>
                  </a:cubicBezTo>
                  <a:cubicBezTo>
                    <a:pt x="14673" y="31270"/>
                    <a:pt x="9642" y="25571"/>
                    <a:pt x="10800" y="19088"/>
                  </a:cubicBezTo>
                  <a:cubicBezTo>
                    <a:pt x="11470" y="14735"/>
                    <a:pt x="14986" y="11302"/>
                    <a:pt x="19423" y="10633"/>
                  </a:cubicBezTo>
                  <a:cubicBezTo>
                    <a:pt x="19973" y="10548"/>
                    <a:pt x="20517" y="10506"/>
                    <a:pt x="21052" y="10506"/>
                  </a:cubicBezTo>
                  <a:close/>
                  <a:moveTo>
                    <a:pt x="21097" y="0"/>
                  </a:moveTo>
                  <a:lnTo>
                    <a:pt x="17916" y="503"/>
                  </a:lnTo>
                  <a:lnTo>
                    <a:pt x="14651" y="1005"/>
                  </a:lnTo>
                  <a:lnTo>
                    <a:pt x="15153" y="4019"/>
                  </a:lnTo>
                  <a:cubicBezTo>
                    <a:pt x="12725" y="4856"/>
                    <a:pt x="10632" y="6196"/>
                    <a:pt x="8791" y="7870"/>
                  </a:cubicBezTo>
                  <a:lnTo>
                    <a:pt x="6279" y="6112"/>
                  </a:lnTo>
                  <a:lnTo>
                    <a:pt x="2428" y="11302"/>
                  </a:lnTo>
                  <a:lnTo>
                    <a:pt x="4856" y="13144"/>
                  </a:lnTo>
                  <a:cubicBezTo>
                    <a:pt x="3767" y="15405"/>
                    <a:pt x="3181" y="17833"/>
                    <a:pt x="3098" y="20344"/>
                  </a:cubicBezTo>
                  <a:lnTo>
                    <a:pt x="0" y="20846"/>
                  </a:lnTo>
                  <a:lnTo>
                    <a:pt x="1005" y="27293"/>
                  </a:lnTo>
                  <a:lnTo>
                    <a:pt x="4102" y="26791"/>
                  </a:lnTo>
                  <a:cubicBezTo>
                    <a:pt x="4939" y="29135"/>
                    <a:pt x="6195" y="31311"/>
                    <a:pt x="7953" y="33153"/>
                  </a:cubicBezTo>
                  <a:lnTo>
                    <a:pt x="6112" y="35665"/>
                  </a:lnTo>
                  <a:lnTo>
                    <a:pt x="11386" y="39516"/>
                  </a:lnTo>
                  <a:lnTo>
                    <a:pt x="13144" y="37004"/>
                  </a:lnTo>
                  <a:cubicBezTo>
                    <a:pt x="15404" y="38093"/>
                    <a:pt x="17916" y="38679"/>
                    <a:pt x="20428" y="38762"/>
                  </a:cubicBezTo>
                  <a:lnTo>
                    <a:pt x="20930" y="41860"/>
                  </a:lnTo>
                  <a:lnTo>
                    <a:pt x="24195" y="41358"/>
                  </a:lnTo>
                  <a:lnTo>
                    <a:pt x="27376" y="40855"/>
                  </a:lnTo>
                  <a:lnTo>
                    <a:pt x="26958" y="37842"/>
                  </a:lnTo>
                  <a:cubicBezTo>
                    <a:pt x="29302" y="37004"/>
                    <a:pt x="31478" y="35665"/>
                    <a:pt x="33237" y="33990"/>
                  </a:cubicBezTo>
                  <a:lnTo>
                    <a:pt x="35748" y="35832"/>
                  </a:lnTo>
                  <a:lnTo>
                    <a:pt x="39599" y="30558"/>
                  </a:lnTo>
                  <a:lnTo>
                    <a:pt x="37088" y="28716"/>
                  </a:lnTo>
                  <a:cubicBezTo>
                    <a:pt x="38176" y="26456"/>
                    <a:pt x="38846" y="24028"/>
                    <a:pt x="38929" y="21516"/>
                  </a:cubicBezTo>
                  <a:lnTo>
                    <a:pt x="41943" y="21014"/>
                  </a:lnTo>
                  <a:lnTo>
                    <a:pt x="40939" y="14568"/>
                  </a:lnTo>
                  <a:lnTo>
                    <a:pt x="37925" y="15070"/>
                  </a:lnTo>
                  <a:cubicBezTo>
                    <a:pt x="37088" y="12642"/>
                    <a:pt x="35748" y="10549"/>
                    <a:pt x="34074" y="8707"/>
                  </a:cubicBezTo>
                  <a:lnTo>
                    <a:pt x="35916" y="6196"/>
                  </a:lnTo>
                  <a:lnTo>
                    <a:pt x="30641" y="2344"/>
                  </a:lnTo>
                  <a:lnTo>
                    <a:pt x="28799" y="4856"/>
                  </a:lnTo>
                  <a:cubicBezTo>
                    <a:pt x="26539" y="3684"/>
                    <a:pt x="24111" y="3098"/>
                    <a:pt x="21600" y="3014"/>
                  </a:cubicBezTo>
                  <a:lnTo>
                    <a:pt x="210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42320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TUGAS &amp; TANGGUNG JAWAB</a:t>
            </a:r>
            <a:endParaRPr dirty="0"/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787337" y="1264340"/>
            <a:ext cx="55954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787337" y="1884130"/>
            <a:ext cx="559548" cy="511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787337" y="2407803"/>
            <a:ext cx="559548" cy="436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1346885" y="1401867"/>
            <a:ext cx="6833288" cy="511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MEMBUAT DESAIN PERENCANAAN TOPOLOGI INFRASTRUKTUR JARINGAN DAN SERVER</a:t>
            </a:r>
            <a:endParaRPr sz="1400"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31;p23">
            <a:extLst>
              <a:ext uri="{FF2B5EF4-FFF2-40B4-BE49-F238E27FC236}">
                <a16:creationId xmlns:a16="http://schemas.microsoft.com/office/drawing/2014/main" id="{8CADAE2A-DB7E-40AE-A7EE-283A9F8F79B2}"/>
              </a:ext>
            </a:extLst>
          </p:cNvPr>
          <p:cNvSpPr txBox="1">
            <a:spLocks/>
          </p:cNvSpPr>
          <p:nvPr/>
        </p:nvSpPr>
        <p:spPr>
          <a:xfrm>
            <a:off x="1346885" y="1875025"/>
            <a:ext cx="6833288" cy="43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400" dirty="0"/>
              <a:t>MEMBUAT MAPPING KONFIGURASI JARINGAN DAN SERVER</a:t>
            </a:r>
          </a:p>
        </p:txBody>
      </p:sp>
      <p:sp>
        <p:nvSpPr>
          <p:cNvPr id="26" name="Google Shape;231;p23">
            <a:extLst>
              <a:ext uri="{FF2B5EF4-FFF2-40B4-BE49-F238E27FC236}">
                <a16:creationId xmlns:a16="http://schemas.microsoft.com/office/drawing/2014/main" id="{38BFC8AD-CA89-448A-84A7-F23CAAF3FA30}"/>
              </a:ext>
            </a:extLst>
          </p:cNvPr>
          <p:cNvSpPr txBox="1">
            <a:spLocks/>
          </p:cNvSpPr>
          <p:nvPr/>
        </p:nvSpPr>
        <p:spPr>
          <a:xfrm>
            <a:off x="1346885" y="2344098"/>
            <a:ext cx="6833288" cy="43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400" dirty="0"/>
              <a:t>MEMBUAT LIST KEBUTUHAN PERALATAN JARINGAN DAN SERVER</a:t>
            </a:r>
          </a:p>
        </p:txBody>
      </p:sp>
      <p:sp>
        <p:nvSpPr>
          <p:cNvPr id="29" name="Google Shape;230;p23">
            <a:extLst>
              <a:ext uri="{FF2B5EF4-FFF2-40B4-BE49-F238E27FC236}">
                <a16:creationId xmlns:a16="http://schemas.microsoft.com/office/drawing/2014/main" id="{385186CC-1B46-4942-A360-417CCA860EDA}"/>
              </a:ext>
            </a:extLst>
          </p:cNvPr>
          <p:cNvSpPr txBox="1">
            <a:spLocks/>
          </p:cNvSpPr>
          <p:nvPr/>
        </p:nvSpPr>
        <p:spPr>
          <a:xfrm>
            <a:off x="787337" y="2856255"/>
            <a:ext cx="559548" cy="4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30" name="Google Shape;231;p23">
            <a:extLst>
              <a:ext uri="{FF2B5EF4-FFF2-40B4-BE49-F238E27FC236}">
                <a16:creationId xmlns:a16="http://schemas.microsoft.com/office/drawing/2014/main" id="{0056C1F5-FF75-45E4-88D8-4FADCAEFF600}"/>
              </a:ext>
            </a:extLst>
          </p:cNvPr>
          <p:cNvSpPr txBox="1">
            <a:spLocks/>
          </p:cNvSpPr>
          <p:nvPr/>
        </p:nvSpPr>
        <p:spPr>
          <a:xfrm>
            <a:off x="1346885" y="2743342"/>
            <a:ext cx="6833288" cy="43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400" dirty="0"/>
              <a:t>PENGECEKAN KESESUAIAN SPESIFIKASI BARANG</a:t>
            </a:r>
          </a:p>
        </p:txBody>
      </p:sp>
      <p:sp>
        <p:nvSpPr>
          <p:cNvPr id="31" name="Google Shape;230;p23">
            <a:extLst>
              <a:ext uri="{FF2B5EF4-FFF2-40B4-BE49-F238E27FC236}">
                <a16:creationId xmlns:a16="http://schemas.microsoft.com/office/drawing/2014/main" id="{144C45A3-344B-4F8A-B6C9-BECB004F258B}"/>
              </a:ext>
            </a:extLst>
          </p:cNvPr>
          <p:cNvSpPr txBox="1">
            <a:spLocks/>
          </p:cNvSpPr>
          <p:nvPr/>
        </p:nvSpPr>
        <p:spPr>
          <a:xfrm>
            <a:off x="787337" y="3312179"/>
            <a:ext cx="559548" cy="4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32" name="Google Shape;231;p23">
            <a:extLst>
              <a:ext uri="{FF2B5EF4-FFF2-40B4-BE49-F238E27FC236}">
                <a16:creationId xmlns:a16="http://schemas.microsoft.com/office/drawing/2014/main" id="{BC542787-DB4B-4E8A-8CDD-75E17F3D95E2}"/>
              </a:ext>
            </a:extLst>
          </p:cNvPr>
          <p:cNvSpPr txBox="1">
            <a:spLocks/>
          </p:cNvSpPr>
          <p:nvPr/>
        </p:nvSpPr>
        <p:spPr>
          <a:xfrm>
            <a:off x="1346885" y="3243239"/>
            <a:ext cx="6833288" cy="43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400" dirty="0"/>
              <a:t>PENGECEKAN KESESUAIAN INSTALASI JARINGAN DAN SERVER</a:t>
            </a:r>
          </a:p>
        </p:txBody>
      </p:sp>
      <p:sp>
        <p:nvSpPr>
          <p:cNvPr id="33" name="Google Shape;230;p23">
            <a:extLst>
              <a:ext uri="{FF2B5EF4-FFF2-40B4-BE49-F238E27FC236}">
                <a16:creationId xmlns:a16="http://schemas.microsoft.com/office/drawing/2014/main" id="{01436615-7F6C-4951-8182-E106B217B190}"/>
              </a:ext>
            </a:extLst>
          </p:cNvPr>
          <p:cNvSpPr txBox="1">
            <a:spLocks/>
          </p:cNvSpPr>
          <p:nvPr/>
        </p:nvSpPr>
        <p:spPr>
          <a:xfrm>
            <a:off x="787337" y="3768103"/>
            <a:ext cx="559548" cy="4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06</a:t>
            </a:r>
          </a:p>
        </p:txBody>
      </p:sp>
      <p:sp>
        <p:nvSpPr>
          <p:cNvPr id="35" name="Google Shape;231;p23">
            <a:extLst>
              <a:ext uri="{FF2B5EF4-FFF2-40B4-BE49-F238E27FC236}">
                <a16:creationId xmlns:a16="http://schemas.microsoft.com/office/drawing/2014/main" id="{B9B9E970-1C85-4CB8-AA44-B5E41208B8FF}"/>
              </a:ext>
            </a:extLst>
          </p:cNvPr>
          <p:cNvSpPr txBox="1">
            <a:spLocks/>
          </p:cNvSpPr>
          <p:nvPr/>
        </p:nvSpPr>
        <p:spPr>
          <a:xfrm>
            <a:off x="1346885" y="3661064"/>
            <a:ext cx="6833288" cy="43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400" dirty="0"/>
              <a:t>PENGECEKAN KESESUAIAN KONFIGURASI JARINGAN DAN SERVER</a:t>
            </a:r>
          </a:p>
        </p:txBody>
      </p:sp>
      <p:sp>
        <p:nvSpPr>
          <p:cNvPr id="36" name="Google Shape;230;p23">
            <a:extLst>
              <a:ext uri="{FF2B5EF4-FFF2-40B4-BE49-F238E27FC236}">
                <a16:creationId xmlns:a16="http://schemas.microsoft.com/office/drawing/2014/main" id="{57EDD4BB-94DE-42A7-949C-68C2B1B89782}"/>
              </a:ext>
            </a:extLst>
          </p:cNvPr>
          <p:cNvSpPr txBox="1">
            <a:spLocks/>
          </p:cNvSpPr>
          <p:nvPr/>
        </p:nvSpPr>
        <p:spPr>
          <a:xfrm>
            <a:off x="787337" y="4247776"/>
            <a:ext cx="559548" cy="4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07</a:t>
            </a:r>
          </a:p>
        </p:txBody>
      </p:sp>
      <p:sp>
        <p:nvSpPr>
          <p:cNvPr id="37" name="Google Shape;231;p23">
            <a:extLst>
              <a:ext uri="{FF2B5EF4-FFF2-40B4-BE49-F238E27FC236}">
                <a16:creationId xmlns:a16="http://schemas.microsoft.com/office/drawing/2014/main" id="{848278CA-6D2B-4195-A964-C533197C5D2E}"/>
              </a:ext>
            </a:extLst>
          </p:cNvPr>
          <p:cNvSpPr txBox="1">
            <a:spLocks/>
          </p:cNvSpPr>
          <p:nvPr/>
        </p:nvSpPr>
        <p:spPr>
          <a:xfrm>
            <a:off x="1346885" y="4147904"/>
            <a:ext cx="6833288" cy="43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400" dirty="0"/>
              <a:t>PENGUJIAN AKSES INTERNET</a:t>
            </a:r>
          </a:p>
        </p:txBody>
      </p:sp>
    </p:spTree>
    <p:extLst>
      <p:ext uri="{BB962C8B-B14F-4D97-AF65-F5344CB8AC3E}">
        <p14:creationId xmlns:p14="http://schemas.microsoft.com/office/powerpoint/2010/main" val="1980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METODE PENGECEKAN</a:t>
            </a:r>
            <a:endParaRPr dirty="0"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1100399" y="1791700"/>
            <a:ext cx="5196753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Hardware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yakni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meliputi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spesifikasi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dari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dan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lokasi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pemasangan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(router, switch, dan server),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titik-titik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end point (Access Point),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serta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pemasanagn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kabel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dan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rak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server.</a:t>
            </a:r>
            <a:endParaRPr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6434375" y="17044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6452875" y="282391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6453425" y="39423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4243938" y="1405350"/>
            <a:ext cx="2076000" cy="511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PENGECEKAN HARDWARE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4221152" y="27316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PENGECEKAN SOFTWARE</a:t>
            </a:r>
          </a:p>
        </p:txBody>
      </p:sp>
      <p:sp>
        <p:nvSpPr>
          <p:cNvPr id="237" name="Google Shape;237;p23"/>
          <p:cNvSpPr/>
          <p:nvPr/>
        </p:nvSpPr>
        <p:spPr>
          <a:xfrm>
            <a:off x="7123740" y="4056920"/>
            <a:ext cx="468000" cy="46800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6617;p54">
            <a:extLst>
              <a:ext uri="{FF2B5EF4-FFF2-40B4-BE49-F238E27FC236}">
                <a16:creationId xmlns:a16="http://schemas.microsoft.com/office/drawing/2014/main" id="{D17064D9-2D69-0E27-94CD-BF9B89DF4F44}"/>
              </a:ext>
            </a:extLst>
          </p:cNvPr>
          <p:cNvSpPr/>
          <p:nvPr/>
        </p:nvSpPr>
        <p:spPr>
          <a:xfrm>
            <a:off x="7022825" y="1837713"/>
            <a:ext cx="424800" cy="424800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617;p54">
            <a:extLst>
              <a:ext uri="{FF2B5EF4-FFF2-40B4-BE49-F238E27FC236}">
                <a16:creationId xmlns:a16="http://schemas.microsoft.com/office/drawing/2014/main" id="{4A08FF5A-4CBC-10D4-3447-4086963043C8}"/>
              </a:ext>
            </a:extLst>
          </p:cNvPr>
          <p:cNvSpPr/>
          <p:nvPr/>
        </p:nvSpPr>
        <p:spPr>
          <a:xfrm>
            <a:off x="7261735" y="1641007"/>
            <a:ext cx="287577" cy="260100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6386;p53">
            <a:extLst>
              <a:ext uri="{FF2B5EF4-FFF2-40B4-BE49-F238E27FC236}">
                <a16:creationId xmlns:a16="http://schemas.microsoft.com/office/drawing/2014/main" id="{D40FBAE8-D058-BD51-5F10-C94AF474D9CC}"/>
              </a:ext>
            </a:extLst>
          </p:cNvPr>
          <p:cNvGrpSpPr/>
          <p:nvPr/>
        </p:nvGrpSpPr>
        <p:grpSpPr>
          <a:xfrm>
            <a:off x="7100375" y="2964176"/>
            <a:ext cx="504000" cy="432000"/>
            <a:chOff x="-41526450" y="3653375"/>
            <a:chExt cx="315875" cy="247350"/>
          </a:xfrm>
          <a:solidFill>
            <a:schemeClr val="accent2"/>
          </a:solidFill>
        </p:grpSpPr>
        <p:sp>
          <p:nvSpPr>
            <p:cNvPr id="23" name="Google Shape;6387;p53">
              <a:extLst>
                <a:ext uri="{FF2B5EF4-FFF2-40B4-BE49-F238E27FC236}">
                  <a16:creationId xmlns:a16="http://schemas.microsoft.com/office/drawing/2014/main" id="{328945D7-71DE-DAE4-C15D-C654C776E383}"/>
                </a:ext>
              </a:extLst>
            </p:cNvPr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388;p53">
              <a:extLst>
                <a:ext uri="{FF2B5EF4-FFF2-40B4-BE49-F238E27FC236}">
                  <a16:creationId xmlns:a16="http://schemas.microsoft.com/office/drawing/2014/main" id="{171DBD91-A4F1-BC89-E2BF-76EDDFA53BE1}"/>
                </a:ext>
              </a:extLst>
            </p:cNvPr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25;p23">
            <a:extLst>
              <a:ext uri="{FF2B5EF4-FFF2-40B4-BE49-F238E27FC236}">
                <a16:creationId xmlns:a16="http://schemas.microsoft.com/office/drawing/2014/main" id="{E6319498-9C6A-36BF-D40B-DCCAC6FD5E0E}"/>
              </a:ext>
            </a:extLst>
          </p:cNvPr>
          <p:cNvSpPr txBox="1">
            <a:spLocks/>
          </p:cNvSpPr>
          <p:nvPr/>
        </p:nvSpPr>
        <p:spPr>
          <a:xfrm>
            <a:off x="1100399" y="2828763"/>
            <a:ext cx="5196753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499110">
              <a:spcAft>
                <a:spcPts val="800"/>
              </a:spcAft>
            </a:pP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Sofware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yakni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meliputi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pada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aplikasi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management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virtualisasi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server dan backup server (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proxmox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) yang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digunakan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yang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terdiri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dari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summary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ditiap-tipa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server,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controller ARUBA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sebagai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admin panel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untuk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managemen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switch, dan access point,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controller UNIFI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sebagai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admin panel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untuk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managemen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Radio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Outdor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dan CCTV.</a:t>
            </a:r>
            <a:endParaRPr lang="en-US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8" name="Google Shape;232;p23">
            <a:extLst>
              <a:ext uri="{FF2B5EF4-FFF2-40B4-BE49-F238E27FC236}">
                <a16:creationId xmlns:a16="http://schemas.microsoft.com/office/drawing/2014/main" id="{88554006-58E5-5A9D-1C1C-BCA14036379E}"/>
              </a:ext>
            </a:extLst>
          </p:cNvPr>
          <p:cNvSpPr txBox="1">
            <a:spLocks/>
          </p:cNvSpPr>
          <p:nvPr/>
        </p:nvSpPr>
        <p:spPr>
          <a:xfrm>
            <a:off x="4243938" y="3935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PENGECEKAN SYSTEM</a:t>
            </a:r>
          </a:p>
        </p:txBody>
      </p:sp>
      <p:sp>
        <p:nvSpPr>
          <p:cNvPr id="34" name="Google Shape;225;p23">
            <a:extLst>
              <a:ext uri="{FF2B5EF4-FFF2-40B4-BE49-F238E27FC236}">
                <a16:creationId xmlns:a16="http://schemas.microsoft.com/office/drawing/2014/main" id="{20F33384-951A-5B1A-C4FE-B10E22F84E80}"/>
              </a:ext>
            </a:extLst>
          </p:cNvPr>
          <p:cNvSpPr txBox="1">
            <a:spLocks/>
          </p:cNvSpPr>
          <p:nvPr/>
        </p:nvSpPr>
        <p:spPr>
          <a:xfrm>
            <a:off x="1105136" y="4033550"/>
            <a:ext cx="5196753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499110">
              <a:spcAft>
                <a:spcPts val="800"/>
              </a:spcAft>
            </a:pP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System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yakni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meliputi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system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penyimpanan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yang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digunakan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( 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Redurent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Array of Independent Disk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atau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dikenal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dengan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RAID), system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IP Address, system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managemen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Vlans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system backup server, dan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konekstifitas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antar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menggunakan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metode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PING.</a:t>
            </a:r>
            <a:endParaRPr lang="en-US" dirty="0">
              <a:solidFill>
                <a:schemeClr val="accent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F183F2-4517-56F1-F7C0-C1B84F40BACF}"/>
              </a:ext>
            </a:extLst>
          </p:cNvPr>
          <p:cNvSpPr/>
          <p:nvPr/>
        </p:nvSpPr>
        <p:spPr>
          <a:xfrm>
            <a:off x="3838308" y="1234474"/>
            <a:ext cx="4861192" cy="3069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09697B-1ACB-CC83-ACA5-676CAD3AA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099" y="1449220"/>
            <a:ext cx="4577598" cy="2504415"/>
          </a:xfrm>
          <a:prstGeom prst="rect">
            <a:avLst/>
          </a:prstGeom>
        </p:spPr>
      </p:pic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887185" y="569201"/>
            <a:ext cx="4557531" cy="4637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01 TOPOLOGI JARINGAN &amp; SERVER</a:t>
            </a:r>
            <a:endParaRPr sz="24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477954" y="-117294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667;p34">
            <a:extLst>
              <a:ext uri="{FF2B5EF4-FFF2-40B4-BE49-F238E27FC236}">
                <a16:creationId xmlns:a16="http://schemas.microsoft.com/office/drawing/2014/main" id="{F7533774-AFF9-F941-AF4A-75AC1160F1EC}"/>
              </a:ext>
            </a:extLst>
          </p:cNvPr>
          <p:cNvSpPr/>
          <p:nvPr/>
        </p:nvSpPr>
        <p:spPr>
          <a:xfrm>
            <a:off x="3591709" y="1022350"/>
            <a:ext cx="5323691" cy="4091733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0522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asily Manage Your AT&amp;T Business Wifi With Aruba Central Access Point">
            <a:extLst>
              <a:ext uri="{FF2B5EF4-FFF2-40B4-BE49-F238E27FC236}">
                <a16:creationId xmlns:a16="http://schemas.microsoft.com/office/drawing/2014/main" id="{2E1A75E3-F3D3-4A1B-A8E0-C64398D78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8900"/>
            <a:ext cx="6096000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57AFC7-7915-4522-84CA-C5D009365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1" y="88900"/>
            <a:ext cx="29337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8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5683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02 MAPPING KONFIGURASI JARINGAN DAN SERVER</a:t>
            </a:r>
            <a:endParaRPr sz="24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004" name="Google Shape;1004;p37"/>
          <p:cNvSpPr/>
          <p:nvPr/>
        </p:nvSpPr>
        <p:spPr>
          <a:xfrm>
            <a:off x="1283791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1698369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1954774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1949778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1978095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2014713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1784119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1784119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4022716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3771307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4027712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4088482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4051848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3857887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2986255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2734830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2989575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3051190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3015387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2821410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2821410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5059177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4807768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5063343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5124959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5088325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4894348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4894348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1180855" y="1297658"/>
            <a:ext cx="1640555" cy="219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KONFIGURASI ROUTER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1227681" y="1479151"/>
            <a:ext cx="154249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DHCP Server, DNS Server, Default Gateway, Network Address Translation (NAT) dan VPN</a:t>
            </a:r>
            <a:endParaRPr sz="1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004;p37">
            <a:extLst>
              <a:ext uri="{FF2B5EF4-FFF2-40B4-BE49-F238E27FC236}">
                <a16:creationId xmlns:a16="http://schemas.microsoft.com/office/drawing/2014/main" id="{ED97156A-5595-DEF7-F7B2-96D0BF64038F}"/>
              </a:ext>
            </a:extLst>
          </p:cNvPr>
          <p:cNvSpPr/>
          <p:nvPr/>
        </p:nvSpPr>
        <p:spPr>
          <a:xfrm>
            <a:off x="3361425" y="2652685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17;p37">
            <a:extLst>
              <a:ext uri="{FF2B5EF4-FFF2-40B4-BE49-F238E27FC236}">
                <a16:creationId xmlns:a16="http://schemas.microsoft.com/office/drawing/2014/main" id="{C370C146-92E2-647B-F870-E84179DBF995}"/>
              </a:ext>
            </a:extLst>
          </p:cNvPr>
          <p:cNvSpPr/>
          <p:nvPr/>
        </p:nvSpPr>
        <p:spPr>
          <a:xfrm>
            <a:off x="6112284" y="1998741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18;p37">
            <a:extLst>
              <a:ext uri="{FF2B5EF4-FFF2-40B4-BE49-F238E27FC236}">
                <a16:creationId xmlns:a16="http://schemas.microsoft.com/office/drawing/2014/main" id="{78D32B96-269C-E1B7-58F7-6394F8C79531}"/>
              </a:ext>
            </a:extLst>
          </p:cNvPr>
          <p:cNvSpPr/>
          <p:nvPr/>
        </p:nvSpPr>
        <p:spPr>
          <a:xfrm>
            <a:off x="5860875" y="2715521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19;p37">
            <a:extLst>
              <a:ext uri="{FF2B5EF4-FFF2-40B4-BE49-F238E27FC236}">
                <a16:creationId xmlns:a16="http://schemas.microsoft.com/office/drawing/2014/main" id="{3A5159C7-61A5-12F3-8EDE-7C619CBE8E86}"/>
              </a:ext>
            </a:extLst>
          </p:cNvPr>
          <p:cNvSpPr/>
          <p:nvPr/>
        </p:nvSpPr>
        <p:spPr>
          <a:xfrm>
            <a:off x="6117280" y="2663899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20;p37">
            <a:extLst>
              <a:ext uri="{FF2B5EF4-FFF2-40B4-BE49-F238E27FC236}">
                <a16:creationId xmlns:a16="http://schemas.microsoft.com/office/drawing/2014/main" id="{21660CAF-AC26-E96E-C6B4-3FE5E61DB7FB}"/>
              </a:ext>
            </a:extLst>
          </p:cNvPr>
          <p:cNvSpPr/>
          <p:nvPr/>
        </p:nvSpPr>
        <p:spPr>
          <a:xfrm>
            <a:off x="6178050" y="2063661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21;p37">
            <a:extLst>
              <a:ext uri="{FF2B5EF4-FFF2-40B4-BE49-F238E27FC236}">
                <a16:creationId xmlns:a16="http://schemas.microsoft.com/office/drawing/2014/main" id="{907AABD5-BE5B-9B69-FAA9-9E8608E99FA1}"/>
              </a:ext>
            </a:extLst>
          </p:cNvPr>
          <p:cNvSpPr/>
          <p:nvPr/>
        </p:nvSpPr>
        <p:spPr>
          <a:xfrm>
            <a:off x="6141416" y="2027043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22;p37">
            <a:extLst>
              <a:ext uri="{FF2B5EF4-FFF2-40B4-BE49-F238E27FC236}">
                <a16:creationId xmlns:a16="http://schemas.microsoft.com/office/drawing/2014/main" id="{6F4B0A7C-6C70-42A4-FB12-C3EB13DAEC12}"/>
              </a:ext>
            </a:extLst>
          </p:cNvPr>
          <p:cNvSpPr/>
          <p:nvPr/>
        </p:nvSpPr>
        <p:spPr>
          <a:xfrm>
            <a:off x="5947455" y="2801256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048;p37">
            <a:extLst>
              <a:ext uri="{FF2B5EF4-FFF2-40B4-BE49-F238E27FC236}">
                <a16:creationId xmlns:a16="http://schemas.microsoft.com/office/drawing/2014/main" id="{F0FCB14B-423F-E43E-4957-286D0D426863}"/>
              </a:ext>
            </a:extLst>
          </p:cNvPr>
          <p:cNvGrpSpPr/>
          <p:nvPr/>
        </p:nvGrpSpPr>
        <p:grpSpPr>
          <a:xfrm>
            <a:off x="6066087" y="2899135"/>
            <a:ext cx="222293" cy="237986"/>
            <a:chOff x="5029650" y="894850"/>
            <a:chExt cx="1559950" cy="1670075"/>
          </a:xfrm>
        </p:grpSpPr>
        <p:sp>
          <p:nvSpPr>
            <p:cNvPr id="12" name="Google Shape;1049;p37">
              <a:extLst>
                <a:ext uri="{FF2B5EF4-FFF2-40B4-BE49-F238E27FC236}">
                  <a16:creationId xmlns:a16="http://schemas.microsoft.com/office/drawing/2014/main" id="{9780F45E-99D7-FCA9-3538-2C780C550941}"/>
                </a:ext>
              </a:extLst>
            </p:cNvPr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50;p37">
              <a:extLst>
                <a:ext uri="{FF2B5EF4-FFF2-40B4-BE49-F238E27FC236}">
                  <a16:creationId xmlns:a16="http://schemas.microsoft.com/office/drawing/2014/main" id="{7FEC746A-E8A0-339C-0780-0035C4D61952}"/>
                </a:ext>
              </a:extLst>
            </p:cNvPr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51;p37">
              <a:extLst>
                <a:ext uri="{FF2B5EF4-FFF2-40B4-BE49-F238E27FC236}">
                  <a16:creationId xmlns:a16="http://schemas.microsoft.com/office/drawing/2014/main" id="{E81F3F6F-3E81-04A7-3FE0-BAE9457EBA48}"/>
                </a:ext>
              </a:extLst>
            </p:cNvPr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52;p37">
              <a:extLst>
                <a:ext uri="{FF2B5EF4-FFF2-40B4-BE49-F238E27FC236}">
                  <a16:creationId xmlns:a16="http://schemas.microsoft.com/office/drawing/2014/main" id="{4A64F07A-FE3F-DCFE-53DD-088E281C8BDB}"/>
                </a:ext>
              </a:extLst>
            </p:cNvPr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031;p37">
            <a:extLst>
              <a:ext uri="{FF2B5EF4-FFF2-40B4-BE49-F238E27FC236}">
                <a16:creationId xmlns:a16="http://schemas.microsoft.com/office/drawing/2014/main" id="{3AF96CE5-11D7-969F-DCE1-AFB1B7CB759E}"/>
              </a:ext>
            </a:extLst>
          </p:cNvPr>
          <p:cNvSpPr/>
          <p:nvPr/>
        </p:nvSpPr>
        <p:spPr>
          <a:xfrm>
            <a:off x="7141845" y="3942427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032;p37">
            <a:extLst>
              <a:ext uri="{FF2B5EF4-FFF2-40B4-BE49-F238E27FC236}">
                <a16:creationId xmlns:a16="http://schemas.microsoft.com/office/drawing/2014/main" id="{4E6851C5-E6C7-BEC3-C2DE-D211431A5ECB}"/>
              </a:ext>
            </a:extLst>
          </p:cNvPr>
          <p:cNvSpPr/>
          <p:nvPr/>
        </p:nvSpPr>
        <p:spPr>
          <a:xfrm>
            <a:off x="6890436" y="2723658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33;p37">
            <a:extLst>
              <a:ext uri="{FF2B5EF4-FFF2-40B4-BE49-F238E27FC236}">
                <a16:creationId xmlns:a16="http://schemas.microsoft.com/office/drawing/2014/main" id="{A1CDAB11-F4B9-380F-E0A1-23BFF8474388}"/>
              </a:ext>
            </a:extLst>
          </p:cNvPr>
          <p:cNvSpPr/>
          <p:nvPr/>
        </p:nvSpPr>
        <p:spPr>
          <a:xfrm>
            <a:off x="7146011" y="334969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034;p37">
            <a:extLst>
              <a:ext uri="{FF2B5EF4-FFF2-40B4-BE49-F238E27FC236}">
                <a16:creationId xmlns:a16="http://schemas.microsoft.com/office/drawing/2014/main" id="{1A5C34C4-8B9D-8EE7-0573-32E6228B4007}"/>
              </a:ext>
            </a:extLst>
          </p:cNvPr>
          <p:cNvSpPr/>
          <p:nvPr/>
        </p:nvSpPr>
        <p:spPr>
          <a:xfrm>
            <a:off x="7207627" y="3166538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035;p37">
            <a:extLst>
              <a:ext uri="{FF2B5EF4-FFF2-40B4-BE49-F238E27FC236}">
                <a16:creationId xmlns:a16="http://schemas.microsoft.com/office/drawing/2014/main" id="{2C1150C0-B1F7-7533-A24A-1C67C021285B}"/>
              </a:ext>
            </a:extLst>
          </p:cNvPr>
          <p:cNvSpPr/>
          <p:nvPr/>
        </p:nvSpPr>
        <p:spPr>
          <a:xfrm>
            <a:off x="7170993" y="3970729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36;p37">
            <a:extLst>
              <a:ext uri="{FF2B5EF4-FFF2-40B4-BE49-F238E27FC236}">
                <a16:creationId xmlns:a16="http://schemas.microsoft.com/office/drawing/2014/main" id="{215B11D5-E609-C828-F8C9-CB22ED811B7B}"/>
              </a:ext>
            </a:extLst>
          </p:cNvPr>
          <p:cNvSpPr/>
          <p:nvPr/>
        </p:nvSpPr>
        <p:spPr>
          <a:xfrm>
            <a:off x="6977016" y="280939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037;p37">
            <a:extLst>
              <a:ext uri="{FF2B5EF4-FFF2-40B4-BE49-F238E27FC236}">
                <a16:creationId xmlns:a16="http://schemas.microsoft.com/office/drawing/2014/main" id="{A91D29E5-2CB2-7F83-47A5-5512DF9F6D61}"/>
              </a:ext>
            </a:extLst>
          </p:cNvPr>
          <p:cNvSpPr/>
          <p:nvPr/>
        </p:nvSpPr>
        <p:spPr>
          <a:xfrm>
            <a:off x="6977016" y="280939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26;p23">
            <a:extLst>
              <a:ext uri="{FF2B5EF4-FFF2-40B4-BE49-F238E27FC236}">
                <a16:creationId xmlns:a16="http://schemas.microsoft.com/office/drawing/2014/main" id="{2045D15B-62ED-927B-1DF2-1CB0ED2731D6}"/>
              </a:ext>
            </a:extLst>
          </p:cNvPr>
          <p:cNvSpPr txBox="1">
            <a:spLocks/>
          </p:cNvSpPr>
          <p:nvPr/>
        </p:nvSpPr>
        <p:spPr>
          <a:xfrm>
            <a:off x="1776500" y="2675937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30" name="Google Shape;226;p23">
            <a:extLst>
              <a:ext uri="{FF2B5EF4-FFF2-40B4-BE49-F238E27FC236}">
                <a16:creationId xmlns:a16="http://schemas.microsoft.com/office/drawing/2014/main" id="{BECEE9D4-0B79-BCBF-BE0F-6B19616F68A8}"/>
              </a:ext>
            </a:extLst>
          </p:cNvPr>
          <p:cNvSpPr txBox="1">
            <a:spLocks/>
          </p:cNvSpPr>
          <p:nvPr/>
        </p:nvSpPr>
        <p:spPr>
          <a:xfrm>
            <a:off x="2820113" y="2675937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31" name="Google Shape;1039;p37">
            <a:extLst>
              <a:ext uri="{FF2B5EF4-FFF2-40B4-BE49-F238E27FC236}">
                <a16:creationId xmlns:a16="http://schemas.microsoft.com/office/drawing/2014/main" id="{24090742-36F8-A8A5-C936-D61682C97FB1}"/>
              </a:ext>
            </a:extLst>
          </p:cNvPr>
          <p:cNvSpPr txBox="1">
            <a:spLocks/>
          </p:cNvSpPr>
          <p:nvPr/>
        </p:nvSpPr>
        <p:spPr>
          <a:xfrm>
            <a:off x="2216390" y="4064618"/>
            <a:ext cx="1640555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SWITCH</a:t>
            </a:r>
          </a:p>
        </p:txBody>
      </p:sp>
      <p:sp>
        <p:nvSpPr>
          <p:cNvPr id="32" name="Google Shape;1045;p37">
            <a:extLst>
              <a:ext uri="{FF2B5EF4-FFF2-40B4-BE49-F238E27FC236}">
                <a16:creationId xmlns:a16="http://schemas.microsoft.com/office/drawing/2014/main" id="{630F0BCB-02A0-4AD2-DF48-8D8AEA104093}"/>
              </a:ext>
            </a:extLst>
          </p:cNvPr>
          <p:cNvSpPr txBox="1">
            <a:spLocks/>
          </p:cNvSpPr>
          <p:nvPr/>
        </p:nvSpPr>
        <p:spPr>
          <a:xfrm>
            <a:off x="2200015" y="4243561"/>
            <a:ext cx="154249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5621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Virtual LAN (Server, LAN, dan Wireless), dan Trunking</a:t>
            </a:r>
            <a:endParaRPr lang="en-US" sz="7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Google Shape;1039;p37">
            <a:extLst>
              <a:ext uri="{FF2B5EF4-FFF2-40B4-BE49-F238E27FC236}">
                <a16:creationId xmlns:a16="http://schemas.microsoft.com/office/drawing/2014/main" id="{A1B8F951-49D8-C472-726D-69B74DD57707}"/>
              </a:ext>
            </a:extLst>
          </p:cNvPr>
          <p:cNvSpPr txBox="1">
            <a:spLocks/>
          </p:cNvSpPr>
          <p:nvPr/>
        </p:nvSpPr>
        <p:spPr>
          <a:xfrm>
            <a:off x="3156243" y="1303068"/>
            <a:ext cx="1936117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MAIN SERVER</a:t>
            </a:r>
          </a:p>
        </p:txBody>
      </p:sp>
      <p:sp>
        <p:nvSpPr>
          <p:cNvPr id="34" name="Google Shape;1045;p37">
            <a:extLst>
              <a:ext uri="{FF2B5EF4-FFF2-40B4-BE49-F238E27FC236}">
                <a16:creationId xmlns:a16="http://schemas.microsoft.com/office/drawing/2014/main" id="{3BEA3B4D-CB48-D5F8-7D1A-D22E37B52E3C}"/>
              </a:ext>
            </a:extLst>
          </p:cNvPr>
          <p:cNvSpPr txBox="1">
            <a:spLocks/>
          </p:cNvSpPr>
          <p:nvPr/>
        </p:nvSpPr>
        <p:spPr>
          <a:xfrm>
            <a:off x="3264223" y="1483802"/>
            <a:ext cx="1720156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Management server, Raid 1+0,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Intalasi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Hypervisor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Proxmox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Cluster, system backup, dan Linux Container (LXC) </a:t>
            </a:r>
            <a:endParaRPr lang="en-ID" sz="1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5" name="Google Shape;1039;p37">
            <a:extLst>
              <a:ext uri="{FF2B5EF4-FFF2-40B4-BE49-F238E27FC236}">
                <a16:creationId xmlns:a16="http://schemas.microsoft.com/office/drawing/2014/main" id="{0BFB8D9B-3E87-DAA0-5A7A-04A9B05EE75E}"/>
              </a:ext>
            </a:extLst>
          </p:cNvPr>
          <p:cNvSpPr txBox="1">
            <a:spLocks/>
          </p:cNvSpPr>
          <p:nvPr/>
        </p:nvSpPr>
        <p:spPr>
          <a:xfrm>
            <a:off x="4158562" y="4052769"/>
            <a:ext cx="2099682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BACKUP SERVER</a:t>
            </a:r>
          </a:p>
        </p:txBody>
      </p:sp>
      <p:sp>
        <p:nvSpPr>
          <p:cNvPr id="36" name="Google Shape;1045;p37">
            <a:extLst>
              <a:ext uri="{FF2B5EF4-FFF2-40B4-BE49-F238E27FC236}">
                <a16:creationId xmlns:a16="http://schemas.microsoft.com/office/drawing/2014/main" id="{679FDDC4-9F28-7B05-FBD8-823143DC2E6B}"/>
              </a:ext>
            </a:extLst>
          </p:cNvPr>
          <p:cNvSpPr txBox="1">
            <a:spLocks/>
          </p:cNvSpPr>
          <p:nvPr/>
        </p:nvSpPr>
        <p:spPr>
          <a:xfrm>
            <a:off x="3996577" y="4251901"/>
            <a:ext cx="2232035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5621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Proxmox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Backup Server dan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dikoneksikan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ke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main server</a:t>
            </a:r>
            <a:endParaRPr lang="en-US" sz="7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7" name="Google Shape;1039;p37">
            <a:extLst>
              <a:ext uri="{FF2B5EF4-FFF2-40B4-BE49-F238E27FC236}">
                <a16:creationId xmlns:a16="http://schemas.microsoft.com/office/drawing/2014/main" id="{163AA463-AD8C-4B02-4BDB-D6403FAA6C22}"/>
              </a:ext>
            </a:extLst>
          </p:cNvPr>
          <p:cNvSpPr txBox="1">
            <a:spLocks/>
          </p:cNvSpPr>
          <p:nvPr/>
        </p:nvSpPr>
        <p:spPr>
          <a:xfrm>
            <a:off x="5234876" y="1317249"/>
            <a:ext cx="1936117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ACCESS POINT</a:t>
            </a:r>
          </a:p>
        </p:txBody>
      </p:sp>
      <p:sp>
        <p:nvSpPr>
          <p:cNvPr id="38" name="Google Shape;1045;p37">
            <a:extLst>
              <a:ext uri="{FF2B5EF4-FFF2-40B4-BE49-F238E27FC236}">
                <a16:creationId xmlns:a16="http://schemas.microsoft.com/office/drawing/2014/main" id="{BA832F29-7C05-C7A1-DB7D-29907EB76FC2}"/>
              </a:ext>
            </a:extLst>
          </p:cNvPr>
          <p:cNvSpPr txBox="1">
            <a:spLocks/>
          </p:cNvSpPr>
          <p:nvPr/>
        </p:nvSpPr>
        <p:spPr>
          <a:xfrm>
            <a:off x="5229538" y="1492994"/>
            <a:ext cx="1936117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Aruba central, WPA2-Personal,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Mengaktifkan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Wifi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2,4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Ghz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dan 5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Ghz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lang="en-ID" sz="7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9" name="Google Shape;1039;p37">
            <a:extLst>
              <a:ext uri="{FF2B5EF4-FFF2-40B4-BE49-F238E27FC236}">
                <a16:creationId xmlns:a16="http://schemas.microsoft.com/office/drawing/2014/main" id="{C4C74894-4EC4-CCA9-93CD-8E5E564C54D2}"/>
              </a:ext>
            </a:extLst>
          </p:cNvPr>
          <p:cNvSpPr txBox="1">
            <a:spLocks/>
          </p:cNvSpPr>
          <p:nvPr/>
        </p:nvSpPr>
        <p:spPr>
          <a:xfrm>
            <a:off x="6305900" y="4043521"/>
            <a:ext cx="1936117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CCTV</a:t>
            </a:r>
          </a:p>
        </p:txBody>
      </p:sp>
      <p:sp>
        <p:nvSpPr>
          <p:cNvPr id="40" name="Google Shape;1045;p37">
            <a:extLst>
              <a:ext uri="{FF2B5EF4-FFF2-40B4-BE49-F238E27FC236}">
                <a16:creationId xmlns:a16="http://schemas.microsoft.com/office/drawing/2014/main" id="{36B1BCEA-23D2-C02A-C7A5-CA07A89B1879}"/>
              </a:ext>
            </a:extLst>
          </p:cNvPr>
          <p:cNvSpPr txBox="1">
            <a:spLocks/>
          </p:cNvSpPr>
          <p:nvPr/>
        </p:nvSpPr>
        <p:spPr>
          <a:xfrm>
            <a:off x="6305900" y="4247230"/>
            <a:ext cx="1936117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akses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secara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local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ataupun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remote</a:t>
            </a:r>
            <a:endParaRPr lang="en-ID" sz="1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1" name="Google Shape;1037;p37">
            <a:extLst>
              <a:ext uri="{FF2B5EF4-FFF2-40B4-BE49-F238E27FC236}">
                <a16:creationId xmlns:a16="http://schemas.microsoft.com/office/drawing/2014/main" id="{D50F7C44-BB15-8E08-97CA-0494E6B08D8E}"/>
              </a:ext>
            </a:extLst>
          </p:cNvPr>
          <p:cNvSpPr/>
          <p:nvPr/>
        </p:nvSpPr>
        <p:spPr>
          <a:xfrm>
            <a:off x="3859998" y="280798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037;p37">
            <a:extLst>
              <a:ext uri="{FF2B5EF4-FFF2-40B4-BE49-F238E27FC236}">
                <a16:creationId xmlns:a16="http://schemas.microsoft.com/office/drawing/2014/main" id="{B7729F81-33DE-9F33-5FFB-3819DEE840EF}"/>
              </a:ext>
            </a:extLst>
          </p:cNvPr>
          <p:cNvSpPr/>
          <p:nvPr/>
        </p:nvSpPr>
        <p:spPr>
          <a:xfrm>
            <a:off x="5947455" y="280782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226;p23">
            <a:extLst>
              <a:ext uri="{FF2B5EF4-FFF2-40B4-BE49-F238E27FC236}">
                <a16:creationId xmlns:a16="http://schemas.microsoft.com/office/drawing/2014/main" id="{F3F70F40-B80C-809C-B78C-F0571C2A9592}"/>
              </a:ext>
            </a:extLst>
          </p:cNvPr>
          <p:cNvSpPr txBox="1">
            <a:spLocks/>
          </p:cNvSpPr>
          <p:nvPr/>
        </p:nvSpPr>
        <p:spPr>
          <a:xfrm>
            <a:off x="3856953" y="2683212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44" name="Google Shape;226;p23">
            <a:extLst>
              <a:ext uri="{FF2B5EF4-FFF2-40B4-BE49-F238E27FC236}">
                <a16:creationId xmlns:a16="http://schemas.microsoft.com/office/drawing/2014/main" id="{75B83FD6-4DF1-B10B-C7E7-AD42CCEEFE2B}"/>
              </a:ext>
            </a:extLst>
          </p:cNvPr>
          <p:cNvSpPr txBox="1">
            <a:spLocks/>
          </p:cNvSpPr>
          <p:nvPr/>
        </p:nvSpPr>
        <p:spPr>
          <a:xfrm>
            <a:off x="4892360" y="2675163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45" name="Google Shape;226;p23">
            <a:extLst>
              <a:ext uri="{FF2B5EF4-FFF2-40B4-BE49-F238E27FC236}">
                <a16:creationId xmlns:a16="http://schemas.microsoft.com/office/drawing/2014/main" id="{9B00BFC3-CCB3-C70D-47FC-8A4A768C2659}"/>
              </a:ext>
            </a:extLst>
          </p:cNvPr>
          <p:cNvSpPr txBox="1">
            <a:spLocks/>
          </p:cNvSpPr>
          <p:nvPr/>
        </p:nvSpPr>
        <p:spPr>
          <a:xfrm>
            <a:off x="5943996" y="2681356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48" name="Google Shape;226;p23">
            <a:extLst>
              <a:ext uri="{FF2B5EF4-FFF2-40B4-BE49-F238E27FC236}">
                <a16:creationId xmlns:a16="http://schemas.microsoft.com/office/drawing/2014/main" id="{30601107-1AD6-7B07-5ECC-2EAF54F27130}"/>
              </a:ext>
            </a:extLst>
          </p:cNvPr>
          <p:cNvSpPr txBox="1">
            <a:spLocks/>
          </p:cNvSpPr>
          <p:nvPr/>
        </p:nvSpPr>
        <p:spPr>
          <a:xfrm>
            <a:off x="6966967" y="2689409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E91B50-4690-4AD7-97D0-259FBE44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62" y="0"/>
            <a:ext cx="3638729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C9D0AD-38A4-4772-8C49-34303F6C5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363" y="0"/>
            <a:ext cx="3638729" cy="514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F0EA42-FDE7-4CDC-9764-3B44DBF44264}"/>
              </a:ext>
            </a:extLst>
          </p:cNvPr>
          <p:cNvSpPr txBox="1"/>
          <p:nvPr/>
        </p:nvSpPr>
        <p:spPr>
          <a:xfrm>
            <a:off x="4959162" y="2730842"/>
            <a:ext cx="3421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Arial Rounded MT Bold" panose="020F0704030504030204" pitchFamily="34" charset="0"/>
              </a:rPr>
              <a:t>03-04</a:t>
            </a:r>
          </a:p>
          <a:p>
            <a:pPr algn="ctr"/>
            <a:r>
              <a:rPr lang="en-US" sz="1600" b="1" dirty="0" err="1">
                <a:solidFill>
                  <a:schemeClr val="bg2"/>
                </a:solidFill>
                <a:latin typeface="Arial Rounded MT Bold" panose="020F0704030504030204" pitchFamily="34" charset="0"/>
              </a:rPr>
              <a:t>Membuat</a:t>
            </a:r>
            <a:r>
              <a:rPr lang="en-US" sz="1600" b="1" dirty="0">
                <a:solidFill>
                  <a:schemeClr val="bg2"/>
                </a:solidFill>
                <a:latin typeface="Arial Rounded MT Bold" panose="020F0704030504030204" pitchFamily="34" charset="0"/>
              </a:rPr>
              <a:t> Daftar Kebutuhan </a:t>
            </a:r>
          </a:p>
          <a:p>
            <a:pPr algn="ctr"/>
            <a:r>
              <a:rPr lang="en-US" sz="1600" b="1" dirty="0" err="1">
                <a:solidFill>
                  <a:schemeClr val="bg2"/>
                </a:solidFill>
                <a:latin typeface="Arial Rounded MT Bold" panose="020F0704030504030204" pitchFamily="34" charset="0"/>
              </a:rPr>
              <a:t>Pengecekan</a:t>
            </a:r>
            <a:r>
              <a:rPr lang="en-US" sz="1600" b="1" dirty="0">
                <a:solidFill>
                  <a:schemeClr val="bg2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Arial Rounded MT Bold" panose="020F0704030504030204" pitchFamily="34" charset="0"/>
              </a:rPr>
              <a:t>Kesesuaian</a:t>
            </a:r>
            <a:r>
              <a:rPr lang="en-US" sz="1600" b="1" dirty="0">
                <a:solidFill>
                  <a:schemeClr val="bg2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Arial Rounded MT Bold" panose="020F0704030504030204" pitchFamily="34" charset="0"/>
              </a:rPr>
              <a:t>Barang</a:t>
            </a:r>
            <a:endParaRPr lang="en-ID" sz="1600" b="1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46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5540-759B-4E48-899C-21B0E9740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89" y="261490"/>
            <a:ext cx="8520600" cy="606600"/>
          </a:xfrm>
        </p:spPr>
        <p:txBody>
          <a:bodyPr/>
          <a:lstStyle/>
          <a:p>
            <a:r>
              <a:rPr lang="en-US" sz="2000" dirty="0"/>
              <a:t>05 PENGECEKAN KESESUAIAN INSTALASI JARINGAN DAN SERVER</a:t>
            </a:r>
            <a:endParaRPr lang="en-ID" sz="2000" dirty="0"/>
          </a:p>
        </p:txBody>
      </p:sp>
      <p:sp>
        <p:nvSpPr>
          <p:cNvPr id="8" name="Google Shape;1004;p37">
            <a:extLst>
              <a:ext uri="{FF2B5EF4-FFF2-40B4-BE49-F238E27FC236}">
                <a16:creationId xmlns:a16="http://schemas.microsoft.com/office/drawing/2014/main" id="{1B2E8D91-A5E9-4526-9187-D7691A73AE2E}"/>
              </a:ext>
            </a:extLst>
          </p:cNvPr>
          <p:cNvSpPr/>
          <p:nvPr/>
        </p:nvSpPr>
        <p:spPr>
          <a:xfrm>
            <a:off x="1283791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005;p37">
            <a:extLst>
              <a:ext uri="{FF2B5EF4-FFF2-40B4-BE49-F238E27FC236}">
                <a16:creationId xmlns:a16="http://schemas.microsoft.com/office/drawing/2014/main" id="{67E6DD28-122D-48D1-93FD-928D993ACB59}"/>
              </a:ext>
            </a:extLst>
          </p:cNvPr>
          <p:cNvSpPr/>
          <p:nvPr/>
        </p:nvSpPr>
        <p:spPr>
          <a:xfrm>
            <a:off x="1698369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06;p37">
            <a:extLst>
              <a:ext uri="{FF2B5EF4-FFF2-40B4-BE49-F238E27FC236}">
                <a16:creationId xmlns:a16="http://schemas.microsoft.com/office/drawing/2014/main" id="{AAE19676-491B-48D9-A7A2-B31AC2CBCF15}"/>
              </a:ext>
            </a:extLst>
          </p:cNvPr>
          <p:cNvSpPr/>
          <p:nvPr/>
        </p:nvSpPr>
        <p:spPr>
          <a:xfrm>
            <a:off x="1954774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07;p37">
            <a:extLst>
              <a:ext uri="{FF2B5EF4-FFF2-40B4-BE49-F238E27FC236}">
                <a16:creationId xmlns:a16="http://schemas.microsoft.com/office/drawing/2014/main" id="{E5808B47-45B6-4A4B-94EB-13D0E5742E42}"/>
              </a:ext>
            </a:extLst>
          </p:cNvPr>
          <p:cNvSpPr/>
          <p:nvPr/>
        </p:nvSpPr>
        <p:spPr>
          <a:xfrm>
            <a:off x="1949778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08;p37">
            <a:extLst>
              <a:ext uri="{FF2B5EF4-FFF2-40B4-BE49-F238E27FC236}">
                <a16:creationId xmlns:a16="http://schemas.microsoft.com/office/drawing/2014/main" id="{4B0F96E2-E4BC-40FA-AD24-A94792EEBC42}"/>
              </a:ext>
            </a:extLst>
          </p:cNvPr>
          <p:cNvSpPr/>
          <p:nvPr/>
        </p:nvSpPr>
        <p:spPr>
          <a:xfrm>
            <a:off x="1978095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09;p37">
            <a:extLst>
              <a:ext uri="{FF2B5EF4-FFF2-40B4-BE49-F238E27FC236}">
                <a16:creationId xmlns:a16="http://schemas.microsoft.com/office/drawing/2014/main" id="{283BEDE1-B4E4-4BD6-924F-8829FC3D1972}"/>
              </a:ext>
            </a:extLst>
          </p:cNvPr>
          <p:cNvSpPr/>
          <p:nvPr/>
        </p:nvSpPr>
        <p:spPr>
          <a:xfrm>
            <a:off x="2014713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10;p37">
            <a:extLst>
              <a:ext uri="{FF2B5EF4-FFF2-40B4-BE49-F238E27FC236}">
                <a16:creationId xmlns:a16="http://schemas.microsoft.com/office/drawing/2014/main" id="{9CD27397-9220-41DB-AB63-BC3846A16008}"/>
              </a:ext>
            </a:extLst>
          </p:cNvPr>
          <p:cNvSpPr/>
          <p:nvPr/>
        </p:nvSpPr>
        <p:spPr>
          <a:xfrm>
            <a:off x="1784119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011;p37">
            <a:extLst>
              <a:ext uri="{FF2B5EF4-FFF2-40B4-BE49-F238E27FC236}">
                <a16:creationId xmlns:a16="http://schemas.microsoft.com/office/drawing/2014/main" id="{9D9D8EAD-4A23-4E29-BD6B-5FA345F1D8C3}"/>
              </a:ext>
            </a:extLst>
          </p:cNvPr>
          <p:cNvSpPr/>
          <p:nvPr/>
        </p:nvSpPr>
        <p:spPr>
          <a:xfrm>
            <a:off x="1784119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017;p37">
            <a:extLst>
              <a:ext uri="{FF2B5EF4-FFF2-40B4-BE49-F238E27FC236}">
                <a16:creationId xmlns:a16="http://schemas.microsoft.com/office/drawing/2014/main" id="{8F1A0808-3DEA-4206-AEB5-CEED84157128}"/>
              </a:ext>
            </a:extLst>
          </p:cNvPr>
          <p:cNvSpPr/>
          <p:nvPr/>
        </p:nvSpPr>
        <p:spPr>
          <a:xfrm>
            <a:off x="4022716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018;p37">
            <a:extLst>
              <a:ext uri="{FF2B5EF4-FFF2-40B4-BE49-F238E27FC236}">
                <a16:creationId xmlns:a16="http://schemas.microsoft.com/office/drawing/2014/main" id="{61A05B01-AEAD-4740-A5C7-022AE829AC85}"/>
              </a:ext>
            </a:extLst>
          </p:cNvPr>
          <p:cNvSpPr/>
          <p:nvPr/>
        </p:nvSpPr>
        <p:spPr>
          <a:xfrm>
            <a:off x="3771307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19;p37">
            <a:extLst>
              <a:ext uri="{FF2B5EF4-FFF2-40B4-BE49-F238E27FC236}">
                <a16:creationId xmlns:a16="http://schemas.microsoft.com/office/drawing/2014/main" id="{B79F7E9F-540F-4349-9F67-B3B33CEF7491}"/>
              </a:ext>
            </a:extLst>
          </p:cNvPr>
          <p:cNvSpPr/>
          <p:nvPr/>
        </p:nvSpPr>
        <p:spPr>
          <a:xfrm>
            <a:off x="4027712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020;p37">
            <a:extLst>
              <a:ext uri="{FF2B5EF4-FFF2-40B4-BE49-F238E27FC236}">
                <a16:creationId xmlns:a16="http://schemas.microsoft.com/office/drawing/2014/main" id="{BCFAA907-77C7-48F4-9A0B-8FACD104FC45}"/>
              </a:ext>
            </a:extLst>
          </p:cNvPr>
          <p:cNvSpPr/>
          <p:nvPr/>
        </p:nvSpPr>
        <p:spPr>
          <a:xfrm>
            <a:off x="4088482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021;p37">
            <a:extLst>
              <a:ext uri="{FF2B5EF4-FFF2-40B4-BE49-F238E27FC236}">
                <a16:creationId xmlns:a16="http://schemas.microsoft.com/office/drawing/2014/main" id="{43627768-6D1D-4ECF-871B-163D4E0861EA}"/>
              </a:ext>
            </a:extLst>
          </p:cNvPr>
          <p:cNvSpPr/>
          <p:nvPr/>
        </p:nvSpPr>
        <p:spPr>
          <a:xfrm>
            <a:off x="4051848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22;p37">
            <a:extLst>
              <a:ext uri="{FF2B5EF4-FFF2-40B4-BE49-F238E27FC236}">
                <a16:creationId xmlns:a16="http://schemas.microsoft.com/office/drawing/2014/main" id="{12C6CD95-7D42-4C1A-A4A4-2776FACAF985}"/>
              </a:ext>
            </a:extLst>
          </p:cNvPr>
          <p:cNvSpPr/>
          <p:nvPr/>
        </p:nvSpPr>
        <p:spPr>
          <a:xfrm>
            <a:off x="3857887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024;p37">
            <a:extLst>
              <a:ext uri="{FF2B5EF4-FFF2-40B4-BE49-F238E27FC236}">
                <a16:creationId xmlns:a16="http://schemas.microsoft.com/office/drawing/2014/main" id="{829ED9CB-61B0-4308-91DE-3D28A9F262BC}"/>
              </a:ext>
            </a:extLst>
          </p:cNvPr>
          <p:cNvSpPr/>
          <p:nvPr/>
        </p:nvSpPr>
        <p:spPr>
          <a:xfrm>
            <a:off x="2986255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025;p37">
            <a:extLst>
              <a:ext uri="{FF2B5EF4-FFF2-40B4-BE49-F238E27FC236}">
                <a16:creationId xmlns:a16="http://schemas.microsoft.com/office/drawing/2014/main" id="{B73C9FCC-A17A-4541-A4A3-EEDED73777D1}"/>
              </a:ext>
            </a:extLst>
          </p:cNvPr>
          <p:cNvSpPr/>
          <p:nvPr/>
        </p:nvSpPr>
        <p:spPr>
          <a:xfrm>
            <a:off x="2734830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026;p37">
            <a:extLst>
              <a:ext uri="{FF2B5EF4-FFF2-40B4-BE49-F238E27FC236}">
                <a16:creationId xmlns:a16="http://schemas.microsoft.com/office/drawing/2014/main" id="{C16CB693-4C5D-4AD2-B6C2-6656088D82E8}"/>
              </a:ext>
            </a:extLst>
          </p:cNvPr>
          <p:cNvSpPr/>
          <p:nvPr/>
        </p:nvSpPr>
        <p:spPr>
          <a:xfrm>
            <a:off x="2989575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027;p37">
            <a:extLst>
              <a:ext uri="{FF2B5EF4-FFF2-40B4-BE49-F238E27FC236}">
                <a16:creationId xmlns:a16="http://schemas.microsoft.com/office/drawing/2014/main" id="{483C0A50-41BC-45BE-A530-ECB61FD6C63B}"/>
              </a:ext>
            </a:extLst>
          </p:cNvPr>
          <p:cNvSpPr/>
          <p:nvPr/>
        </p:nvSpPr>
        <p:spPr>
          <a:xfrm>
            <a:off x="3051190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028;p37">
            <a:extLst>
              <a:ext uri="{FF2B5EF4-FFF2-40B4-BE49-F238E27FC236}">
                <a16:creationId xmlns:a16="http://schemas.microsoft.com/office/drawing/2014/main" id="{AB70618E-81E9-42B0-9906-4924563E8816}"/>
              </a:ext>
            </a:extLst>
          </p:cNvPr>
          <p:cNvSpPr/>
          <p:nvPr/>
        </p:nvSpPr>
        <p:spPr>
          <a:xfrm>
            <a:off x="3015387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029;p37">
            <a:extLst>
              <a:ext uri="{FF2B5EF4-FFF2-40B4-BE49-F238E27FC236}">
                <a16:creationId xmlns:a16="http://schemas.microsoft.com/office/drawing/2014/main" id="{35028B72-EF3A-4ADD-A3C4-84E17316C490}"/>
              </a:ext>
            </a:extLst>
          </p:cNvPr>
          <p:cNvSpPr/>
          <p:nvPr/>
        </p:nvSpPr>
        <p:spPr>
          <a:xfrm>
            <a:off x="2821410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030;p37">
            <a:extLst>
              <a:ext uri="{FF2B5EF4-FFF2-40B4-BE49-F238E27FC236}">
                <a16:creationId xmlns:a16="http://schemas.microsoft.com/office/drawing/2014/main" id="{639584D2-F4B9-4611-98AF-B5A46C9AD3CA}"/>
              </a:ext>
            </a:extLst>
          </p:cNvPr>
          <p:cNvSpPr/>
          <p:nvPr/>
        </p:nvSpPr>
        <p:spPr>
          <a:xfrm>
            <a:off x="2821410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031;p37">
            <a:extLst>
              <a:ext uri="{FF2B5EF4-FFF2-40B4-BE49-F238E27FC236}">
                <a16:creationId xmlns:a16="http://schemas.microsoft.com/office/drawing/2014/main" id="{C638B702-29FF-406D-A481-123C7CBBE4B3}"/>
              </a:ext>
            </a:extLst>
          </p:cNvPr>
          <p:cNvSpPr/>
          <p:nvPr/>
        </p:nvSpPr>
        <p:spPr>
          <a:xfrm>
            <a:off x="5059177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032;p37">
            <a:extLst>
              <a:ext uri="{FF2B5EF4-FFF2-40B4-BE49-F238E27FC236}">
                <a16:creationId xmlns:a16="http://schemas.microsoft.com/office/drawing/2014/main" id="{100DF3FC-4B1E-4763-95EA-3B7E00814CD5}"/>
              </a:ext>
            </a:extLst>
          </p:cNvPr>
          <p:cNvSpPr/>
          <p:nvPr/>
        </p:nvSpPr>
        <p:spPr>
          <a:xfrm>
            <a:off x="4807768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33;p37">
            <a:extLst>
              <a:ext uri="{FF2B5EF4-FFF2-40B4-BE49-F238E27FC236}">
                <a16:creationId xmlns:a16="http://schemas.microsoft.com/office/drawing/2014/main" id="{D70C51AB-A599-4573-AF42-86F1A90CCE3F}"/>
              </a:ext>
            </a:extLst>
          </p:cNvPr>
          <p:cNvSpPr/>
          <p:nvPr/>
        </p:nvSpPr>
        <p:spPr>
          <a:xfrm>
            <a:off x="5063343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034;p37">
            <a:extLst>
              <a:ext uri="{FF2B5EF4-FFF2-40B4-BE49-F238E27FC236}">
                <a16:creationId xmlns:a16="http://schemas.microsoft.com/office/drawing/2014/main" id="{18B7CD21-4CA1-40CF-9E32-F63F55CEBB06}"/>
              </a:ext>
            </a:extLst>
          </p:cNvPr>
          <p:cNvSpPr/>
          <p:nvPr/>
        </p:nvSpPr>
        <p:spPr>
          <a:xfrm>
            <a:off x="5124959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035;p37">
            <a:extLst>
              <a:ext uri="{FF2B5EF4-FFF2-40B4-BE49-F238E27FC236}">
                <a16:creationId xmlns:a16="http://schemas.microsoft.com/office/drawing/2014/main" id="{CC1A6B74-7082-42A3-9570-0C5DDDCDD35F}"/>
              </a:ext>
            </a:extLst>
          </p:cNvPr>
          <p:cNvSpPr/>
          <p:nvPr/>
        </p:nvSpPr>
        <p:spPr>
          <a:xfrm>
            <a:off x="5088325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036;p37">
            <a:extLst>
              <a:ext uri="{FF2B5EF4-FFF2-40B4-BE49-F238E27FC236}">
                <a16:creationId xmlns:a16="http://schemas.microsoft.com/office/drawing/2014/main" id="{90718016-81E9-4DB8-829F-106AAD8C0A1D}"/>
              </a:ext>
            </a:extLst>
          </p:cNvPr>
          <p:cNvSpPr/>
          <p:nvPr/>
        </p:nvSpPr>
        <p:spPr>
          <a:xfrm>
            <a:off x="4894348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037;p37">
            <a:extLst>
              <a:ext uri="{FF2B5EF4-FFF2-40B4-BE49-F238E27FC236}">
                <a16:creationId xmlns:a16="http://schemas.microsoft.com/office/drawing/2014/main" id="{5433E168-DC34-4369-916A-F4C69EC89A5C}"/>
              </a:ext>
            </a:extLst>
          </p:cNvPr>
          <p:cNvSpPr/>
          <p:nvPr/>
        </p:nvSpPr>
        <p:spPr>
          <a:xfrm>
            <a:off x="4894348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004;p37">
            <a:extLst>
              <a:ext uri="{FF2B5EF4-FFF2-40B4-BE49-F238E27FC236}">
                <a16:creationId xmlns:a16="http://schemas.microsoft.com/office/drawing/2014/main" id="{8B4DFF94-2534-4B11-9319-39EBAF34A655}"/>
              </a:ext>
            </a:extLst>
          </p:cNvPr>
          <p:cNvSpPr/>
          <p:nvPr/>
        </p:nvSpPr>
        <p:spPr>
          <a:xfrm>
            <a:off x="3361425" y="2652685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017;p37">
            <a:extLst>
              <a:ext uri="{FF2B5EF4-FFF2-40B4-BE49-F238E27FC236}">
                <a16:creationId xmlns:a16="http://schemas.microsoft.com/office/drawing/2014/main" id="{9391468F-B6D4-47BA-8CF1-E6DDD4853582}"/>
              </a:ext>
            </a:extLst>
          </p:cNvPr>
          <p:cNvSpPr/>
          <p:nvPr/>
        </p:nvSpPr>
        <p:spPr>
          <a:xfrm>
            <a:off x="6112284" y="1998741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018;p37">
            <a:extLst>
              <a:ext uri="{FF2B5EF4-FFF2-40B4-BE49-F238E27FC236}">
                <a16:creationId xmlns:a16="http://schemas.microsoft.com/office/drawing/2014/main" id="{EDB30CE1-8FA9-40FC-9EFB-8964CF311342}"/>
              </a:ext>
            </a:extLst>
          </p:cNvPr>
          <p:cNvSpPr/>
          <p:nvPr/>
        </p:nvSpPr>
        <p:spPr>
          <a:xfrm>
            <a:off x="5860875" y="2715521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9;p37">
            <a:extLst>
              <a:ext uri="{FF2B5EF4-FFF2-40B4-BE49-F238E27FC236}">
                <a16:creationId xmlns:a16="http://schemas.microsoft.com/office/drawing/2014/main" id="{7B73A729-2634-4EB7-9D85-53FB71220A6D}"/>
              </a:ext>
            </a:extLst>
          </p:cNvPr>
          <p:cNvSpPr/>
          <p:nvPr/>
        </p:nvSpPr>
        <p:spPr>
          <a:xfrm>
            <a:off x="6117280" y="2663899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020;p37">
            <a:extLst>
              <a:ext uri="{FF2B5EF4-FFF2-40B4-BE49-F238E27FC236}">
                <a16:creationId xmlns:a16="http://schemas.microsoft.com/office/drawing/2014/main" id="{54B11FF0-C282-4CE1-849D-07FEF9F58081}"/>
              </a:ext>
            </a:extLst>
          </p:cNvPr>
          <p:cNvSpPr/>
          <p:nvPr/>
        </p:nvSpPr>
        <p:spPr>
          <a:xfrm>
            <a:off x="6178050" y="2063661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021;p37">
            <a:extLst>
              <a:ext uri="{FF2B5EF4-FFF2-40B4-BE49-F238E27FC236}">
                <a16:creationId xmlns:a16="http://schemas.microsoft.com/office/drawing/2014/main" id="{365BDC09-2E4C-4605-A830-41A95BE77279}"/>
              </a:ext>
            </a:extLst>
          </p:cNvPr>
          <p:cNvSpPr/>
          <p:nvPr/>
        </p:nvSpPr>
        <p:spPr>
          <a:xfrm>
            <a:off x="6141416" y="2027043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022;p37">
            <a:extLst>
              <a:ext uri="{FF2B5EF4-FFF2-40B4-BE49-F238E27FC236}">
                <a16:creationId xmlns:a16="http://schemas.microsoft.com/office/drawing/2014/main" id="{AC66B1DE-5020-4283-B4B6-F542EB428ABE}"/>
              </a:ext>
            </a:extLst>
          </p:cNvPr>
          <p:cNvSpPr/>
          <p:nvPr/>
        </p:nvSpPr>
        <p:spPr>
          <a:xfrm>
            <a:off x="5947455" y="2801256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1048;p37">
            <a:extLst>
              <a:ext uri="{FF2B5EF4-FFF2-40B4-BE49-F238E27FC236}">
                <a16:creationId xmlns:a16="http://schemas.microsoft.com/office/drawing/2014/main" id="{AFF3187F-A9AA-426C-BA00-0976EFF3B995}"/>
              </a:ext>
            </a:extLst>
          </p:cNvPr>
          <p:cNvGrpSpPr/>
          <p:nvPr/>
        </p:nvGrpSpPr>
        <p:grpSpPr>
          <a:xfrm>
            <a:off x="6066087" y="2899135"/>
            <a:ext cx="222293" cy="237986"/>
            <a:chOff x="5029650" y="894850"/>
            <a:chExt cx="1559950" cy="1670075"/>
          </a:xfrm>
        </p:grpSpPr>
        <p:sp>
          <p:nvSpPr>
            <p:cNvPr id="44" name="Google Shape;1049;p37">
              <a:extLst>
                <a:ext uri="{FF2B5EF4-FFF2-40B4-BE49-F238E27FC236}">
                  <a16:creationId xmlns:a16="http://schemas.microsoft.com/office/drawing/2014/main" id="{B755B15A-758E-468D-8CA7-7F1468871356}"/>
                </a:ext>
              </a:extLst>
            </p:cNvPr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50;p37">
              <a:extLst>
                <a:ext uri="{FF2B5EF4-FFF2-40B4-BE49-F238E27FC236}">
                  <a16:creationId xmlns:a16="http://schemas.microsoft.com/office/drawing/2014/main" id="{E2103839-34F8-4246-A0DB-56446CDD0ECF}"/>
                </a:ext>
              </a:extLst>
            </p:cNvPr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1;p37">
              <a:extLst>
                <a:ext uri="{FF2B5EF4-FFF2-40B4-BE49-F238E27FC236}">
                  <a16:creationId xmlns:a16="http://schemas.microsoft.com/office/drawing/2014/main" id="{70804617-502A-45A6-9DE3-2DE07659CC3E}"/>
                </a:ext>
              </a:extLst>
            </p:cNvPr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52;p37">
              <a:extLst>
                <a:ext uri="{FF2B5EF4-FFF2-40B4-BE49-F238E27FC236}">
                  <a16:creationId xmlns:a16="http://schemas.microsoft.com/office/drawing/2014/main" id="{A7030805-78C6-4202-A49F-7344F7BC0EC5}"/>
                </a:ext>
              </a:extLst>
            </p:cNvPr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1031;p37">
            <a:extLst>
              <a:ext uri="{FF2B5EF4-FFF2-40B4-BE49-F238E27FC236}">
                <a16:creationId xmlns:a16="http://schemas.microsoft.com/office/drawing/2014/main" id="{5EFB2D2B-085E-44B5-80B7-8201B96E57F6}"/>
              </a:ext>
            </a:extLst>
          </p:cNvPr>
          <p:cNvSpPr/>
          <p:nvPr/>
        </p:nvSpPr>
        <p:spPr>
          <a:xfrm>
            <a:off x="7141845" y="3942427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032;p37">
            <a:extLst>
              <a:ext uri="{FF2B5EF4-FFF2-40B4-BE49-F238E27FC236}">
                <a16:creationId xmlns:a16="http://schemas.microsoft.com/office/drawing/2014/main" id="{4FCF819B-5501-4107-A8B6-B1D93D361EDC}"/>
              </a:ext>
            </a:extLst>
          </p:cNvPr>
          <p:cNvSpPr/>
          <p:nvPr/>
        </p:nvSpPr>
        <p:spPr>
          <a:xfrm>
            <a:off x="6890436" y="2723658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033;p37">
            <a:extLst>
              <a:ext uri="{FF2B5EF4-FFF2-40B4-BE49-F238E27FC236}">
                <a16:creationId xmlns:a16="http://schemas.microsoft.com/office/drawing/2014/main" id="{DDE164DF-9996-470E-99F5-DACCCA80E5DF}"/>
              </a:ext>
            </a:extLst>
          </p:cNvPr>
          <p:cNvSpPr/>
          <p:nvPr/>
        </p:nvSpPr>
        <p:spPr>
          <a:xfrm>
            <a:off x="7146011" y="334969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034;p37">
            <a:extLst>
              <a:ext uri="{FF2B5EF4-FFF2-40B4-BE49-F238E27FC236}">
                <a16:creationId xmlns:a16="http://schemas.microsoft.com/office/drawing/2014/main" id="{B1448BEC-71CA-4434-8797-13C4F353A62B}"/>
              </a:ext>
            </a:extLst>
          </p:cNvPr>
          <p:cNvSpPr/>
          <p:nvPr/>
        </p:nvSpPr>
        <p:spPr>
          <a:xfrm>
            <a:off x="7207627" y="3166538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035;p37">
            <a:extLst>
              <a:ext uri="{FF2B5EF4-FFF2-40B4-BE49-F238E27FC236}">
                <a16:creationId xmlns:a16="http://schemas.microsoft.com/office/drawing/2014/main" id="{14FEBA77-AC76-4926-9FA0-36ADA11BA3A2}"/>
              </a:ext>
            </a:extLst>
          </p:cNvPr>
          <p:cNvSpPr/>
          <p:nvPr/>
        </p:nvSpPr>
        <p:spPr>
          <a:xfrm>
            <a:off x="7170993" y="3970729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036;p37">
            <a:extLst>
              <a:ext uri="{FF2B5EF4-FFF2-40B4-BE49-F238E27FC236}">
                <a16:creationId xmlns:a16="http://schemas.microsoft.com/office/drawing/2014/main" id="{1ABE0AD2-EDD8-4BFD-AA43-1C6E11363F6D}"/>
              </a:ext>
            </a:extLst>
          </p:cNvPr>
          <p:cNvSpPr/>
          <p:nvPr/>
        </p:nvSpPr>
        <p:spPr>
          <a:xfrm>
            <a:off x="6977016" y="280939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037;p37">
            <a:extLst>
              <a:ext uri="{FF2B5EF4-FFF2-40B4-BE49-F238E27FC236}">
                <a16:creationId xmlns:a16="http://schemas.microsoft.com/office/drawing/2014/main" id="{0CE48AF8-FDB8-4C54-94F4-E0E6C7F00D1A}"/>
              </a:ext>
            </a:extLst>
          </p:cNvPr>
          <p:cNvSpPr/>
          <p:nvPr/>
        </p:nvSpPr>
        <p:spPr>
          <a:xfrm>
            <a:off x="6977016" y="280939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226;p23">
            <a:extLst>
              <a:ext uri="{FF2B5EF4-FFF2-40B4-BE49-F238E27FC236}">
                <a16:creationId xmlns:a16="http://schemas.microsoft.com/office/drawing/2014/main" id="{693FF724-CAD1-4BBB-A3E0-EFF422A83245}"/>
              </a:ext>
            </a:extLst>
          </p:cNvPr>
          <p:cNvSpPr txBox="1">
            <a:spLocks/>
          </p:cNvSpPr>
          <p:nvPr/>
        </p:nvSpPr>
        <p:spPr>
          <a:xfrm>
            <a:off x="1776500" y="2675937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56" name="Google Shape;226;p23">
            <a:extLst>
              <a:ext uri="{FF2B5EF4-FFF2-40B4-BE49-F238E27FC236}">
                <a16:creationId xmlns:a16="http://schemas.microsoft.com/office/drawing/2014/main" id="{3441A89D-F101-49F0-A58B-6C02E391889D}"/>
              </a:ext>
            </a:extLst>
          </p:cNvPr>
          <p:cNvSpPr txBox="1">
            <a:spLocks/>
          </p:cNvSpPr>
          <p:nvPr/>
        </p:nvSpPr>
        <p:spPr>
          <a:xfrm>
            <a:off x="2820113" y="2675937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57" name="Google Shape;1037;p37">
            <a:extLst>
              <a:ext uri="{FF2B5EF4-FFF2-40B4-BE49-F238E27FC236}">
                <a16:creationId xmlns:a16="http://schemas.microsoft.com/office/drawing/2014/main" id="{D34C7A2D-EFFE-41CC-A044-C776CE48DC7D}"/>
              </a:ext>
            </a:extLst>
          </p:cNvPr>
          <p:cNvSpPr/>
          <p:nvPr/>
        </p:nvSpPr>
        <p:spPr>
          <a:xfrm>
            <a:off x="3859998" y="280798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037;p37">
            <a:extLst>
              <a:ext uri="{FF2B5EF4-FFF2-40B4-BE49-F238E27FC236}">
                <a16:creationId xmlns:a16="http://schemas.microsoft.com/office/drawing/2014/main" id="{D75F9CB8-3BAC-41D1-B5B7-243148394FDF}"/>
              </a:ext>
            </a:extLst>
          </p:cNvPr>
          <p:cNvSpPr/>
          <p:nvPr/>
        </p:nvSpPr>
        <p:spPr>
          <a:xfrm>
            <a:off x="5947455" y="280782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26;p23">
            <a:extLst>
              <a:ext uri="{FF2B5EF4-FFF2-40B4-BE49-F238E27FC236}">
                <a16:creationId xmlns:a16="http://schemas.microsoft.com/office/drawing/2014/main" id="{640A3D45-D061-4F4C-9A7B-522FC31FEAB6}"/>
              </a:ext>
            </a:extLst>
          </p:cNvPr>
          <p:cNvSpPr txBox="1">
            <a:spLocks/>
          </p:cNvSpPr>
          <p:nvPr/>
        </p:nvSpPr>
        <p:spPr>
          <a:xfrm>
            <a:off x="3856953" y="2683212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60" name="Google Shape;226;p23">
            <a:extLst>
              <a:ext uri="{FF2B5EF4-FFF2-40B4-BE49-F238E27FC236}">
                <a16:creationId xmlns:a16="http://schemas.microsoft.com/office/drawing/2014/main" id="{9625F7D2-DB98-4C11-BC6C-BAE79450D75A}"/>
              </a:ext>
            </a:extLst>
          </p:cNvPr>
          <p:cNvSpPr txBox="1">
            <a:spLocks/>
          </p:cNvSpPr>
          <p:nvPr/>
        </p:nvSpPr>
        <p:spPr>
          <a:xfrm>
            <a:off x="4892360" y="2675163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61" name="Google Shape;226;p23">
            <a:extLst>
              <a:ext uri="{FF2B5EF4-FFF2-40B4-BE49-F238E27FC236}">
                <a16:creationId xmlns:a16="http://schemas.microsoft.com/office/drawing/2014/main" id="{0AA11915-0C53-49B4-9EA6-423DA50F91F5}"/>
              </a:ext>
            </a:extLst>
          </p:cNvPr>
          <p:cNvSpPr txBox="1">
            <a:spLocks/>
          </p:cNvSpPr>
          <p:nvPr/>
        </p:nvSpPr>
        <p:spPr>
          <a:xfrm>
            <a:off x="5943996" y="2681356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62" name="Google Shape;226;p23">
            <a:extLst>
              <a:ext uri="{FF2B5EF4-FFF2-40B4-BE49-F238E27FC236}">
                <a16:creationId xmlns:a16="http://schemas.microsoft.com/office/drawing/2014/main" id="{1D0BC054-74FD-48C0-ADD1-3E5468640B10}"/>
              </a:ext>
            </a:extLst>
          </p:cNvPr>
          <p:cNvSpPr txBox="1">
            <a:spLocks/>
          </p:cNvSpPr>
          <p:nvPr/>
        </p:nvSpPr>
        <p:spPr>
          <a:xfrm>
            <a:off x="6966967" y="2689409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06</a:t>
            </a:r>
          </a:p>
        </p:txBody>
      </p:sp>
      <p:sp>
        <p:nvSpPr>
          <p:cNvPr id="63" name="Google Shape;1039;p37">
            <a:extLst>
              <a:ext uri="{FF2B5EF4-FFF2-40B4-BE49-F238E27FC236}">
                <a16:creationId xmlns:a16="http://schemas.microsoft.com/office/drawing/2014/main" id="{493ADED0-DB9D-4A6C-9215-6059A2878E69}"/>
              </a:ext>
            </a:extLst>
          </p:cNvPr>
          <p:cNvSpPr txBox="1">
            <a:spLocks/>
          </p:cNvSpPr>
          <p:nvPr/>
        </p:nvSpPr>
        <p:spPr>
          <a:xfrm>
            <a:off x="1152874" y="1479832"/>
            <a:ext cx="1821351" cy="47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100" dirty="0" err="1"/>
              <a:t>Instalasi</a:t>
            </a:r>
            <a:r>
              <a:rPr lang="en-US" sz="1100" dirty="0"/>
              <a:t> Server Main &amp; Backup</a:t>
            </a:r>
            <a:endParaRPr lang="en-ID" sz="1100" dirty="0"/>
          </a:p>
        </p:txBody>
      </p:sp>
      <p:sp>
        <p:nvSpPr>
          <p:cNvPr id="64" name="Google Shape;1039;p37">
            <a:extLst>
              <a:ext uri="{FF2B5EF4-FFF2-40B4-BE49-F238E27FC236}">
                <a16:creationId xmlns:a16="http://schemas.microsoft.com/office/drawing/2014/main" id="{6B05F8B4-E261-4386-9F0A-938C0AFE5CA6}"/>
              </a:ext>
            </a:extLst>
          </p:cNvPr>
          <p:cNvSpPr txBox="1">
            <a:spLocks/>
          </p:cNvSpPr>
          <p:nvPr/>
        </p:nvSpPr>
        <p:spPr>
          <a:xfrm>
            <a:off x="2104711" y="4119979"/>
            <a:ext cx="1821351" cy="395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100" dirty="0" err="1"/>
              <a:t>Instalasi</a:t>
            </a:r>
            <a:r>
              <a:rPr lang="en-US" sz="1100" dirty="0"/>
              <a:t> Router &amp; Switch</a:t>
            </a:r>
            <a:endParaRPr lang="en-ID" sz="1100" dirty="0"/>
          </a:p>
        </p:txBody>
      </p:sp>
      <p:sp>
        <p:nvSpPr>
          <p:cNvPr id="65" name="Google Shape;1039;p37">
            <a:extLst>
              <a:ext uri="{FF2B5EF4-FFF2-40B4-BE49-F238E27FC236}">
                <a16:creationId xmlns:a16="http://schemas.microsoft.com/office/drawing/2014/main" id="{502A8679-94C0-4AD0-8166-713B0DAE0BE0}"/>
              </a:ext>
            </a:extLst>
          </p:cNvPr>
          <p:cNvSpPr txBox="1">
            <a:spLocks/>
          </p:cNvSpPr>
          <p:nvPr/>
        </p:nvSpPr>
        <p:spPr>
          <a:xfrm>
            <a:off x="3213626" y="1538291"/>
            <a:ext cx="1821351" cy="39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100" dirty="0" err="1"/>
              <a:t>Instalasi</a:t>
            </a:r>
            <a:r>
              <a:rPr lang="en-US" sz="1100" dirty="0"/>
              <a:t> UPS</a:t>
            </a:r>
            <a:endParaRPr lang="en-ID" sz="1100" dirty="0"/>
          </a:p>
        </p:txBody>
      </p:sp>
      <p:sp>
        <p:nvSpPr>
          <p:cNvPr id="66" name="Google Shape;1039;p37">
            <a:extLst>
              <a:ext uri="{FF2B5EF4-FFF2-40B4-BE49-F238E27FC236}">
                <a16:creationId xmlns:a16="http://schemas.microsoft.com/office/drawing/2014/main" id="{66CA7103-F78F-4B17-A33A-BCBC9C1A2B54}"/>
              </a:ext>
            </a:extLst>
          </p:cNvPr>
          <p:cNvSpPr txBox="1">
            <a:spLocks/>
          </p:cNvSpPr>
          <p:nvPr/>
        </p:nvSpPr>
        <p:spPr>
          <a:xfrm>
            <a:off x="4212614" y="4125506"/>
            <a:ext cx="1821351" cy="39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100" dirty="0" err="1"/>
              <a:t>Instalasi</a:t>
            </a:r>
            <a:r>
              <a:rPr lang="en-US" sz="1100" dirty="0"/>
              <a:t> Access Point</a:t>
            </a:r>
            <a:endParaRPr lang="en-ID" sz="1100" dirty="0"/>
          </a:p>
        </p:txBody>
      </p:sp>
      <p:sp>
        <p:nvSpPr>
          <p:cNvPr id="67" name="Google Shape;1039;p37">
            <a:extLst>
              <a:ext uri="{FF2B5EF4-FFF2-40B4-BE49-F238E27FC236}">
                <a16:creationId xmlns:a16="http://schemas.microsoft.com/office/drawing/2014/main" id="{668AF0AB-829F-4705-9E4F-2F8EF24A29A1}"/>
              </a:ext>
            </a:extLst>
          </p:cNvPr>
          <p:cNvSpPr txBox="1">
            <a:spLocks/>
          </p:cNvSpPr>
          <p:nvPr/>
        </p:nvSpPr>
        <p:spPr>
          <a:xfrm>
            <a:off x="5282838" y="1492994"/>
            <a:ext cx="1821351" cy="41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100" dirty="0" err="1"/>
              <a:t>Instalasi</a:t>
            </a:r>
            <a:r>
              <a:rPr lang="en-US" sz="1100" dirty="0"/>
              <a:t> Tower  &amp; AP Outdoor</a:t>
            </a:r>
            <a:endParaRPr lang="en-ID" sz="1100" dirty="0"/>
          </a:p>
        </p:txBody>
      </p:sp>
      <p:sp>
        <p:nvSpPr>
          <p:cNvPr id="68" name="Google Shape;1039;p37">
            <a:extLst>
              <a:ext uri="{FF2B5EF4-FFF2-40B4-BE49-F238E27FC236}">
                <a16:creationId xmlns:a16="http://schemas.microsoft.com/office/drawing/2014/main" id="{CCEC0B4A-289A-48B4-98A2-FA417B28B8F9}"/>
              </a:ext>
            </a:extLst>
          </p:cNvPr>
          <p:cNvSpPr txBox="1">
            <a:spLocks/>
          </p:cNvSpPr>
          <p:nvPr/>
        </p:nvSpPr>
        <p:spPr>
          <a:xfrm>
            <a:off x="6407845" y="4098714"/>
            <a:ext cx="1821351" cy="39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100" dirty="0"/>
              <a:t>Rackserver &amp; </a:t>
            </a:r>
            <a:r>
              <a:rPr lang="en-US" sz="1100" dirty="0" err="1"/>
              <a:t>patchpanel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2234419868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730</Words>
  <Application>Microsoft Office PowerPoint</Application>
  <PresentationFormat>On-screen Show (16:9)</PresentationFormat>
  <Paragraphs>120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Roboto Mono Thin</vt:lpstr>
      <vt:lpstr>Roboto Black</vt:lpstr>
      <vt:lpstr>Calibri</vt:lpstr>
      <vt:lpstr>Arial</vt:lpstr>
      <vt:lpstr>Roboto Thin</vt:lpstr>
      <vt:lpstr>Bree Serif</vt:lpstr>
      <vt:lpstr>Arial Rounded MT Bold</vt:lpstr>
      <vt:lpstr>roboto</vt:lpstr>
      <vt:lpstr>Roboto Light</vt:lpstr>
      <vt:lpstr>WEB PROPOSAL</vt:lpstr>
      <vt:lpstr>Commissioning Test </vt:lpstr>
      <vt:lpstr>ABOUT COMMISSIONING </vt:lpstr>
      <vt:lpstr>TUGAS &amp; TANGGUNG JAWAB</vt:lpstr>
      <vt:lpstr>METODE PENGECEKAN</vt:lpstr>
      <vt:lpstr>01 TOPOLOGI JARINGAN &amp; SERVER</vt:lpstr>
      <vt:lpstr>PowerPoint Presentation</vt:lpstr>
      <vt:lpstr>02 MAPPING KONFIGURASI JARINGAN DAN SERVER</vt:lpstr>
      <vt:lpstr>PowerPoint Presentation</vt:lpstr>
      <vt:lpstr>05 PENGECEKAN KESESUAIAN INSTALASI JARINGAN DAN SERVER</vt:lpstr>
      <vt:lpstr>06 PENGECEKAN  KONFIGURASI NETWORK DAN SERVER</vt:lpstr>
      <vt:lpstr>PENGECEKAN  KONFIGURASI NETWORK DAN SERVER</vt:lpstr>
      <vt:lpstr>PENGECEKAN  KONFIGURASI NETWORK DAN SERVER</vt:lpstr>
      <vt:lpstr>07 PENGUJIAN AKSES INTERNET</vt:lpstr>
      <vt:lpstr>07 PENGUJIAN AKSES INTERNET</vt:lpstr>
      <vt:lpstr>07 PENGUJIAN AKSES INTERNET</vt:lpstr>
      <vt:lpstr>07 PENGUJIAN AKSES INTERNET</vt:lpstr>
      <vt:lpstr>SEKIAN DAN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COMMOSSIONING TEST </dc:title>
  <cp:lastModifiedBy>Ardiansyah Zainal</cp:lastModifiedBy>
  <cp:revision>46</cp:revision>
  <dcterms:modified xsi:type="dcterms:W3CDTF">2023-01-16T17:36:06Z</dcterms:modified>
</cp:coreProperties>
</file>