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4" r:id="rId5"/>
    <p:sldId id="265" r:id="rId6"/>
    <p:sldId id="266" r:id="rId7"/>
    <p:sldId id="269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81" r:id="rId19"/>
    <p:sldId id="279" r:id="rId20"/>
    <p:sldId id="282" r:id="rId21"/>
    <p:sldId id="285" r:id="rId22"/>
    <p:sldId id="286" r:id="rId23"/>
    <p:sldId id="283" r:id="rId24"/>
    <p:sldId id="288" r:id="rId25"/>
    <p:sldId id="287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5D292-A81C-4317-8D08-1AD05D56235C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78607EEA-BDCB-4454-BC75-D4B29ACAAB64}">
      <dgm:prSet phldrT="[文本]" custT="1"/>
      <dgm:spPr/>
      <dgm:t>
        <a:bodyPr/>
        <a:lstStyle/>
        <a:p>
          <a:r>
            <a:rPr lang="zh-CN" altLang="en-US" sz="2400" dirty="0" smtClean="0"/>
            <a:t>基本信息</a:t>
          </a:r>
          <a:endParaRPr lang="zh-CN" altLang="en-US" sz="2400" dirty="0"/>
        </a:p>
      </dgm:t>
    </dgm:pt>
    <dgm:pt modelId="{50BB1111-78C7-4B7F-8736-BF2FE6D44A56}" type="par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7252F0A8-46A7-4D0D-B85B-6CB8AF0F4766}" type="sib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0E6F22FC-74C3-4DE5-B7C9-A14C5667ED31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800" dirty="0" smtClean="0"/>
            <a:t> 权利信息</a:t>
          </a:r>
          <a:endParaRPr lang="zh-CN" altLang="en-US" sz="2800" dirty="0"/>
        </a:p>
      </dgm:t>
    </dgm:pt>
    <dgm:pt modelId="{D3BD00FD-0727-4CD7-B228-8935B18EC469}" type="par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DEE3F100-790A-49CE-8D7B-3B8AC4A3F07B}" type="sib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0230F61A-04E4-40B3-B5DB-A19DA085D30B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800" dirty="0" smtClean="0"/>
            <a:t>版权登记</a:t>
          </a:r>
          <a:endParaRPr lang="zh-CN" altLang="en-US" sz="2800" dirty="0"/>
        </a:p>
      </dgm:t>
    </dgm:pt>
    <dgm:pt modelId="{827E0939-5769-4CA9-BA4E-855E01500A1E}" type="par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0E6EA013-1818-4504-8E28-7A292EB97BA4}" type="sib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7CEF3A76-0CD9-46EB-A31D-137E05A648BA}" type="pres">
      <dgm:prSet presAssocID="{FF05D292-A81C-4317-8D08-1AD05D56235C}" presName="Name0" presStyleCnt="0">
        <dgm:presLayoutVars>
          <dgm:dir/>
          <dgm:animLvl val="lvl"/>
          <dgm:resizeHandles val="exact"/>
        </dgm:presLayoutVars>
      </dgm:prSet>
      <dgm:spPr/>
    </dgm:pt>
    <dgm:pt modelId="{B849DBB6-FDE0-49FC-A025-A605BF99E6E2}" type="pres">
      <dgm:prSet presAssocID="{78607EEA-BDCB-4454-BC75-D4B29ACAAB6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ACE36-15A7-4E99-B61C-4FDB4FFF4C35}" type="pres">
      <dgm:prSet presAssocID="{7252F0A8-46A7-4D0D-B85B-6CB8AF0F4766}" presName="parTxOnlySpace" presStyleCnt="0"/>
      <dgm:spPr/>
    </dgm:pt>
    <dgm:pt modelId="{8CD88BEB-397A-48A7-9020-21992D691770}" type="pres">
      <dgm:prSet presAssocID="{0E6F22FC-74C3-4DE5-B7C9-A14C5667ED3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5E735B-E0F8-437B-8D6A-968508D0E339}" type="pres">
      <dgm:prSet presAssocID="{DEE3F100-790A-49CE-8D7B-3B8AC4A3F07B}" presName="parTxOnlySpace" presStyleCnt="0"/>
      <dgm:spPr/>
    </dgm:pt>
    <dgm:pt modelId="{8AD84FB7-A5EF-47BC-B035-365D8F96D363}" type="pres">
      <dgm:prSet presAssocID="{0230F61A-04E4-40B3-B5DB-A19DA085D30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FC76F7-6A9B-4390-BD79-0EB8883F477B}" type="presOf" srcId="{0230F61A-04E4-40B3-B5DB-A19DA085D30B}" destId="{8AD84FB7-A5EF-47BC-B035-365D8F96D363}" srcOrd="0" destOrd="0" presId="urn:microsoft.com/office/officeart/2005/8/layout/chevron1"/>
    <dgm:cxn modelId="{F4EBF759-C62D-4812-BEC7-929D20AE06AF}" type="presOf" srcId="{0E6F22FC-74C3-4DE5-B7C9-A14C5667ED31}" destId="{8CD88BEB-397A-48A7-9020-21992D691770}" srcOrd="0" destOrd="0" presId="urn:microsoft.com/office/officeart/2005/8/layout/chevron1"/>
    <dgm:cxn modelId="{1DB9CBAD-E76B-48D2-A6CF-7CC2A6D20D6D}" srcId="{FF05D292-A81C-4317-8D08-1AD05D56235C}" destId="{78607EEA-BDCB-4454-BC75-D4B29ACAAB64}" srcOrd="0" destOrd="0" parTransId="{50BB1111-78C7-4B7F-8736-BF2FE6D44A56}" sibTransId="{7252F0A8-46A7-4D0D-B85B-6CB8AF0F4766}"/>
    <dgm:cxn modelId="{231D18D8-4B01-43CF-AC15-DFDED0154F19}" srcId="{FF05D292-A81C-4317-8D08-1AD05D56235C}" destId="{0230F61A-04E4-40B3-B5DB-A19DA085D30B}" srcOrd="2" destOrd="0" parTransId="{827E0939-5769-4CA9-BA4E-855E01500A1E}" sibTransId="{0E6EA013-1818-4504-8E28-7A292EB97BA4}"/>
    <dgm:cxn modelId="{25462AE7-F1EF-42BB-B3B8-9482A8BDD47C}" type="presOf" srcId="{FF05D292-A81C-4317-8D08-1AD05D56235C}" destId="{7CEF3A76-0CD9-46EB-A31D-137E05A648BA}" srcOrd="0" destOrd="0" presId="urn:microsoft.com/office/officeart/2005/8/layout/chevron1"/>
    <dgm:cxn modelId="{4E5AEE2D-8102-435E-8A95-296C30B060CD}" srcId="{FF05D292-A81C-4317-8D08-1AD05D56235C}" destId="{0E6F22FC-74C3-4DE5-B7C9-A14C5667ED31}" srcOrd="1" destOrd="0" parTransId="{D3BD00FD-0727-4CD7-B228-8935B18EC469}" sibTransId="{DEE3F100-790A-49CE-8D7B-3B8AC4A3F07B}"/>
    <dgm:cxn modelId="{B8B118DB-B630-4F71-ACEC-7832270B8713}" type="presOf" srcId="{78607EEA-BDCB-4454-BC75-D4B29ACAAB64}" destId="{B849DBB6-FDE0-49FC-A025-A605BF99E6E2}" srcOrd="0" destOrd="0" presId="urn:microsoft.com/office/officeart/2005/8/layout/chevron1"/>
    <dgm:cxn modelId="{6ACBC49F-98B2-49E5-A9C0-6D5C551A96E4}" type="presParOf" srcId="{7CEF3A76-0CD9-46EB-A31D-137E05A648BA}" destId="{B849DBB6-FDE0-49FC-A025-A605BF99E6E2}" srcOrd="0" destOrd="0" presId="urn:microsoft.com/office/officeart/2005/8/layout/chevron1"/>
    <dgm:cxn modelId="{63C7D440-F4D2-43CC-A1B9-B8B63193F12C}" type="presParOf" srcId="{7CEF3A76-0CD9-46EB-A31D-137E05A648BA}" destId="{781ACE36-15A7-4E99-B61C-4FDB4FFF4C35}" srcOrd="1" destOrd="0" presId="urn:microsoft.com/office/officeart/2005/8/layout/chevron1"/>
    <dgm:cxn modelId="{B1D47A3F-C8CA-4A17-8E99-6888D34F5132}" type="presParOf" srcId="{7CEF3A76-0CD9-46EB-A31D-137E05A648BA}" destId="{8CD88BEB-397A-48A7-9020-21992D691770}" srcOrd="2" destOrd="0" presId="urn:microsoft.com/office/officeart/2005/8/layout/chevron1"/>
    <dgm:cxn modelId="{CF026003-FCB5-4E22-A61F-EE0B0178984A}" type="presParOf" srcId="{7CEF3A76-0CD9-46EB-A31D-137E05A648BA}" destId="{865E735B-E0F8-437B-8D6A-968508D0E339}" srcOrd="3" destOrd="0" presId="urn:microsoft.com/office/officeart/2005/8/layout/chevron1"/>
    <dgm:cxn modelId="{95938F32-5B8D-45B3-90F9-54E454FE4F42}" type="presParOf" srcId="{7CEF3A76-0CD9-46EB-A31D-137E05A648BA}" destId="{8AD84FB7-A5EF-47BC-B035-365D8F96D36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05D292-A81C-4317-8D08-1AD05D56235C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78607EEA-BDCB-4454-BC75-D4B29ACAAB64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基本信息</a:t>
          </a:r>
          <a:endParaRPr lang="zh-CN" altLang="en-US" sz="2400" dirty="0"/>
        </a:p>
      </dgm:t>
    </dgm:pt>
    <dgm:pt modelId="{50BB1111-78C7-4B7F-8736-BF2FE6D44A56}" type="par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7252F0A8-46A7-4D0D-B85B-6CB8AF0F4766}" type="sib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0E6F22FC-74C3-4DE5-B7C9-A14C5667ED31}">
      <dgm:prSet phldrT="[文本]" custT="1"/>
      <dgm:spPr/>
      <dgm:t>
        <a:bodyPr/>
        <a:lstStyle/>
        <a:p>
          <a:r>
            <a:rPr lang="zh-CN" altLang="en-US" sz="2400" dirty="0" smtClean="0"/>
            <a:t> 权利信息</a:t>
          </a:r>
          <a:endParaRPr lang="zh-CN" altLang="en-US" sz="2400" dirty="0"/>
        </a:p>
      </dgm:t>
    </dgm:pt>
    <dgm:pt modelId="{D3BD00FD-0727-4CD7-B228-8935B18EC469}" type="par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DEE3F100-790A-49CE-8D7B-3B8AC4A3F07B}" type="sib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0230F61A-04E4-40B3-B5DB-A19DA085D30B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版权登记</a:t>
          </a:r>
          <a:endParaRPr lang="zh-CN" altLang="en-US" sz="2400" dirty="0"/>
        </a:p>
      </dgm:t>
    </dgm:pt>
    <dgm:pt modelId="{827E0939-5769-4CA9-BA4E-855E01500A1E}" type="par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0E6EA013-1818-4504-8E28-7A292EB97BA4}" type="sib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7CEF3A76-0CD9-46EB-A31D-137E05A648BA}" type="pres">
      <dgm:prSet presAssocID="{FF05D292-A81C-4317-8D08-1AD05D56235C}" presName="Name0" presStyleCnt="0">
        <dgm:presLayoutVars>
          <dgm:dir/>
          <dgm:animLvl val="lvl"/>
          <dgm:resizeHandles val="exact"/>
        </dgm:presLayoutVars>
      </dgm:prSet>
      <dgm:spPr/>
    </dgm:pt>
    <dgm:pt modelId="{B849DBB6-FDE0-49FC-A025-A605BF99E6E2}" type="pres">
      <dgm:prSet presAssocID="{78607EEA-BDCB-4454-BC75-D4B29ACAAB6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ACE36-15A7-4E99-B61C-4FDB4FFF4C35}" type="pres">
      <dgm:prSet presAssocID="{7252F0A8-46A7-4D0D-B85B-6CB8AF0F4766}" presName="parTxOnlySpace" presStyleCnt="0"/>
      <dgm:spPr/>
    </dgm:pt>
    <dgm:pt modelId="{8CD88BEB-397A-48A7-9020-21992D691770}" type="pres">
      <dgm:prSet presAssocID="{0E6F22FC-74C3-4DE5-B7C9-A14C5667ED3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5E735B-E0F8-437B-8D6A-968508D0E339}" type="pres">
      <dgm:prSet presAssocID="{DEE3F100-790A-49CE-8D7B-3B8AC4A3F07B}" presName="parTxOnlySpace" presStyleCnt="0"/>
      <dgm:spPr/>
    </dgm:pt>
    <dgm:pt modelId="{8AD84FB7-A5EF-47BC-B035-365D8F96D363}" type="pres">
      <dgm:prSet presAssocID="{0230F61A-04E4-40B3-B5DB-A19DA085D30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FC76F7-6A9B-4390-BD79-0EB8883F477B}" type="presOf" srcId="{0230F61A-04E4-40B3-B5DB-A19DA085D30B}" destId="{8AD84FB7-A5EF-47BC-B035-365D8F96D363}" srcOrd="0" destOrd="0" presId="urn:microsoft.com/office/officeart/2005/8/layout/chevron1"/>
    <dgm:cxn modelId="{F4EBF759-C62D-4812-BEC7-929D20AE06AF}" type="presOf" srcId="{0E6F22FC-74C3-4DE5-B7C9-A14C5667ED31}" destId="{8CD88BEB-397A-48A7-9020-21992D691770}" srcOrd="0" destOrd="0" presId="urn:microsoft.com/office/officeart/2005/8/layout/chevron1"/>
    <dgm:cxn modelId="{1DB9CBAD-E76B-48D2-A6CF-7CC2A6D20D6D}" srcId="{FF05D292-A81C-4317-8D08-1AD05D56235C}" destId="{78607EEA-BDCB-4454-BC75-D4B29ACAAB64}" srcOrd="0" destOrd="0" parTransId="{50BB1111-78C7-4B7F-8736-BF2FE6D44A56}" sibTransId="{7252F0A8-46A7-4D0D-B85B-6CB8AF0F4766}"/>
    <dgm:cxn modelId="{231D18D8-4B01-43CF-AC15-DFDED0154F19}" srcId="{FF05D292-A81C-4317-8D08-1AD05D56235C}" destId="{0230F61A-04E4-40B3-B5DB-A19DA085D30B}" srcOrd="2" destOrd="0" parTransId="{827E0939-5769-4CA9-BA4E-855E01500A1E}" sibTransId="{0E6EA013-1818-4504-8E28-7A292EB97BA4}"/>
    <dgm:cxn modelId="{25462AE7-F1EF-42BB-B3B8-9482A8BDD47C}" type="presOf" srcId="{FF05D292-A81C-4317-8D08-1AD05D56235C}" destId="{7CEF3A76-0CD9-46EB-A31D-137E05A648BA}" srcOrd="0" destOrd="0" presId="urn:microsoft.com/office/officeart/2005/8/layout/chevron1"/>
    <dgm:cxn modelId="{4E5AEE2D-8102-435E-8A95-296C30B060CD}" srcId="{FF05D292-A81C-4317-8D08-1AD05D56235C}" destId="{0E6F22FC-74C3-4DE5-B7C9-A14C5667ED31}" srcOrd="1" destOrd="0" parTransId="{D3BD00FD-0727-4CD7-B228-8935B18EC469}" sibTransId="{DEE3F100-790A-49CE-8D7B-3B8AC4A3F07B}"/>
    <dgm:cxn modelId="{B8B118DB-B630-4F71-ACEC-7832270B8713}" type="presOf" srcId="{78607EEA-BDCB-4454-BC75-D4B29ACAAB64}" destId="{B849DBB6-FDE0-49FC-A025-A605BF99E6E2}" srcOrd="0" destOrd="0" presId="urn:microsoft.com/office/officeart/2005/8/layout/chevron1"/>
    <dgm:cxn modelId="{6ACBC49F-98B2-49E5-A9C0-6D5C551A96E4}" type="presParOf" srcId="{7CEF3A76-0CD9-46EB-A31D-137E05A648BA}" destId="{B849DBB6-FDE0-49FC-A025-A605BF99E6E2}" srcOrd="0" destOrd="0" presId="urn:microsoft.com/office/officeart/2005/8/layout/chevron1"/>
    <dgm:cxn modelId="{63C7D440-F4D2-43CC-A1B9-B8B63193F12C}" type="presParOf" srcId="{7CEF3A76-0CD9-46EB-A31D-137E05A648BA}" destId="{781ACE36-15A7-4E99-B61C-4FDB4FFF4C35}" srcOrd="1" destOrd="0" presId="urn:microsoft.com/office/officeart/2005/8/layout/chevron1"/>
    <dgm:cxn modelId="{B1D47A3F-C8CA-4A17-8E99-6888D34F5132}" type="presParOf" srcId="{7CEF3A76-0CD9-46EB-A31D-137E05A648BA}" destId="{8CD88BEB-397A-48A7-9020-21992D691770}" srcOrd="2" destOrd="0" presId="urn:microsoft.com/office/officeart/2005/8/layout/chevron1"/>
    <dgm:cxn modelId="{CF026003-FCB5-4E22-A61F-EE0B0178984A}" type="presParOf" srcId="{7CEF3A76-0CD9-46EB-A31D-137E05A648BA}" destId="{865E735B-E0F8-437B-8D6A-968508D0E339}" srcOrd="3" destOrd="0" presId="urn:microsoft.com/office/officeart/2005/8/layout/chevron1"/>
    <dgm:cxn modelId="{95938F32-5B8D-45B3-90F9-54E454FE4F42}" type="presParOf" srcId="{7CEF3A76-0CD9-46EB-A31D-137E05A648BA}" destId="{8AD84FB7-A5EF-47BC-B035-365D8F96D36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05D292-A81C-4317-8D08-1AD05D56235C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78607EEA-BDCB-4454-BC75-D4B29ACAAB64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基本信息</a:t>
          </a:r>
          <a:endParaRPr lang="zh-CN" altLang="en-US" sz="2400" dirty="0"/>
        </a:p>
      </dgm:t>
    </dgm:pt>
    <dgm:pt modelId="{50BB1111-78C7-4B7F-8736-BF2FE6D44A56}" type="par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7252F0A8-46A7-4D0D-B85B-6CB8AF0F4766}" type="sib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0E6F22FC-74C3-4DE5-B7C9-A14C5667ED31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 权利信息</a:t>
          </a:r>
          <a:endParaRPr lang="zh-CN" altLang="en-US" sz="2400" dirty="0"/>
        </a:p>
      </dgm:t>
    </dgm:pt>
    <dgm:pt modelId="{D3BD00FD-0727-4CD7-B228-8935B18EC469}" type="par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DEE3F100-790A-49CE-8D7B-3B8AC4A3F07B}" type="sib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0230F61A-04E4-40B3-B5DB-A19DA085D30B}">
      <dgm:prSet phldrT="[文本]" custT="1"/>
      <dgm:spPr/>
      <dgm:t>
        <a:bodyPr/>
        <a:lstStyle/>
        <a:p>
          <a:r>
            <a:rPr lang="zh-CN" altLang="en-US" sz="2400" dirty="0" smtClean="0"/>
            <a:t>版权登记</a:t>
          </a:r>
          <a:endParaRPr lang="zh-CN" altLang="en-US" sz="2400" dirty="0"/>
        </a:p>
      </dgm:t>
    </dgm:pt>
    <dgm:pt modelId="{827E0939-5769-4CA9-BA4E-855E01500A1E}" type="par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0E6EA013-1818-4504-8E28-7A292EB97BA4}" type="sib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7CEF3A76-0CD9-46EB-A31D-137E05A648BA}" type="pres">
      <dgm:prSet presAssocID="{FF05D292-A81C-4317-8D08-1AD05D56235C}" presName="Name0" presStyleCnt="0">
        <dgm:presLayoutVars>
          <dgm:dir/>
          <dgm:animLvl val="lvl"/>
          <dgm:resizeHandles val="exact"/>
        </dgm:presLayoutVars>
      </dgm:prSet>
      <dgm:spPr/>
    </dgm:pt>
    <dgm:pt modelId="{B849DBB6-FDE0-49FC-A025-A605BF99E6E2}" type="pres">
      <dgm:prSet presAssocID="{78607EEA-BDCB-4454-BC75-D4B29ACAAB6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ACE36-15A7-4E99-B61C-4FDB4FFF4C35}" type="pres">
      <dgm:prSet presAssocID="{7252F0A8-46A7-4D0D-B85B-6CB8AF0F4766}" presName="parTxOnlySpace" presStyleCnt="0"/>
      <dgm:spPr/>
    </dgm:pt>
    <dgm:pt modelId="{8CD88BEB-397A-48A7-9020-21992D691770}" type="pres">
      <dgm:prSet presAssocID="{0E6F22FC-74C3-4DE5-B7C9-A14C5667ED3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5E735B-E0F8-437B-8D6A-968508D0E339}" type="pres">
      <dgm:prSet presAssocID="{DEE3F100-790A-49CE-8D7B-3B8AC4A3F07B}" presName="parTxOnlySpace" presStyleCnt="0"/>
      <dgm:spPr/>
    </dgm:pt>
    <dgm:pt modelId="{8AD84FB7-A5EF-47BC-B035-365D8F96D363}" type="pres">
      <dgm:prSet presAssocID="{0230F61A-04E4-40B3-B5DB-A19DA085D30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FC76F7-6A9B-4390-BD79-0EB8883F477B}" type="presOf" srcId="{0230F61A-04E4-40B3-B5DB-A19DA085D30B}" destId="{8AD84FB7-A5EF-47BC-B035-365D8F96D363}" srcOrd="0" destOrd="0" presId="urn:microsoft.com/office/officeart/2005/8/layout/chevron1"/>
    <dgm:cxn modelId="{F4EBF759-C62D-4812-BEC7-929D20AE06AF}" type="presOf" srcId="{0E6F22FC-74C3-4DE5-B7C9-A14C5667ED31}" destId="{8CD88BEB-397A-48A7-9020-21992D691770}" srcOrd="0" destOrd="0" presId="urn:microsoft.com/office/officeart/2005/8/layout/chevron1"/>
    <dgm:cxn modelId="{1DB9CBAD-E76B-48D2-A6CF-7CC2A6D20D6D}" srcId="{FF05D292-A81C-4317-8D08-1AD05D56235C}" destId="{78607EEA-BDCB-4454-BC75-D4B29ACAAB64}" srcOrd="0" destOrd="0" parTransId="{50BB1111-78C7-4B7F-8736-BF2FE6D44A56}" sibTransId="{7252F0A8-46A7-4D0D-B85B-6CB8AF0F4766}"/>
    <dgm:cxn modelId="{231D18D8-4B01-43CF-AC15-DFDED0154F19}" srcId="{FF05D292-A81C-4317-8D08-1AD05D56235C}" destId="{0230F61A-04E4-40B3-B5DB-A19DA085D30B}" srcOrd="2" destOrd="0" parTransId="{827E0939-5769-4CA9-BA4E-855E01500A1E}" sibTransId="{0E6EA013-1818-4504-8E28-7A292EB97BA4}"/>
    <dgm:cxn modelId="{25462AE7-F1EF-42BB-B3B8-9482A8BDD47C}" type="presOf" srcId="{FF05D292-A81C-4317-8D08-1AD05D56235C}" destId="{7CEF3A76-0CD9-46EB-A31D-137E05A648BA}" srcOrd="0" destOrd="0" presId="urn:microsoft.com/office/officeart/2005/8/layout/chevron1"/>
    <dgm:cxn modelId="{4E5AEE2D-8102-435E-8A95-296C30B060CD}" srcId="{FF05D292-A81C-4317-8D08-1AD05D56235C}" destId="{0E6F22FC-74C3-4DE5-B7C9-A14C5667ED31}" srcOrd="1" destOrd="0" parTransId="{D3BD00FD-0727-4CD7-B228-8935B18EC469}" sibTransId="{DEE3F100-790A-49CE-8D7B-3B8AC4A3F07B}"/>
    <dgm:cxn modelId="{B8B118DB-B630-4F71-ACEC-7832270B8713}" type="presOf" srcId="{78607EEA-BDCB-4454-BC75-D4B29ACAAB64}" destId="{B849DBB6-FDE0-49FC-A025-A605BF99E6E2}" srcOrd="0" destOrd="0" presId="urn:microsoft.com/office/officeart/2005/8/layout/chevron1"/>
    <dgm:cxn modelId="{6ACBC49F-98B2-49E5-A9C0-6D5C551A96E4}" type="presParOf" srcId="{7CEF3A76-0CD9-46EB-A31D-137E05A648BA}" destId="{B849DBB6-FDE0-49FC-A025-A605BF99E6E2}" srcOrd="0" destOrd="0" presId="urn:microsoft.com/office/officeart/2005/8/layout/chevron1"/>
    <dgm:cxn modelId="{63C7D440-F4D2-43CC-A1B9-B8B63193F12C}" type="presParOf" srcId="{7CEF3A76-0CD9-46EB-A31D-137E05A648BA}" destId="{781ACE36-15A7-4E99-B61C-4FDB4FFF4C35}" srcOrd="1" destOrd="0" presId="urn:microsoft.com/office/officeart/2005/8/layout/chevron1"/>
    <dgm:cxn modelId="{B1D47A3F-C8CA-4A17-8E99-6888D34F5132}" type="presParOf" srcId="{7CEF3A76-0CD9-46EB-A31D-137E05A648BA}" destId="{8CD88BEB-397A-48A7-9020-21992D691770}" srcOrd="2" destOrd="0" presId="urn:microsoft.com/office/officeart/2005/8/layout/chevron1"/>
    <dgm:cxn modelId="{CF026003-FCB5-4E22-A61F-EE0B0178984A}" type="presParOf" srcId="{7CEF3A76-0CD9-46EB-A31D-137E05A648BA}" destId="{865E735B-E0F8-437B-8D6A-968508D0E339}" srcOrd="3" destOrd="0" presId="urn:microsoft.com/office/officeart/2005/8/layout/chevron1"/>
    <dgm:cxn modelId="{95938F32-5B8D-45B3-90F9-54E454FE4F42}" type="presParOf" srcId="{7CEF3A76-0CD9-46EB-A31D-137E05A648BA}" destId="{8AD84FB7-A5EF-47BC-B035-365D8F96D36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05D292-A81C-4317-8D08-1AD05D56235C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78607EEA-BDCB-4454-BC75-D4B29ACAAB64}">
      <dgm:prSet phldrT="[文本]" custT="1"/>
      <dgm:spPr/>
      <dgm:t>
        <a:bodyPr/>
        <a:lstStyle/>
        <a:p>
          <a:r>
            <a:rPr lang="zh-CN" altLang="en-US" sz="2400" dirty="0" smtClean="0"/>
            <a:t>基本信息</a:t>
          </a:r>
          <a:endParaRPr lang="zh-CN" altLang="en-US" sz="2400" dirty="0"/>
        </a:p>
      </dgm:t>
    </dgm:pt>
    <dgm:pt modelId="{50BB1111-78C7-4B7F-8736-BF2FE6D44A56}" type="par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7252F0A8-46A7-4D0D-B85B-6CB8AF0F4766}" type="sib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0E6F22FC-74C3-4DE5-B7C9-A14C5667ED31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 发行权利信息</a:t>
          </a:r>
          <a:endParaRPr lang="zh-CN" altLang="en-US" sz="2400" dirty="0"/>
        </a:p>
      </dgm:t>
    </dgm:pt>
    <dgm:pt modelId="{D3BD00FD-0727-4CD7-B228-8935B18EC469}" type="par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DEE3F100-790A-49CE-8D7B-3B8AC4A3F07B}" type="sib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7CEF3A76-0CD9-46EB-A31D-137E05A648BA}" type="pres">
      <dgm:prSet presAssocID="{FF05D292-A81C-4317-8D08-1AD05D56235C}" presName="Name0" presStyleCnt="0">
        <dgm:presLayoutVars>
          <dgm:dir/>
          <dgm:animLvl val="lvl"/>
          <dgm:resizeHandles val="exact"/>
        </dgm:presLayoutVars>
      </dgm:prSet>
      <dgm:spPr/>
    </dgm:pt>
    <dgm:pt modelId="{B849DBB6-FDE0-49FC-A025-A605BF99E6E2}" type="pres">
      <dgm:prSet presAssocID="{78607EEA-BDCB-4454-BC75-D4B29ACAAB6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ACE36-15A7-4E99-B61C-4FDB4FFF4C35}" type="pres">
      <dgm:prSet presAssocID="{7252F0A8-46A7-4D0D-B85B-6CB8AF0F4766}" presName="parTxOnlySpace" presStyleCnt="0"/>
      <dgm:spPr/>
    </dgm:pt>
    <dgm:pt modelId="{8CD88BEB-397A-48A7-9020-21992D691770}" type="pres">
      <dgm:prSet presAssocID="{0E6F22FC-74C3-4DE5-B7C9-A14C5667ED31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5AEE2D-8102-435E-8A95-296C30B060CD}" srcId="{FF05D292-A81C-4317-8D08-1AD05D56235C}" destId="{0E6F22FC-74C3-4DE5-B7C9-A14C5667ED31}" srcOrd="1" destOrd="0" parTransId="{D3BD00FD-0727-4CD7-B228-8935B18EC469}" sibTransId="{DEE3F100-790A-49CE-8D7B-3B8AC4A3F07B}"/>
    <dgm:cxn modelId="{25462AE7-F1EF-42BB-B3B8-9482A8BDD47C}" type="presOf" srcId="{FF05D292-A81C-4317-8D08-1AD05D56235C}" destId="{7CEF3A76-0CD9-46EB-A31D-137E05A648BA}" srcOrd="0" destOrd="0" presId="urn:microsoft.com/office/officeart/2005/8/layout/chevron1"/>
    <dgm:cxn modelId="{1DB9CBAD-E76B-48D2-A6CF-7CC2A6D20D6D}" srcId="{FF05D292-A81C-4317-8D08-1AD05D56235C}" destId="{78607EEA-BDCB-4454-BC75-D4B29ACAAB64}" srcOrd="0" destOrd="0" parTransId="{50BB1111-78C7-4B7F-8736-BF2FE6D44A56}" sibTransId="{7252F0A8-46A7-4D0D-B85B-6CB8AF0F4766}"/>
    <dgm:cxn modelId="{F4EBF759-C62D-4812-BEC7-929D20AE06AF}" type="presOf" srcId="{0E6F22FC-74C3-4DE5-B7C9-A14C5667ED31}" destId="{8CD88BEB-397A-48A7-9020-21992D691770}" srcOrd="0" destOrd="0" presId="urn:microsoft.com/office/officeart/2005/8/layout/chevron1"/>
    <dgm:cxn modelId="{B8B118DB-B630-4F71-ACEC-7832270B8713}" type="presOf" srcId="{78607EEA-BDCB-4454-BC75-D4B29ACAAB64}" destId="{B849DBB6-FDE0-49FC-A025-A605BF99E6E2}" srcOrd="0" destOrd="0" presId="urn:microsoft.com/office/officeart/2005/8/layout/chevron1"/>
    <dgm:cxn modelId="{6ACBC49F-98B2-49E5-A9C0-6D5C551A96E4}" type="presParOf" srcId="{7CEF3A76-0CD9-46EB-A31D-137E05A648BA}" destId="{B849DBB6-FDE0-49FC-A025-A605BF99E6E2}" srcOrd="0" destOrd="0" presId="urn:microsoft.com/office/officeart/2005/8/layout/chevron1"/>
    <dgm:cxn modelId="{63C7D440-F4D2-43CC-A1B9-B8B63193F12C}" type="presParOf" srcId="{7CEF3A76-0CD9-46EB-A31D-137E05A648BA}" destId="{781ACE36-15A7-4E99-B61C-4FDB4FFF4C35}" srcOrd="1" destOrd="0" presId="urn:microsoft.com/office/officeart/2005/8/layout/chevron1"/>
    <dgm:cxn modelId="{B1D47A3F-C8CA-4A17-8E99-6888D34F5132}" type="presParOf" srcId="{7CEF3A76-0CD9-46EB-A31D-137E05A648BA}" destId="{8CD88BEB-397A-48A7-9020-21992D69177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F05D292-A81C-4317-8D08-1AD05D56235C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78607EEA-BDCB-4454-BC75-D4B29ACAAB64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基本信息</a:t>
          </a:r>
          <a:endParaRPr lang="zh-CN" altLang="en-US" sz="2400" dirty="0"/>
        </a:p>
      </dgm:t>
    </dgm:pt>
    <dgm:pt modelId="{50BB1111-78C7-4B7F-8736-BF2FE6D44A56}" type="par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7252F0A8-46A7-4D0D-B85B-6CB8AF0F4766}" type="sib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0E6F22FC-74C3-4DE5-B7C9-A14C5667ED31}">
      <dgm:prSet phldrT="[文本]" custT="1"/>
      <dgm:spPr/>
      <dgm:t>
        <a:bodyPr/>
        <a:lstStyle/>
        <a:p>
          <a:r>
            <a:rPr lang="zh-CN" altLang="en-US" sz="2800" dirty="0" smtClean="0"/>
            <a:t> 发行信息</a:t>
          </a:r>
          <a:endParaRPr lang="zh-CN" altLang="en-US" sz="2800" dirty="0"/>
        </a:p>
      </dgm:t>
    </dgm:pt>
    <dgm:pt modelId="{D3BD00FD-0727-4CD7-B228-8935B18EC469}" type="par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DEE3F100-790A-49CE-8D7B-3B8AC4A3F07B}" type="sib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7CEF3A76-0CD9-46EB-A31D-137E05A648BA}" type="pres">
      <dgm:prSet presAssocID="{FF05D292-A81C-4317-8D08-1AD05D56235C}" presName="Name0" presStyleCnt="0">
        <dgm:presLayoutVars>
          <dgm:dir/>
          <dgm:animLvl val="lvl"/>
          <dgm:resizeHandles val="exact"/>
        </dgm:presLayoutVars>
      </dgm:prSet>
      <dgm:spPr/>
    </dgm:pt>
    <dgm:pt modelId="{B849DBB6-FDE0-49FC-A025-A605BF99E6E2}" type="pres">
      <dgm:prSet presAssocID="{78607EEA-BDCB-4454-BC75-D4B29ACAAB6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ACE36-15A7-4E99-B61C-4FDB4FFF4C35}" type="pres">
      <dgm:prSet presAssocID="{7252F0A8-46A7-4D0D-B85B-6CB8AF0F4766}" presName="parTxOnlySpace" presStyleCnt="0"/>
      <dgm:spPr/>
    </dgm:pt>
    <dgm:pt modelId="{8CD88BEB-397A-48A7-9020-21992D691770}" type="pres">
      <dgm:prSet presAssocID="{0E6F22FC-74C3-4DE5-B7C9-A14C5667ED31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5AEE2D-8102-435E-8A95-296C30B060CD}" srcId="{FF05D292-A81C-4317-8D08-1AD05D56235C}" destId="{0E6F22FC-74C3-4DE5-B7C9-A14C5667ED31}" srcOrd="1" destOrd="0" parTransId="{D3BD00FD-0727-4CD7-B228-8935B18EC469}" sibTransId="{DEE3F100-790A-49CE-8D7B-3B8AC4A3F07B}"/>
    <dgm:cxn modelId="{25462AE7-F1EF-42BB-B3B8-9482A8BDD47C}" type="presOf" srcId="{FF05D292-A81C-4317-8D08-1AD05D56235C}" destId="{7CEF3A76-0CD9-46EB-A31D-137E05A648BA}" srcOrd="0" destOrd="0" presId="urn:microsoft.com/office/officeart/2005/8/layout/chevron1"/>
    <dgm:cxn modelId="{1DB9CBAD-E76B-48D2-A6CF-7CC2A6D20D6D}" srcId="{FF05D292-A81C-4317-8D08-1AD05D56235C}" destId="{78607EEA-BDCB-4454-BC75-D4B29ACAAB64}" srcOrd="0" destOrd="0" parTransId="{50BB1111-78C7-4B7F-8736-BF2FE6D44A56}" sibTransId="{7252F0A8-46A7-4D0D-B85B-6CB8AF0F4766}"/>
    <dgm:cxn modelId="{F4EBF759-C62D-4812-BEC7-929D20AE06AF}" type="presOf" srcId="{0E6F22FC-74C3-4DE5-B7C9-A14C5667ED31}" destId="{8CD88BEB-397A-48A7-9020-21992D691770}" srcOrd="0" destOrd="0" presId="urn:microsoft.com/office/officeart/2005/8/layout/chevron1"/>
    <dgm:cxn modelId="{B8B118DB-B630-4F71-ACEC-7832270B8713}" type="presOf" srcId="{78607EEA-BDCB-4454-BC75-D4B29ACAAB64}" destId="{B849DBB6-FDE0-49FC-A025-A605BF99E6E2}" srcOrd="0" destOrd="0" presId="urn:microsoft.com/office/officeart/2005/8/layout/chevron1"/>
    <dgm:cxn modelId="{6ACBC49F-98B2-49E5-A9C0-6D5C551A96E4}" type="presParOf" srcId="{7CEF3A76-0CD9-46EB-A31D-137E05A648BA}" destId="{B849DBB6-FDE0-49FC-A025-A605BF99E6E2}" srcOrd="0" destOrd="0" presId="urn:microsoft.com/office/officeart/2005/8/layout/chevron1"/>
    <dgm:cxn modelId="{63C7D440-F4D2-43CC-A1B9-B8B63193F12C}" type="presParOf" srcId="{7CEF3A76-0CD9-46EB-A31D-137E05A648BA}" destId="{781ACE36-15A7-4E99-B61C-4FDB4FFF4C35}" srcOrd="1" destOrd="0" presId="urn:microsoft.com/office/officeart/2005/8/layout/chevron1"/>
    <dgm:cxn modelId="{B1D47A3F-C8CA-4A17-8E99-6888D34F5132}" type="presParOf" srcId="{7CEF3A76-0CD9-46EB-A31D-137E05A648BA}" destId="{8CD88BEB-397A-48A7-9020-21992D69177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F05D292-A81C-4317-8D08-1AD05D56235C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78607EEA-BDCB-4454-BC75-D4B29ACAAB64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基本信息</a:t>
          </a:r>
          <a:endParaRPr lang="zh-CN" altLang="en-US" sz="2400" dirty="0"/>
        </a:p>
      </dgm:t>
    </dgm:pt>
    <dgm:pt modelId="{50BB1111-78C7-4B7F-8736-BF2FE6D44A56}" type="par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7252F0A8-46A7-4D0D-B85B-6CB8AF0F4766}" type="sib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0E6F22FC-74C3-4DE5-B7C9-A14C5667ED31}">
      <dgm:prSet phldrT="[文本]" custT="1"/>
      <dgm:spPr/>
      <dgm:t>
        <a:bodyPr/>
        <a:lstStyle/>
        <a:p>
          <a:r>
            <a:rPr lang="zh-CN" altLang="en-US" sz="2800" dirty="0" smtClean="0"/>
            <a:t> 发行信息</a:t>
          </a:r>
          <a:endParaRPr lang="zh-CN" altLang="en-US" sz="2800" dirty="0"/>
        </a:p>
      </dgm:t>
    </dgm:pt>
    <dgm:pt modelId="{D3BD00FD-0727-4CD7-B228-8935B18EC469}" type="par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DEE3F100-790A-49CE-8D7B-3B8AC4A3F07B}" type="sib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7CEF3A76-0CD9-46EB-A31D-137E05A648BA}" type="pres">
      <dgm:prSet presAssocID="{FF05D292-A81C-4317-8D08-1AD05D56235C}" presName="Name0" presStyleCnt="0">
        <dgm:presLayoutVars>
          <dgm:dir/>
          <dgm:animLvl val="lvl"/>
          <dgm:resizeHandles val="exact"/>
        </dgm:presLayoutVars>
      </dgm:prSet>
      <dgm:spPr/>
    </dgm:pt>
    <dgm:pt modelId="{B849DBB6-FDE0-49FC-A025-A605BF99E6E2}" type="pres">
      <dgm:prSet presAssocID="{78607EEA-BDCB-4454-BC75-D4B29ACAAB6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ACE36-15A7-4E99-B61C-4FDB4FFF4C35}" type="pres">
      <dgm:prSet presAssocID="{7252F0A8-46A7-4D0D-B85B-6CB8AF0F4766}" presName="parTxOnlySpace" presStyleCnt="0"/>
      <dgm:spPr/>
    </dgm:pt>
    <dgm:pt modelId="{8CD88BEB-397A-48A7-9020-21992D691770}" type="pres">
      <dgm:prSet presAssocID="{0E6F22FC-74C3-4DE5-B7C9-A14C5667ED31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5AEE2D-8102-435E-8A95-296C30B060CD}" srcId="{FF05D292-A81C-4317-8D08-1AD05D56235C}" destId="{0E6F22FC-74C3-4DE5-B7C9-A14C5667ED31}" srcOrd="1" destOrd="0" parTransId="{D3BD00FD-0727-4CD7-B228-8935B18EC469}" sibTransId="{DEE3F100-790A-49CE-8D7B-3B8AC4A3F07B}"/>
    <dgm:cxn modelId="{25462AE7-F1EF-42BB-B3B8-9482A8BDD47C}" type="presOf" srcId="{FF05D292-A81C-4317-8D08-1AD05D56235C}" destId="{7CEF3A76-0CD9-46EB-A31D-137E05A648BA}" srcOrd="0" destOrd="0" presId="urn:microsoft.com/office/officeart/2005/8/layout/chevron1"/>
    <dgm:cxn modelId="{1DB9CBAD-E76B-48D2-A6CF-7CC2A6D20D6D}" srcId="{FF05D292-A81C-4317-8D08-1AD05D56235C}" destId="{78607EEA-BDCB-4454-BC75-D4B29ACAAB64}" srcOrd="0" destOrd="0" parTransId="{50BB1111-78C7-4B7F-8736-BF2FE6D44A56}" sibTransId="{7252F0A8-46A7-4D0D-B85B-6CB8AF0F4766}"/>
    <dgm:cxn modelId="{F4EBF759-C62D-4812-BEC7-929D20AE06AF}" type="presOf" srcId="{0E6F22FC-74C3-4DE5-B7C9-A14C5667ED31}" destId="{8CD88BEB-397A-48A7-9020-21992D691770}" srcOrd="0" destOrd="0" presId="urn:microsoft.com/office/officeart/2005/8/layout/chevron1"/>
    <dgm:cxn modelId="{B8B118DB-B630-4F71-ACEC-7832270B8713}" type="presOf" srcId="{78607EEA-BDCB-4454-BC75-D4B29ACAAB64}" destId="{B849DBB6-FDE0-49FC-A025-A605BF99E6E2}" srcOrd="0" destOrd="0" presId="urn:microsoft.com/office/officeart/2005/8/layout/chevron1"/>
    <dgm:cxn modelId="{6ACBC49F-98B2-49E5-A9C0-6D5C551A96E4}" type="presParOf" srcId="{7CEF3A76-0CD9-46EB-A31D-137E05A648BA}" destId="{B849DBB6-FDE0-49FC-A025-A605BF99E6E2}" srcOrd="0" destOrd="0" presId="urn:microsoft.com/office/officeart/2005/8/layout/chevron1"/>
    <dgm:cxn modelId="{63C7D440-F4D2-43CC-A1B9-B8B63193F12C}" type="presParOf" srcId="{7CEF3A76-0CD9-46EB-A31D-137E05A648BA}" destId="{781ACE36-15A7-4E99-B61C-4FDB4FFF4C35}" srcOrd="1" destOrd="0" presId="urn:microsoft.com/office/officeart/2005/8/layout/chevron1"/>
    <dgm:cxn modelId="{B1D47A3F-C8CA-4A17-8E99-6888D34F5132}" type="presParOf" srcId="{7CEF3A76-0CD9-46EB-A31D-137E05A648BA}" destId="{8CD88BEB-397A-48A7-9020-21992D69177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F05D292-A81C-4317-8D08-1AD05D56235C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78607EEA-BDCB-4454-BC75-D4B29ACAAB64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基本信息</a:t>
          </a:r>
          <a:endParaRPr lang="zh-CN" altLang="en-US" sz="2400" dirty="0"/>
        </a:p>
      </dgm:t>
    </dgm:pt>
    <dgm:pt modelId="{50BB1111-78C7-4B7F-8736-BF2FE6D44A56}" type="par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7252F0A8-46A7-4D0D-B85B-6CB8AF0F4766}" type="sib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0E6F22FC-74C3-4DE5-B7C9-A14C5667ED31}">
      <dgm:prSet phldrT="[文本]" custT="1"/>
      <dgm:spPr/>
      <dgm:t>
        <a:bodyPr/>
        <a:lstStyle/>
        <a:p>
          <a:r>
            <a:rPr lang="zh-CN" altLang="en-US" sz="2800" dirty="0" smtClean="0"/>
            <a:t> 发行信息</a:t>
          </a:r>
          <a:endParaRPr lang="zh-CN" altLang="en-US" sz="2800" dirty="0"/>
        </a:p>
      </dgm:t>
    </dgm:pt>
    <dgm:pt modelId="{D3BD00FD-0727-4CD7-B228-8935B18EC469}" type="par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DEE3F100-790A-49CE-8D7B-3B8AC4A3F07B}" type="sib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7CEF3A76-0CD9-46EB-A31D-137E05A648BA}" type="pres">
      <dgm:prSet presAssocID="{FF05D292-A81C-4317-8D08-1AD05D56235C}" presName="Name0" presStyleCnt="0">
        <dgm:presLayoutVars>
          <dgm:dir/>
          <dgm:animLvl val="lvl"/>
          <dgm:resizeHandles val="exact"/>
        </dgm:presLayoutVars>
      </dgm:prSet>
      <dgm:spPr/>
    </dgm:pt>
    <dgm:pt modelId="{B849DBB6-FDE0-49FC-A025-A605BF99E6E2}" type="pres">
      <dgm:prSet presAssocID="{78607EEA-BDCB-4454-BC75-D4B29ACAAB6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ACE36-15A7-4E99-B61C-4FDB4FFF4C35}" type="pres">
      <dgm:prSet presAssocID="{7252F0A8-46A7-4D0D-B85B-6CB8AF0F4766}" presName="parTxOnlySpace" presStyleCnt="0"/>
      <dgm:spPr/>
    </dgm:pt>
    <dgm:pt modelId="{8CD88BEB-397A-48A7-9020-21992D691770}" type="pres">
      <dgm:prSet presAssocID="{0E6F22FC-74C3-4DE5-B7C9-A14C5667ED31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5AEE2D-8102-435E-8A95-296C30B060CD}" srcId="{FF05D292-A81C-4317-8D08-1AD05D56235C}" destId="{0E6F22FC-74C3-4DE5-B7C9-A14C5667ED31}" srcOrd="1" destOrd="0" parTransId="{D3BD00FD-0727-4CD7-B228-8935B18EC469}" sibTransId="{DEE3F100-790A-49CE-8D7B-3B8AC4A3F07B}"/>
    <dgm:cxn modelId="{25462AE7-F1EF-42BB-B3B8-9482A8BDD47C}" type="presOf" srcId="{FF05D292-A81C-4317-8D08-1AD05D56235C}" destId="{7CEF3A76-0CD9-46EB-A31D-137E05A648BA}" srcOrd="0" destOrd="0" presId="urn:microsoft.com/office/officeart/2005/8/layout/chevron1"/>
    <dgm:cxn modelId="{1DB9CBAD-E76B-48D2-A6CF-7CC2A6D20D6D}" srcId="{FF05D292-A81C-4317-8D08-1AD05D56235C}" destId="{78607EEA-BDCB-4454-BC75-D4B29ACAAB64}" srcOrd="0" destOrd="0" parTransId="{50BB1111-78C7-4B7F-8736-BF2FE6D44A56}" sibTransId="{7252F0A8-46A7-4D0D-B85B-6CB8AF0F4766}"/>
    <dgm:cxn modelId="{F4EBF759-C62D-4812-BEC7-929D20AE06AF}" type="presOf" srcId="{0E6F22FC-74C3-4DE5-B7C9-A14C5667ED31}" destId="{8CD88BEB-397A-48A7-9020-21992D691770}" srcOrd="0" destOrd="0" presId="urn:microsoft.com/office/officeart/2005/8/layout/chevron1"/>
    <dgm:cxn modelId="{B8B118DB-B630-4F71-ACEC-7832270B8713}" type="presOf" srcId="{78607EEA-BDCB-4454-BC75-D4B29ACAAB64}" destId="{B849DBB6-FDE0-49FC-A025-A605BF99E6E2}" srcOrd="0" destOrd="0" presId="urn:microsoft.com/office/officeart/2005/8/layout/chevron1"/>
    <dgm:cxn modelId="{6ACBC49F-98B2-49E5-A9C0-6D5C551A96E4}" type="presParOf" srcId="{7CEF3A76-0CD9-46EB-A31D-137E05A648BA}" destId="{B849DBB6-FDE0-49FC-A025-A605BF99E6E2}" srcOrd="0" destOrd="0" presId="urn:microsoft.com/office/officeart/2005/8/layout/chevron1"/>
    <dgm:cxn modelId="{63C7D440-F4D2-43CC-A1B9-B8B63193F12C}" type="presParOf" srcId="{7CEF3A76-0CD9-46EB-A31D-137E05A648BA}" destId="{781ACE36-15A7-4E99-B61C-4FDB4FFF4C35}" srcOrd="1" destOrd="0" presId="urn:microsoft.com/office/officeart/2005/8/layout/chevron1"/>
    <dgm:cxn modelId="{B1D47A3F-C8CA-4A17-8E99-6888D34F5132}" type="presParOf" srcId="{7CEF3A76-0CD9-46EB-A31D-137E05A648BA}" destId="{8CD88BEB-397A-48A7-9020-21992D69177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F05D292-A81C-4317-8D08-1AD05D56235C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78607EEA-BDCB-4454-BC75-D4B29ACAAB64}">
      <dgm:prSet phldrT="[文本]" custT="1"/>
      <dgm:spPr/>
      <dgm:t>
        <a:bodyPr/>
        <a:lstStyle/>
        <a:p>
          <a:r>
            <a:rPr lang="zh-CN" altLang="en-US" sz="1800" b="1" dirty="0" smtClean="0"/>
            <a:t>立项信息</a:t>
          </a:r>
          <a:endParaRPr lang="zh-CN" altLang="en-US" sz="1800" b="1" dirty="0"/>
        </a:p>
      </dgm:t>
    </dgm:pt>
    <dgm:pt modelId="{50BB1111-78C7-4B7F-8736-BF2FE6D44A56}" type="par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7252F0A8-46A7-4D0D-B85B-6CB8AF0F4766}" type="sib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0E6F22FC-74C3-4DE5-B7C9-A14C5667ED31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1800" b="1" dirty="0" smtClean="0"/>
            <a:t>项目参与方信息</a:t>
          </a:r>
          <a:endParaRPr lang="zh-CN" altLang="en-US" sz="1800" b="1" dirty="0"/>
        </a:p>
      </dgm:t>
    </dgm:pt>
    <dgm:pt modelId="{D3BD00FD-0727-4CD7-B228-8935B18EC469}" type="par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DEE3F100-790A-49CE-8D7B-3B8AC4A3F07B}" type="sib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0230F61A-04E4-40B3-B5DB-A19DA085D30B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1800" b="1" dirty="0" smtClean="0"/>
            <a:t>项目资源信息</a:t>
          </a:r>
          <a:endParaRPr lang="zh-CN" altLang="en-US" sz="1800" b="1" dirty="0"/>
        </a:p>
      </dgm:t>
    </dgm:pt>
    <dgm:pt modelId="{827E0939-5769-4CA9-BA4E-855E01500A1E}" type="par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0E6EA013-1818-4504-8E28-7A292EB97BA4}" type="sib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7CEF3A76-0CD9-46EB-A31D-137E05A648BA}" type="pres">
      <dgm:prSet presAssocID="{FF05D292-A81C-4317-8D08-1AD05D56235C}" presName="Name0" presStyleCnt="0">
        <dgm:presLayoutVars>
          <dgm:dir/>
          <dgm:animLvl val="lvl"/>
          <dgm:resizeHandles val="exact"/>
        </dgm:presLayoutVars>
      </dgm:prSet>
      <dgm:spPr/>
    </dgm:pt>
    <dgm:pt modelId="{B849DBB6-FDE0-49FC-A025-A605BF99E6E2}" type="pres">
      <dgm:prSet presAssocID="{78607EEA-BDCB-4454-BC75-D4B29ACAAB6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ACE36-15A7-4E99-B61C-4FDB4FFF4C35}" type="pres">
      <dgm:prSet presAssocID="{7252F0A8-46A7-4D0D-B85B-6CB8AF0F4766}" presName="parTxOnlySpace" presStyleCnt="0"/>
      <dgm:spPr/>
    </dgm:pt>
    <dgm:pt modelId="{8CD88BEB-397A-48A7-9020-21992D691770}" type="pres">
      <dgm:prSet presAssocID="{0E6F22FC-74C3-4DE5-B7C9-A14C5667ED3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5E735B-E0F8-437B-8D6A-968508D0E339}" type="pres">
      <dgm:prSet presAssocID="{DEE3F100-790A-49CE-8D7B-3B8AC4A3F07B}" presName="parTxOnlySpace" presStyleCnt="0"/>
      <dgm:spPr/>
    </dgm:pt>
    <dgm:pt modelId="{8AD84FB7-A5EF-47BC-B035-365D8F96D363}" type="pres">
      <dgm:prSet presAssocID="{0230F61A-04E4-40B3-B5DB-A19DA085D30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FC76F7-6A9B-4390-BD79-0EB8883F477B}" type="presOf" srcId="{0230F61A-04E4-40B3-B5DB-A19DA085D30B}" destId="{8AD84FB7-A5EF-47BC-B035-365D8F96D363}" srcOrd="0" destOrd="0" presId="urn:microsoft.com/office/officeart/2005/8/layout/chevron1"/>
    <dgm:cxn modelId="{F4EBF759-C62D-4812-BEC7-929D20AE06AF}" type="presOf" srcId="{0E6F22FC-74C3-4DE5-B7C9-A14C5667ED31}" destId="{8CD88BEB-397A-48A7-9020-21992D691770}" srcOrd="0" destOrd="0" presId="urn:microsoft.com/office/officeart/2005/8/layout/chevron1"/>
    <dgm:cxn modelId="{1DB9CBAD-E76B-48D2-A6CF-7CC2A6D20D6D}" srcId="{FF05D292-A81C-4317-8D08-1AD05D56235C}" destId="{78607EEA-BDCB-4454-BC75-D4B29ACAAB64}" srcOrd="0" destOrd="0" parTransId="{50BB1111-78C7-4B7F-8736-BF2FE6D44A56}" sibTransId="{7252F0A8-46A7-4D0D-B85B-6CB8AF0F4766}"/>
    <dgm:cxn modelId="{231D18D8-4B01-43CF-AC15-DFDED0154F19}" srcId="{FF05D292-A81C-4317-8D08-1AD05D56235C}" destId="{0230F61A-04E4-40B3-B5DB-A19DA085D30B}" srcOrd="2" destOrd="0" parTransId="{827E0939-5769-4CA9-BA4E-855E01500A1E}" sibTransId="{0E6EA013-1818-4504-8E28-7A292EB97BA4}"/>
    <dgm:cxn modelId="{25462AE7-F1EF-42BB-B3B8-9482A8BDD47C}" type="presOf" srcId="{FF05D292-A81C-4317-8D08-1AD05D56235C}" destId="{7CEF3A76-0CD9-46EB-A31D-137E05A648BA}" srcOrd="0" destOrd="0" presId="urn:microsoft.com/office/officeart/2005/8/layout/chevron1"/>
    <dgm:cxn modelId="{4E5AEE2D-8102-435E-8A95-296C30B060CD}" srcId="{FF05D292-A81C-4317-8D08-1AD05D56235C}" destId="{0E6F22FC-74C3-4DE5-B7C9-A14C5667ED31}" srcOrd="1" destOrd="0" parTransId="{D3BD00FD-0727-4CD7-B228-8935B18EC469}" sibTransId="{DEE3F100-790A-49CE-8D7B-3B8AC4A3F07B}"/>
    <dgm:cxn modelId="{B8B118DB-B630-4F71-ACEC-7832270B8713}" type="presOf" srcId="{78607EEA-BDCB-4454-BC75-D4B29ACAAB64}" destId="{B849DBB6-FDE0-49FC-A025-A605BF99E6E2}" srcOrd="0" destOrd="0" presId="urn:microsoft.com/office/officeart/2005/8/layout/chevron1"/>
    <dgm:cxn modelId="{6ACBC49F-98B2-49E5-A9C0-6D5C551A96E4}" type="presParOf" srcId="{7CEF3A76-0CD9-46EB-A31D-137E05A648BA}" destId="{B849DBB6-FDE0-49FC-A025-A605BF99E6E2}" srcOrd="0" destOrd="0" presId="urn:microsoft.com/office/officeart/2005/8/layout/chevron1"/>
    <dgm:cxn modelId="{63C7D440-F4D2-43CC-A1B9-B8B63193F12C}" type="presParOf" srcId="{7CEF3A76-0CD9-46EB-A31D-137E05A648BA}" destId="{781ACE36-15A7-4E99-B61C-4FDB4FFF4C35}" srcOrd="1" destOrd="0" presId="urn:microsoft.com/office/officeart/2005/8/layout/chevron1"/>
    <dgm:cxn modelId="{B1D47A3F-C8CA-4A17-8E99-6888D34F5132}" type="presParOf" srcId="{7CEF3A76-0CD9-46EB-A31D-137E05A648BA}" destId="{8CD88BEB-397A-48A7-9020-21992D691770}" srcOrd="2" destOrd="0" presId="urn:microsoft.com/office/officeart/2005/8/layout/chevron1"/>
    <dgm:cxn modelId="{CF026003-FCB5-4E22-A61F-EE0B0178984A}" type="presParOf" srcId="{7CEF3A76-0CD9-46EB-A31D-137E05A648BA}" destId="{865E735B-E0F8-437B-8D6A-968508D0E339}" srcOrd="3" destOrd="0" presId="urn:microsoft.com/office/officeart/2005/8/layout/chevron1"/>
    <dgm:cxn modelId="{95938F32-5B8D-45B3-90F9-54E454FE4F42}" type="presParOf" srcId="{7CEF3A76-0CD9-46EB-A31D-137E05A648BA}" destId="{8AD84FB7-A5EF-47BC-B035-365D8F96D36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F05D292-A81C-4317-8D08-1AD05D56235C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78607EEA-BDCB-4454-BC75-D4B29ACAAB64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1800" b="1" dirty="0" smtClean="0"/>
            <a:t>立项信息</a:t>
          </a:r>
          <a:endParaRPr lang="zh-CN" altLang="en-US" sz="1800" b="1" dirty="0"/>
        </a:p>
      </dgm:t>
    </dgm:pt>
    <dgm:pt modelId="{50BB1111-78C7-4B7F-8736-BF2FE6D44A56}" type="par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7252F0A8-46A7-4D0D-B85B-6CB8AF0F4766}" type="sib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0E6F22FC-74C3-4DE5-B7C9-A14C5667ED31}">
      <dgm:prSet phldrT="[文本]" custT="1"/>
      <dgm:spPr/>
      <dgm:t>
        <a:bodyPr/>
        <a:lstStyle/>
        <a:p>
          <a:r>
            <a:rPr lang="zh-CN" altLang="en-US" sz="1800" b="1" dirty="0" smtClean="0"/>
            <a:t>项目参与方信息</a:t>
          </a:r>
          <a:endParaRPr lang="zh-CN" altLang="en-US" sz="1800" b="1" dirty="0"/>
        </a:p>
      </dgm:t>
    </dgm:pt>
    <dgm:pt modelId="{D3BD00FD-0727-4CD7-B228-8935B18EC469}" type="par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DEE3F100-790A-49CE-8D7B-3B8AC4A3F07B}" type="sib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0230F61A-04E4-40B3-B5DB-A19DA085D30B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1800" b="1" dirty="0" smtClean="0"/>
            <a:t>项目资源信息</a:t>
          </a:r>
          <a:endParaRPr lang="zh-CN" altLang="en-US" sz="1800" b="1" dirty="0"/>
        </a:p>
      </dgm:t>
    </dgm:pt>
    <dgm:pt modelId="{827E0939-5769-4CA9-BA4E-855E01500A1E}" type="par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0E6EA013-1818-4504-8E28-7A292EB97BA4}" type="sib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7CEF3A76-0CD9-46EB-A31D-137E05A648BA}" type="pres">
      <dgm:prSet presAssocID="{FF05D292-A81C-4317-8D08-1AD05D56235C}" presName="Name0" presStyleCnt="0">
        <dgm:presLayoutVars>
          <dgm:dir/>
          <dgm:animLvl val="lvl"/>
          <dgm:resizeHandles val="exact"/>
        </dgm:presLayoutVars>
      </dgm:prSet>
      <dgm:spPr/>
    </dgm:pt>
    <dgm:pt modelId="{B849DBB6-FDE0-49FC-A025-A605BF99E6E2}" type="pres">
      <dgm:prSet presAssocID="{78607EEA-BDCB-4454-BC75-D4B29ACAAB6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ACE36-15A7-4E99-B61C-4FDB4FFF4C35}" type="pres">
      <dgm:prSet presAssocID="{7252F0A8-46A7-4D0D-B85B-6CB8AF0F4766}" presName="parTxOnlySpace" presStyleCnt="0"/>
      <dgm:spPr/>
    </dgm:pt>
    <dgm:pt modelId="{8CD88BEB-397A-48A7-9020-21992D691770}" type="pres">
      <dgm:prSet presAssocID="{0E6F22FC-74C3-4DE5-B7C9-A14C5667ED3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5E735B-E0F8-437B-8D6A-968508D0E339}" type="pres">
      <dgm:prSet presAssocID="{DEE3F100-790A-49CE-8D7B-3B8AC4A3F07B}" presName="parTxOnlySpace" presStyleCnt="0"/>
      <dgm:spPr/>
    </dgm:pt>
    <dgm:pt modelId="{8AD84FB7-A5EF-47BC-B035-365D8F96D363}" type="pres">
      <dgm:prSet presAssocID="{0230F61A-04E4-40B3-B5DB-A19DA085D30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FC76F7-6A9B-4390-BD79-0EB8883F477B}" type="presOf" srcId="{0230F61A-04E4-40B3-B5DB-A19DA085D30B}" destId="{8AD84FB7-A5EF-47BC-B035-365D8F96D363}" srcOrd="0" destOrd="0" presId="urn:microsoft.com/office/officeart/2005/8/layout/chevron1"/>
    <dgm:cxn modelId="{F4EBF759-C62D-4812-BEC7-929D20AE06AF}" type="presOf" srcId="{0E6F22FC-74C3-4DE5-B7C9-A14C5667ED31}" destId="{8CD88BEB-397A-48A7-9020-21992D691770}" srcOrd="0" destOrd="0" presId="urn:microsoft.com/office/officeart/2005/8/layout/chevron1"/>
    <dgm:cxn modelId="{1DB9CBAD-E76B-48D2-A6CF-7CC2A6D20D6D}" srcId="{FF05D292-A81C-4317-8D08-1AD05D56235C}" destId="{78607EEA-BDCB-4454-BC75-D4B29ACAAB64}" srcOrd="0" destOrd="0" parTransId="{50BB1111-78C7-4B7F-8736-BF2FE6D44A56}" sibTransId="{7252F0A8-46A7-4D0D-B85B-6CB8AF0F4766}"/>
    <dgm:cxn modelId="{231D18D8-4B01-43CF-AC15-DFDED0154F19}" srcId="{FF05D292-A81C-4317-8D08-1AD05D56235C}" destId="{0230F61A-04E4-40B3-B5DB-A19DA085D30B}" srcOrd="2" destOrd="0" parTransId="{827E0939-5769-4CA9-BA4E-855E01500A1E}" sibTransId="{0E6EA013-1818-4504-8E28-7A292EB97BA4}"/>
    <dgm:cxn modelId="{25462AE7-F1EF-42BB-B3B8-9482A8BDD47C}" type="presOf" srcId="{FF05D292-A81C-4317-8D08-1AD05D56235C}" destId="{7CEF3A76-0CD9-46EB-A31D-137E05A648BA}" srcOrd="0" destOrd="0" presId="urn:microsoft.com/office/officeart/2005/8/layout/chevron1"/>
    <dgm:cxn modelId="{4E5AEE2D-8102-435E-8A95-296C30B060CD}" srcId="{FF05D292-A81C-4317-8D08-1AD05D56235C}" destId="{0E6F22FC-74C3-4DE5-B7C9-A14C5667ED31}" srcOrd="1" destOrd="0" parTransId="{D3BD00FD-0727-4CD7-B228-8935B18EC469}" sibTransId="{DEE3F100-790A-49CE-8D7B-3B8AC4A3F07B}"/>
    <dgm:cxn modelId="{B8B118DB-B630-4F71-ACEC-7832270B8713}" type="presOf" srcId="{78607EEA-BDCB-4454-BC75-D4B29ACAAB64}" destId="{B849DBB6-FDE0-49FC-A025-A605BF99E6E2}" srcOrd="0" destOrd="0" presId="urn:microsoft.com/office/officeart/2005/8/layout/chevron1"/>
    <dgm:cxn modelId="{6ACBC49F-98B2-49E5-A9C0-6D5C551A96E4}" type="presParOf" srcId="{7CEF3A76-0CD9-46EB-A31D-137E05A648BA}" destId="{B849DBB6-FDE0-49FC-A025-A605BF99E6E2}" srcOrd="0" destOrd="0" presId="urn:microsoft.com/office/officeart/2005/8/layout/chevron1"/>
    <dgm:cxn modelId="{63C7D440-F4D2-43CC-A1B9-B8B63193F12C}" type="presParOf" srcId="{7CEF3A76-0CD9-46EB-A31D-137E05A648BA}" destId="{781ACE36-15A7-4E99-B61C-4FDB4FFF4C35}" srcOrd="1" destOrd="0" presId="urn:microsoft.com/office/officeart/2005/8/layout/chevron1"/>
    <dgm:cxn modelId="{B1D47A3F-C8CA-4A17-8E99-6888D34F5132}" type="presParOf" srcId="{7CEF3A76-0CD9-46EB-A31D-137E05A648BA}" destId="{8CD88BEB-397A-48A7-9020-21992D691770}" srcOrd="2" destOrd="0" presId="urn:microsoft.com/office/officeart/2005/8/layout/chevron1"/>
    <dgm:cxn modelId="{CF026003-FCB5-4E22-A61F-EE0B0178984A}" type="presParOf" srcId="{7CEF3A76-0CD9-46EB-A31D-137E05A648BA}" destId="{865E735B-E0F8-437B-8D6A-968508D0E339}" srcOrd="3" destOrd="0" presId="urn:microsoft.com/office/officeart/2005/8/layout/chevron1"/>
    <dgm:cxn modelId="{95938F32-5B8D-45B3-90F9-54E454FE4F42}" type="presParOf" srcId="{7CEF3A76-0CD9-46EB-A31D-137E05A648BA}" destId="{8AD84FB7-A5EF-47BC-B035-365D8F96D36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F05D292-A81C-4317-8D08-1AD05D56235C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78607EEA-BDCB-4454-BC75-D4B29ACAAB64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1800" b="1" dirty="0" smtClean="0"/>
            <a:t>立项信息</a:t>
          </a:r>
          <a:endParaRPr lang="zh-CN" altLang="en-US" sz="1800" b="1" dirty="0"/>
        </a:p>
      </dgm:t>
    </dgm:pt>
    <dgm:pt modelId="{50BB1111-78C7-4B7F-8736-BF2FE6D44A56}" type="par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7252F0A8-46A7-4D0D-B85B-6CB8AF0F4766}" type="sib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0E6F22FC-74C3-4DE5-B7C9-A14C5667ED31}">
      <dgm:prSet phldrT="[文本]" custT="1"/>
      <dgm:spPr/>
      <dgm:t>
        <a:bodyPr/>
        <a:lstStyle/>
        <a:p>
          <a:r>
            <a:rPr lang="zh-CN" altLang="en-US" sz="1800" b="1" dirty="0" smtClean="0"/>
            <a:t>项目参与方信息</a:t>
          </a:r>
          <a:endParaRPr lang="zh-CN" altLang="en-US" sz="1800" b="1" dirty="0"/>
        </a:p>
      </dgm:t>
    </dgm:pt>
    <dgm:pt modelId="{D3BD00FD-0727-4CD7-B228-8935B18EC469}" type="par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DEE3F100-790A-49CE-8D7B-3B8AC4A3F07B}" type="sib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0230F61A-04E4-40B3-B5DB-A19DA085D30B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1800" b="1" dirty="0" smtClean="0"/>
            <a:t>项目资源信息</a:t>
          </a:r>
          <a:endParaRPr lang="zh-CN" altLang="en-US" sz="1800" b="1" dirty="0"/>
        </a:p>
      </dgm:t>
    </dgm:pt>
    <dgm:pt modelId="{827E0939-5769-4CA9-BA4E-855E01500A1E}" type="par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0E6EA013-1818-4504-8E28-7A292EB97BA4}" type="sib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7CEF3A76-0CD9-46EB-A31D-137E05A648BA}" type="pres">
      <dgm:prSet presAssocID="{FF05D292-A81C-4317-8D08-1AD05D56235C}" presName="Name0" presStyleCnt="0">
        <dgm:presLayoutVars>
          <dgm:dir/>
          <dgm:animLvl val="lvl"/>
          <dgm:resizeHandles val="exact"/>
        </dgm:presLayoutVars>
      </dgm:prSet>
      <dgm:spPr/>
    </dgm:pt>
    <dgm:pt modelId="{B849DBB6-FDE0-49FC-A025-A605BF99E6E2}" type="pres">
      <dgm:prSet presAssocID="{78607EEA-BDCB-4454-BC75-D4B29ACAAB6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ACE36-15A7-4E99-B61C-4FDB4FFF4C35}" type="pres">
      <dgm:prSet presAssocID="{7252F0A8-46A7-4D0D-B85B-6CB8AF0F4766}" presName="parTxOnlySpace" presStyleCnt="0"/>
      <dgm:spPr/>
    </dgm:pt>
    <dgm:pt modelId="{8CD88BEB-397A-48A7-9020-21992D691770}" type="pres">
      <dgm:prSet presAssocID="{0E6F22FC-74C3-4DE5-B7C9-A14C5667ED3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5E735B-E0F8-437B-8D6A-968508D0E339}" type="pres">
      <dgm:prSet presAssocID="{DEE3F100-790A-49CE-8D7B-3B8AC4A3F07B}" presName="parTxOnlySpace" presStyleCnt="0"/>
      <dgm:spPr/>
    </dgm:pt>
    <dgm:pt modelId="{8AD84FB7-A5EF-47BC-B035-365D8F96D363}" type="pres">
      <dgm:prSet presAssocID="{0230F61A-04E4-40B3-B5DB-A19DA085D30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FC76F7-6A9B-4390-BD79-0EB8883F477B}" type="presOf" srcId="{0230F61A-04E4-40B3-B5DB-A19DA085D30B}" destId="{8AD84FB7-A5EF-47BC-B035-365D8F96D363}" srcOrd="0" destOrd="0" presId="urn:microsoft.com/office/officeart/2005/8/layout/chevron1"/>
    <dgm:cxn modelId="{F4EBF759-C62D-4812-BEC7-929D20AE06AF}" type="presOf" srcId="{0E6F22FC-74C3-4DE5-B7C9-A14C5667ED31}" destId="{8CD88BEB-397A-48A7-9020-21992D691770}" srcOrd="0" destOrd="0" presId="urn:microsoft.com/office/officeart/2005/8/layout/chevron1"/>
    <dgm:cxn modelId="{1DB9CBAD-E76B-48D2-A6CF-7CC2A6D20D6D}" srcId="{FF05D292-A81C-4317-8D08-1AD05D56235C}" destId="{78607EEA-BDCB-4454-BC75-D4B29ACAAB64}" srcOrd="0" destOrd="0" parTransId="{50BB1111-78C7-4B7F-8736-BF2FE6D44A56}" sibTransId="{7252F0A8-46A7-4D0D-B85B-6CB8AF0F4766}"/>
    <dgm:cxn modelId="{231D18D8-4B01-43CF-AC15-DFDED0154F19}" srcId="{FF05D292-A81C-4317-8D08-1AD05D56235C}" destId="{0230F61A-04E4-40B3-B5DB-A19DA085D30B}" srcOrd="2" destOrd="0" parTransId="{827E0939-5769-4CA9-BA4E-855E01500A1E}" sibTransId="{0E6EA013-1818-4504-8E28-7A292EB97BA4}"/>
    <dgm:cxn modelId="{25462AE7-F1EF-42BB-B3B8-9482A8BDD47C}" type="presOf" srcId="{FF05D292-A81C-4317-8D08-1AD05D56235C}" destId="{7CEF3A76-0CD9-46EB-A31D-137E05A648BA}" srcOrd="0" destOrd="0" presId="urn:microsoft.com/office/officeart/2005/8/layout/chevron1"/>
    <dgm:cxn modelId="{4E5AEE2D-8102-435E-8A95-296C30B060CD}" srcId="{FF05D292-A81C-4317-8D08-1AD05D56235C}" destId="{0E6F22FC-74C3-4DE5-B7C9-A14C5667ED31}" srcOrd="1" destOrd="0" parTransId="{D3BD00FD-0727-4CD7-B228-8935B18EC469}" sibTransId="{DEE3F100-790A-49CE-8D7B-3B8AC4A3F07B}"/>
    <dgm:cxn modelId="{B8B118DB-B630-4F71-ACEC-7832270B8713}" type="presOf" srcId="{78607EEA-BDCB-4454-BC75-D4B29ACAAB64}" destId="{B849DBB6-FDE0-49FC-A025-A605BF99E6E2}" srcOrd="0" destOrd="0" presId="urn:microsoft.com/office/officeart/2005/8/layout/chevron1"/>
    <dgm:cxn modelId="{6ACBC49F-98B2-49E5-A9C0-6D5C551A96E4}" type="presParOf" srcId="{7CEF3A76-0CD9-46EB-A31D-137E05A648BA}" destId="{B849DBB6-FDE0-49FC-A025-A605BF99E6E2}" srcOrd="0" destOrd="0" presId="urn:microsoft.com/office/officeart/2005/8/layout/chevron1"/>
    <dgm:cxn modelId="{63C7D440-F4D2-43CC-A1B9-B8B63193F12C}" type="presParOf" srcId="{7CEF3A76-0CD9-46EB-A31D-137E05A648BA}" destId="{781ACE36-15A7-4E99-B61C-4FDB4FFF4C35}" srcOrd="1" destOrd="0" presId="urn:microsoft.com/office/officeart/2005/8/layout/chevron1"/>
    <dgm:cxn modelId="{B1D47A3F-C8CA-4A17-8E99-6888D34F5132}" type="presParOf" srcId="{7CEF3A76-0CD9-46EB-A31D-137E05A648BA}" destId="{8CD88BEB-397A-48A7-9020-21992D691770}" srcOrd="2" destOrd="0" presId="urn:microsoft.com/office/officeart/2005/8/layout/chevron1"/>
    <dgm:cxn modelId="{CF026003-FCB5-4E22-A61F-EE0B0178984A}" type="presParOf" srcId="{7CEF3A76-0CD9-46EB-A31D-137E05A648BA}" destId="{865E735B-E0F8-437B-8D6A-968508D0E339}" srcOrd="3" destOrd="0" presId="urn:microsoft.com/office/officeart/2005/8/layout/chevron1"/>
    <dgm:cxn modelId="{95938F32-5B8D-45B3-90F9-54E454FE4F42}" type="presParOf" srcId="{7CEF3A76-0CD9-46EB-A31D-137E05A648BA}" destId="{8AD84FB7-A5EF-47BC-B035-365D8F96D36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F05D292-A81C-4317-8D08-1AD05D56235C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78607EEA-BDCB-4454-BC75-D4B29ACAAB64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1800" b="1" dirty="0" smtClean="0"/>
            <a:t>立项信息</a:t>
          </a:r>
          <a:endParaRPr lang="zh-CN" altLang="en-US" sz="1800" b="1" dirty="0"/>
        </a:p>
      </dgm:t>
    </dgm:pt>
    <dgm:pt modelId="{50BB1111-78C7-4B7F-8736-BF2FE6D44A56}" type="par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7252F0A8-46A7-4D0D-B85B-6CB8AF0F4766}" type="sib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0E6F22FC-74C3-4DE5-B7C9-A14C5667ED31}">
      <dgm:prSet phldrT="[文本]" custT="1"/>
      <dgm:spPr/>
      <dgm:t>
        <a:bodyPr/>
        <a:lstStyle/>
        <a:p>
          <a:r>
            <a:rPr lang="zh-CN" altLang="en-US" sz="1800" b="1" dirty="0" smtClean="0"/>
            <a:t>项目参与方信息</a:t>
          </a:r>
          <a:endParaRPr lang="zh-CN" altLang="en-US" sz="1800" b="1" dirty="0"/>
        </a:p>
      </dgm:t>
    </dgm:pt>
    <dgm:pt modelId="{D3BD00FD-0727-4CD7-B228-8935B18EC469}" type="par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DEE3F100-790A-49CE-8D7B-3B8AC4A3F07B}" type="sib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0230F61A-04E4-40B3-B5DB-A19DA085D30B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1800" b="1" dirty="0" smtClean="0"/>
            <a:t>项目资源信息</a:t>
          </a:r>
          <a:endParaRPr lang="zh-CN" altLang="en-US" sz="1800" b="1" dirty="0"/>
        </a:p>
      </dgm:t>
    </dgm:pt>
    <dgm:pt modelId="{827E0939-5769-4CA9-BA4E-855E01500A1E}" type="par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0E6EA013-1818-4504-8E28-7A292EB97BA4}" type="sib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7CEF3A76-0CD9-46EB-A31D-137E05A648BA}" type="pres">
      <dgm:prSet presAssocID="{FF05D292-A81C-4317-8D08-1AD05D56235C}" presName="Name0" presStyleCnt="0">
        <dgm:presLayoutVars>
          <dgm:dir/>
          <dgm:animLvl val="lvl"/>
          <dgm:resizeHandles val="exact"/>
        </dgm:presLayoutVars>
      </dgm:prSet>
      <dgm:spPr/>
    </dgm:pt>
    <dgm:pt modelId="{B849DBB6-FDE0-49FC-A025-A605BF99E6E2}" type="pres">
      <dgm:prSet presAssocID="{78607EEA-BDCB-4454-BC75-D4B29ACAAB6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ACE36-15A7-4E99-B61C-4FDB4FFF4C35}" type="pres">
      <dgm:prSet presAssocID="{7252F0A8-46A7-4D0D-B85B-6CB8AF0F4766}" presName="parTxOnlySpace" presStyleCnt="0"/>
      <dgm:spPr/>
    </dgm:pt>
    <dgm:pt modelId="{8CD88BEB-397A-48A7-9020-21992D691770}" type="pres">
      <dgm:prSet presAssocID="{0E6F22FC-74C3-4DE5-B7C9-A14C5667ED3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5E735B-E0F8-437B-8D6A-968508D0E339}" type="pres">
      <dgm:prSet presAssocID="{DEE3F100-790A-49CE-8D7B-3B8AC4A3F07B}" presName="parTxOnlySpace" presStyleCnt="0"/>
      <dgm:spPr/>
    </dgm:pt>
    <dgm:pt modelId="{8AD84FB7-A5EF-47BC-B035-365D8F96D363}" type="pres">
      <dgm:prSet presAssocID="{0230F61A-04E4-40B3-B5DB-A19DA085D30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FC76F7-6A9B-4390-BD79-0EB8883F477B}" type="presOf" srcId="{0230F61A-04E4-40B3-B5DB-A19DA085D30B}" destId="{8AD84FB7-A5EF-47BC-B035-365D8F96D363}" srcOrd="0" destOrd="0" presId="urn:microsoft.com/office/officeart/2005/8/layout/chevron1"/>
    <dgm:cxn modelId="{F4EBF759-C62D-4812-BEC7-929D20AE06AF}" type="presOf" srcId="{0E6F22FC-74C3-4DE5-B7C9-A14C5667ED31}" destId="{8CD88BEB-397A-48A7-9020-21992D691770}" srcOrd="0" destOrd="0" presId="urn:microsoft.com/office/officeart/2005/8/layout/chevron1"/>
    <dgm:cxn modelId="{1DB9CBAD-E76B-48D2-A6CF-7CC2A6D20D6D}" srcId="{FF05D292-A81C-4317-8D08-1AD05D56235C}" destId="{78607EEA-BDCB-4454-BC75-D4B29ACAAB64}" srcOrd="0" destOrd="0" parTransId="{50BB1111-78C7-4B7F-8736-BF2FE6D44A56}" sibTransId="{7252F0A8-46A7-4D0D-B85B-6CB8AF0F4766}"/>
    <dgm:cxn modelId="{231D18D8-4B01-43CF-AC15-DFDED0154F19}" srcId="{FF05D292-A81C-4317-8D08-1AD05D56235C}" destId="{0230F61A-04E4-40B3-B5DB-A19DA085D30B}" srcOrd="2" destOrd="0" parTransId="{827E0939-5769-4CA9-BA4E-855E01500A1E}" sibTransId="{0E6EA013-1818-4504-8E28-7A292EB97BA4}"/>
    <dgm:cxn modelId="{25462AE7-F1EF-42BB-B3B8-9482A8BDD47C}" type="presOf" srcId="{FF05D292-A81C-4317-8D08-1AD05D56235C}" destId="{7CEF3A76-0CD9-46EB-A31D-137E05A648BA}" srcOrd="0" destOrd="0" presId="urn:microsoft.com/office/officeart/2005/8/layout/chevron1"/>
    <dgm:cxn modelId="{4E5AEE2D-8102-435E-8A95-296C30B060CD}" srcId="{FF05D292-A81C-4317-8D08-1AD05D56235C}" destId="{0E6F22FC-74C3-4DE5-B7C9-A14C5667ED31}" srcOrd="1" destOrd="0" parTransId="{D3BD00FD-0727-4CD7-B228-8935B18EC469}" sibTransId="{DEE3F100-790A-49CE-8D7B-3B8AC4A3F07B}"/>
    <dgm:cxn modelId="{B8B118DB-B630-4F71-ACEC-7832270B8713}" type="presOf" srcId="{78607EEA-BDCB-4454-BC75-D4B29ACAAB64}" destId="{B849DBB6-FDE0-49FC-A025-A605BF99E6E2}" srcOrd="0" destOrd="0" presId="urn:microsoft.com/office/officeart/2005/8/layout/chevron1"/>
    <dgm:cxn modelId="{6ACBC49F-98B2-49E5-A9C0-6D5C551A96E4}" type="presParOf" srcId="{7CEF3A76-0CD9-46EB-A31D-137E05A648BA}" destId="{B849DBB6-FDE0-49FC-A025-A605BF99E6E2}" srcOrd="0" destOrd="0" presId="urn:microsoft.com/office/officeart/2005/8/layout/chevron1"/>
    <dgm:cxn modelId="{63C7D440-F4D2-43CC-A1B9-B8B63193F12C}" type="presParOf" srcId="{7CEF3A76-0CD9-46EB-A31D-137E05A648BA}" destId="{781ACE36-15A7-4E99-B61C-4FDB4FFF4C35}" srcOrd="1" destOrd="0" presId="urn:microsoft.com/office/officeart/2005/8/layout/chevron1"/>
    <dgm:cxn modelId="{B1D47A3F-C8CA-4A17-8E99-6888D34F5132}" type="presParOf" srcId="{7CEF3A76-0CD9-46EB-A31D-137E05A648BA}" destId="{8CD88BEB-397A-48A7-9020-21992D691770}" srcOrd="2" destOrd="0" presId="urn:microsoft.com/office/officeart/2005/8/layout/chevron1"/>
    <dgm:cxn modelId="{CF026003-FCB5-4E22-A61F-EE0B0178984A}" type="presParOf" srcId="{7CEF3A76-0CD9-46EB-A31D-137E05A648BA}" destId="{865E735B-E0F8-437B-8D6A-968508D0E339}" srcOrd="3" destOrd="0" presId="urn:microsoft.com/office/officeart/2005/8/layout/chevron1"/>
    <dgm:cxn modelId="{95938F32-5B8D-45B3-90F9-54E454FE4F42}" type="presParOf" srcId="{7CEF3A76-0CD9-46EB-A31D-137E05A648BA}" destId="{8AD84FB7-A5EF-47BC-B035-365D8F96D36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05D292-A81C-4317-8D08-1AD05D56235C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78607EEA-BDCB-4454-BC75-D4B29ACAAB64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基本信息</a:t>
          </a:r>
          <a:endParaRPr lang="zh-CN" altLang="en-US" sz="2400" dirty="0"/>
        </a:p>
      </dgm:t>
    </dgm:pt>
    <dgm:pt modelId="{50BB1111-78C7-4B7F-8736-BF2FE6D44A56}" type="par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7252F0A8-46A7-4D0D-B85B-6CB8AF0F4766}" type="sib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0E6F22FC-74C3-4DE5-B7C9-A14C5667ED31}">
      <dgm:prSet phldrT="[文本]" custT="1"/>
      <dgm:spPr/>
      <dgm:t>
        <a:bodyPr/>
        <a:lstStyle/>
        <a:p>
          <a:r>
            <a:rPr lang="zh-CN" altLang="en-US" sz="2800" dirty="0" smtClean="0"/>
            <a:t> 权利信息</a:t>
          </a:r>
          <a:endParaRPr lang="zh-CN" altLang="en-US" sz="2800" dirty="0"/>
        </a:p>
      </dgm:t>
    </dgm:pt>
    <dgm:pt modelId="{D3BD00FD-0727-4CD7-B228-8935B18EC469}" type="par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DEE3F100-790A-49CE-8D7B-3B8AC4A3F07B}" type="sib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0230F61A-04E4-40B3-B5DB-A19DA085D30B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3200" dirty="0" smtClean="0"/>
            <a:t>版权登记</a:t>
          </a:r>
          <a:endParaRPr lang="zh-CN" altLang="en-US" sz="3200" dirty="0"/>
        </a:p>
      </dgm:t>
    </dgm:pt>
    <dgm:pt modelId="{827E0939-5769-4CA9-BA4E-855E01500A1E}" type="par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0E6EA013-1818-4504-8E28-7A292EB97BA4}" type="sib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7CEF3A76-0CD9-46EB-A31D-137E05A648BA}" type="pres">
      <dgm:prSet presAssocID="{FF05D292-A81C-4317-8D08-1AD05D56235C}" presName="Name0" presStyleCnt="0">
        <dgm:presLayoutVars>
          <dgm:dir/>
          <dgm:animLvl val="lvl"/>
          <dgm:resizeHandles val="exact"/>
        </dgm:presLayoutVars>
      </dgm:prSet>
      <dgm:spPr/>
    </dgm:pt>
    <dgm:pt modelId="{B849DBB6-FDE0-49FC-A025-A605BF99E6E2}" type="pres">
      <dgm:prSet presAssocID="{78607EEA-BDCB-4454-BC75-D4B29ACAAB6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ACE36-15A7-4E99-B61C-4FDB4FFF4C35}" type="pres">
      <dgm:prSet presAssocID="{7252F0A8-46A7-4D0D-B85B-6CB8AF0F4766}" presName="parTxOnlySpace" presStyleCnt="0"/>
      <dgm:spPr/>
    </dgm:pt>
    <dgm:pt modelId="{8CD88BEB-397A-48A7-9020-21992D691770}" type="pres">
      <dgm:prSet presAssocID="{0E6F22FC-74C3-4DE5-B7C9-A14C5667ED3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5E735B-E0F8-437B-8D6A-968508D0E339}" type="pres">
      <dgm:prSet presAssocID="{DEE3F100-790A-49CE-8D7B-3B8AC4A3F07B}" presName="parTxOnlySpace" presStyleCnt="0"/>
      <dgm:spPr/>
    </dgm:pt>
    <dgm:pt modelId="{8AD84FB7-A5EF-47BC-B035-365D8F96D363}" type="pres">
      <dgm:prSet presAssocID="{0230F61A-04E4-40B3-B5DB-A19DA085D30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FC76F7-6A9B-4390-BD79-0EB8883F477B}" type="presOf" srcId="{0230F61A-04E4-40B3-B5DB-A19DA085D30B}" destId="{8AD84FB7-A5EF-47BC-B035-365D8F96D363}" srcOrd="0" destOrd="0" presId="urn:microsoft.com/office/officeart/2005/8/layout/chevron1"/>
    <dgm:cxn modelId="{F4EBF759-C62D-4812-BEC7-929D20AE06AF}" type="presOf" srcId="{0E6F22FC-74C3-4DE5-B7C9-A14C5667ED31}" destId="{8CD88BEB-397A-48A7-9020-21992D691770}" srcOrd="0" destOrd="0" presId="urn:microsoft.com/office/officeart/2005/8/layout/chevron1"/>
    <dgm:cxn modelId="{1DB9CBAD-E76B-48D2-A6CF-7CC2A6D20D6D}" srcId="{FF05D292-A81C-4317-8D08-1AD05D56235C}" destId="{78607EEA-BDCB-4454-BC75-D4B29ACAAB64}" srcOrd="0" destOrd="0" parTransId="{50BB1111-78C7-4B7F-8736-BF2FE6D44A56}" sibTransId="{7252F0A8-46A7-4D0D-B85B-6CB8AF0F4766}"/>
    <dgm:cxn modelId="{231D18D8-4B01-43CF-AC15-DFDED0154F19}" srcId="{FF05D292-A81C-4317-8D08-1AD05D56235C}" destId="{0230F61A-04E4-40B3-B5DB-A19DA085D30B}" srcOrd="2" destOrd="0" parTransId="{827E0939-5769-4CA9-BA4E-855E01500A1E}" sibTransId="{0E6EA013-1818-4504-8E28-7A292EB97BA4}"/>
    <dgm:cxn modelId="{25462AE7-F1EF-42BB-B3B8-9482A8BDD47C}" type="presOf" srcId="{FF05D292-A81C-4317-8D08-1AD05D56235C}" destId="{7CEF3A76-0CD9-46EB-A31D-137E05A648BA}" srcOrd="0" destOrd="0" presId="urn:microsoft.com/office/officeart/2005/8/layout/chevron1"/>
    <dgm:cxn modelId="{4E5AEE2D-8102-435E-8A95-296C30B060CD}" srcId="{FF05D292-A81C-4317-8D08-1AD05D56235C}" destId="{0E6F22FC-74C3-4DE5-B7C9-A14C5667ED31}" srcOrd="1" destOrd="0" parTransId="{D3BD00FD-0727-4CD7-B228-8935B18EC469}" sibTransId="{DEE3F100-790A-49CE-8D7B-3B8AC4A3F07B}"/>
    <dgm:cxn modelId="{B8B118DB-B630-4F71-ACEC-7832270B8713}" type="presOf" srcId="{78607EEA-BDCB-4454-BC75-D4B29ACAAB64}" destId="{B849DBB6-FDE0-49FC-A025-A605BF99E6E2}" srcOrd="0" destOrd="0" presId="urn:microsoft.com/office/officeart/2005/8/layout/chevron1"/>
    <dgm:cxn modelId="{6ACBC49F-98B2-49E5-A9C0-6D5C551A96E4}" type="presParOf" srcId="{7CEF3A76-0CD9-46EB-A31D-137E05A648BA}" destId="{B849DBB6-FDE0-49FC-A025-A605BF99E6E2}" srcOrd="0" destOrd="0" presId="urn:microsoft.com/office/officeart/2005/8/layout/chevron1"/>
    <dgm:cxn modelId="{63C7D440-F4D2-43CC-A1B9-B8B63193F12C}" type="presParOf" srcId="{7CEF3A76-0CD9-46EB-A31D-137E05A648BA}" destId="{781ACE36-15A7-4E99-B61C-4FDB4FFF4C35}" srcOrd="1" destOrd="0" presId="urn:microsoft.com/office/officeart/2005/8/layout/chevron1"/>
    <dgm:cxn modelId="{B1D47A3F-C8CA-4A17-8E99-6888D34F5132}" type="presParOf" srcId="{7CEF3A76-0CD9-46EB-A31D-137E05A648BA}" destId="{8CD88BEB-397A-48A7-9020-21992D691770}" srcOrd="2" destOrd="0" presId="urn:microsoft.com/office/officeart/2005/8/layout/chevron1"/>
    <dgm:cxn modelId="{CF026003-FCB5-4E22-A61F-EE0B0178984A}" type="presParOf" srcId="{7CEF3A76-0CD9-46EB-A31D-137E05A648BA}" destId="{865E735B-E0F8-437B-8D6A-968508D0E339}" srcOrd="3" destOrd="0" presId="urn:microsoft.com/office/officeart/2005/8/layout/chevron1"/>
    <dgm:cxn modelId="{95938F32-5B8D-45B3-90F9-54E454FE4F42}" type="presParOf" srcId="{7CEF3A76-0CD9-46EB-A31D-137E05A648BA}" destId="{8AD84FB7-A5EF-47BC-B035-365D8F96D36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F05D292-A81C-4317-8D08-1AD05D56235C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78607EEA-BDCB-4454-BC75-D4B29ACAAB64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1800" b="1" dirty="0" smtClean="0"/>
            <a:t>立项信息</a:t>
          </a:r>
          <a:endParaRPr lang="zh-CN" altLang="en-US" sz="1800" b="1" dirty="0"/>
        </a:p>
      </dgm:t>
    </dgm:pt>
    <dgm:pt modelId="{50BB1111-78C7-4B7F-8736-BF2FE6D44A56}" type="par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7252F0A8-46A7-4D0D-B85B-6CB8AF0F4766}" type="sib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0E6F22FC-74C3-4DE5-B7C9-A14C5667ED31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1800" b="1" dirty="0" smtClean="0"/>
            <a:t>项目参与方信息</a:t>
          </a:r>
          <a:endParaRPr lang="zh-CN" altLang="en-US" sz="1800" b="1" dirty="0"/>
        </a:p>
      </dgm:t>
    </dgm:pt>
    <dgm:pt modelId="{D3BD00FD-0727-4CD7-B228-8935B18EC469}" type="par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DEE3F100-790A-49CE-8D7B-3B8AC4A3F07B}" type="sib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0230F61A-04E4-40B3-B5DB-A19DA085D30B}">
      <dgm:prSet phldrT="[文本]" custT="1"/>
      <dgm:spPr/>
      <dgm:t>
        <a:bodyPr/>
        <a:lstStyle/>
        <a:p>
          <a:r>
            <a:rPr lang="zh-CN" altLang="en-US" sz="1800" b="1" dirty="0" smtClean="0"/>
            <a:t>项目资源信息</a:t>
          </a:r>
          <a:endParaRPr lang="zh-CN" altLang="en-US" sz="1800" b="1" dirty="0"/>
        </a:p>
      </dgm:t>
    </dgm:pt>
    <dgm:pt modelId="{827E0939-5769-4CA9-BA4E-855E01500A1E}" type="par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0E6EA013-1818-4504-8E28-7A292EB97BA4}" type="sib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7CEF3A76-0CD9-46EB-A31D-137E05A648BA}" type="pres">
      <dgm:prSet presAssocID="{FF05D292-A81C-4317-8D08-1AD05D56235C}" presName="Name0" presStyleCnt="0">
        <dgm:presLayoutVars>
          <dgm:dir/>
          <dgm:animLvl val="lvl"/>
          <dgm:resizeHandles val="exact"/>
        </dgm:presLayoutVars>
      </dgm:prSet>
      <dgm:spPr/>
    </dgm:pt>
    <dgm:pt modelId="{B849DBB6-FDE0-49FC-A025-A605BF99E6E2}" type="pres">
      <dgm:prSet presAssocID="{78607EEA-BDCB-4454-BC75-D4B29ACAAB6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ACE36-15A7-4E99-B61C-4FDB4FFF4C35}" type="pres">
      <dgm:prSet presAssocID="{7252F0A8-46A7-4D0D-B85B-6CB8AF0F4766}" presName="parTxOnlySpace" presStyleCnt="0"/>
      <dgm:spPr/>
    </dgm:pt>
    <dgm:pt modelId="{8CD88BEB-397A-48A7-9020-21992D691770}" type="pres">
      <dgm:prSet presAssocID="{0E6F22FC-74C3-4DE5-B7C9-A14C5667ED3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5E735B-E0F8-437B-8D6A-968508D0E339}" type="pres">
      <dgm:prSet presAssocID="{DEE3F100-790A-49CE-8D7B-3B8AC4A3F07B}" presName="parTxOnlySpace" presStyleCnt="0"/>
      <dgm:spPr/>
    </dgm:pt>
    <dgm:pt modelId="{8AD84FB7-A5EF-47BC-B035-365D8F96D363}" type="pres">
      <dgm:prSet presAssocID="{0230F61A-04E4-40B3-B5DB-A19DA085D30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FC76F7-6A9B-4390-BD79-0EB8883F477B}" type="presOf" srcId="{0230F61A-04E4-40B3-B5DB-A19DA085D30B}" destId="{8AD84FB7-A5EF-47BC-B035-365D8F96D363}" srcOrd="0" destOrd="0" presId="urn:microsoft.com/office/officeart/2005/8/layout/chevron1"/>
    <dgm:cxn modelId="{F4EBF759-C62D-4812-BEC7-929D20AE06AF}" type="presOf" srcId="{0E6F22FC-74C3-4DE5-B7C9-A14C5667ED31}" destId="{8CD88BEB-397A-48A7-9020-21992D691770}" srcOrd="0" destOrd="0" presId="urn:microsoft.com/office/officeart/2005/8/layout/chevron1"/>
    <dgm:cxn modelId="{1DB9CBAD-E76B-48D2-A6CF-7CC2A6D20D6D}" srcId="{FF05D292-A81C-4317-8D08-1AD05D56235C}" destId="{78607EEA-BDCB-4454-BC75-D4B29ACAAB64}" srcOrd="0" destOrd="0" parTransId="{50BB1111-78C7-4B7F-8736-BF2FE6D44A56}" sibTransId="{7252F0A8-46A7-4D0D-B85B-6CB8AF0F4766}"/>
    <dgm:cxn modelId="{231D18D8-4B01-43CF-AC15-DFDED0154F19}" srcId="{FF05D292-A81C-4317-8D08-1AD05D56235C}" destId="{0230F61A-04E4-40B3-B5DB-A19DA085D30B}" srcOrd="2" destOrd="0" parTransId="{827E0939-5769-4CA9-BA4E-855E01500A1E}" sibTransId="{0E6EA013-1818-4504-8E28-7A292EB97BA4}"/>
    <dgm:cxn modelId="{25462AE7-F1EF-42BB-B3B8-9482A8BDD47C}" type="presOf" srcId="{FF05D292-A81C-4317-8D08-1AD05D56235C}" destId="{7CEF3A76-0CD9-46EB-A31D-137E05A648BA}" srcOrd="0" destOrd="0" presId="urn:microsoft.com/office/officeart/2005/8/layout/chevron1"/>
    <dgm:cxn modelId="{4E5AEE2D-8102-435E-8A95-296C30B060CD}" srcId="{FF05D292-A81C-4317-8D08-1AD05D56235C}" destId="{0E6F22FC-74C3-4DE5-B7C9-A14C5667ED31}" srcOrd="1" destOrd="0" parTransId="{D3BD00FD-0727-4CD7-B228-8935B18EC469}" sibTransId="{DEE3F100-790A-49CE-8D7B-3B8AC4A3F07B}"/>
    <dgm:cxn modelId="{B8B118DB-B630-4F71-ACEC-7832270B8713}" type="presOf" srcId="{78607EEA-BDCB-4454-BC75-D4B29ACAAB64}" destId="{B849DBB6-FDE0-49FC-A025-A605BF99E6E2}" srcOrd="0" destOrd="0" presId="urn:microsoft.com/office/officeart/2005/8/layout/chevron1"/>
    <dgm:cxn modelId="{6ACBC49F-98B2-49E5-A9C0-6D5C551A96E4}" type="presParOf" srcId="{7CEF3A76-0CD9-46EB-A31D-137E05A648BA}" destId="{B849DBB6-FDE0-49FC-A025-A605BF99E6E2}" srcOrd="0" destOrd="0" presId="urn:microsoft.com/office/officeart/2005/8/layout/chevron1"/>
    <dgm:cxn modelId="{63C7D440-F4D2-43CC-A1B9-B8B63193F12C}" type="presParOf" srcId="{7CEF3A76-0CD9-46EB-A31D-137E05A648BA}" destId="{781ACE36-15A7-4E99-B61C-4FDB4FFF4C35}" srcOrd="1" destOrd="0" presId="urn:microsoft.com/office/officeart/2005/8/layout/chevron1"/>
    <dgm:cxn modelId="{B1D47A3F-C8CA-4A17-8E99-6888D34F5132}" type="presParOf" srcId="{7CEF3A76-0CD9-46EB-A31D-137E05A648BA}" destId="{8CD88BEB-397A-48A7-9020-21992D691770}" srcOrd="2" destOrd="0" presId="urn:microsoft.com/office/officeart/2005/8/layout/chevron1"/>
    <dgm:cxn modelId="{CF026003-FCB5-4E22-A61F-EE0B0178984A}" type="presParOf" srcId="{7CEF3A76-0CD9-46EB-A31D-137E05A648BA}" destId="{865E735B-E0F8-437B-8D6A-968508D0E339}" srcOrd="3" destOrd="0" presId="urn:microsoft.com/office/officeart/2005/8/layout/chevron1"/>
    <dgm:cxn modelId="{95938F32-5B8D-45B3-90F9-54E454FE4F42}" type="presParOf" srcId="{7CEF3A76-0CD9-46EB-A31D-137E05A648BA}" destId="{8AD84FB7-A5EF-47BC-B035-365D8F96D36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F05D292-A81C-4317-8D08-1AD05D56235C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78607EEA-BDCB-4454-BC75-D4B29ACAAB64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1800" b="1" dirty="0" smtClean="0"/>
            <a:t>立项信息</a:t>
          </a:r>
          <a:endParaRPr lang="zh-CN" altLang="en-US" sz="1800" b="1" dirty="0"/>
        </a:p>
      </dgm:t>
    </dgm:pt>
    <dgm:pt modelId="{50BB1111-78C7-4B7F-8736-BF2FE6D44A56}" type="par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7252F0A8-46A7-4D0D-B85B-6CB8AF0F4766}" type="sib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0E6F22FC-74C3-4DE5-B7C9-A14C5667ED31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1800" b="1" dirty="0" smtClean="0"/>
            <a:t>项目参与方信息</a:t>
          </a:r>
          <a:endParaRPr lang="zh-CN" altLang="en-US" sz="1800" b="1" dirty="0"/>
        </a:p>
      </dgm:t>
    </dgm:pt>
    <dgm:pt modelId="{D3BD00FD-0727-4CD7-B228-8935B18EC469}" type="par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DEE3F100-790A-49CE-8D7B-3B8AC4A3F07B}" type="sib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0230F61A-04E4-40B3-B5DB-A19DA085D30B}">
      <dgm:prSet phldrT="[文本]" custT="1"/>
      <dgm:spPr/>
      <dgm:t>
        <a:bodyPr/>
        <a:lstStyle/>
        <a:p>
          <a:r>
            <a:rPr lang="zh-CN" altLang="en-US" sz="1800" b="1" dirty="0" smtClean="0"/>
            <a:t>项目资源信息</a:t>
          </a:r>
          <a:endParaRPr lang="zh-CN" altLang="en-US" sz="1800" b="1" dirty="0"/>
        </a:p>
      </dgm:t>
    </dgm:pt>
    <dgm:pt modelId="{827E0939-5769-4CA9-BA4E-855E01500A1E}" type="par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0E6EA013-1818-4504-8E28-7A292EB97BA4}" type="sib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7CEF3A76-0CD9-46EB-A31D-137E05A648BA}" type="pres">
      <dgm:prSet presAssocID="{FF05D292-A81C-4317-8D08-1AD05D56235C}" presName="Name0" presStyleCnt="0">
        <dgm:presLayoutVars>
          <dgm:dir/>
          <dgm:animLvl val="lvl"/>
          <dgm:resizeHandles val="exact"/>
        </dgm:presLayoutVars>
      </dgm:prSet>
      <dgm:spPr/>
    </dgm:pt>
    <dgm:pt modelId="{B849DBB6-FDE0-49FC-A025-A605BF99E6E2}" type="pres">
      <dgm:prSet presAssocID="{78607EEA-BDCB-4454-BC75-D4B29ACAAB6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ACE36-15A7-4E99-B61C-4FDB4FFF4C35}" type="pres">
      <dgm:prSet presAssocID="{7252F0A8-46A7-4D0D-B85B-6CB8AF0F4766}" presName="parTxOnlySpace" presStyleCnt="0"/>
      <dgm:spPr/>
    </dgm:pt>
    <dgm:pt modelId="{8CD88BEB-397A-48A7-9020-21992D691770}" type="pres">
      <dgm:prSet presAssocID="{0E6F22FC-74C3-4DE5-B7C9-A14C5667ED3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5E735B-E0F8-437B-8D6A-968508D0E339}" type="pres">
      <dgm:prSet presAssocID="{DEE3F100-790A-49CE-8D7B-3B8AC4A3F07B}" presName="parTxOnlySpace" presStyleCnt="0"/>
      <dgm:spPr/>
    </dgm:pt>
    <dgm:pt modelId="{8AD84FB7-A5EF-47BC-B035-365D8F96D363}" type="pres">
      <dgm:prSet presAssocID="{0230F61A-04E4-40B3-B5DB-A19DA085D30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FC76F7-6A9B-4390-BD79-0EB8883F477B}" type="presOf" srcId="{0230F61A-04E4-40B3-B5DB-A19DA085D30B}" destId="{8AD84FB7-A5EF-47BC-B035-365D8F96D363}" srcOrd="0" destOrd="0" presId="urn:microsoft.com/office/officeart/2005/8/layout/chevron1"/>
    <dgm:cxn modelId="{F4EBF759-C62D-4812-BEC7-929D20AE06AF}" type="presOf" srcId="{0E6F22FC-74C3-4DE5-B7C9-A14C5667ED31}" destId="{8CD88BEB-397A-48A7-9020-21992D691770}" srcOrd="0" destOrd="0" presId="urn:microsoft.com/office/officeart/2005/8/layout/chevron1"/>
    <dgm:cxn modelId="{1DB9CBAD-E76B-48D2-A6CF-7CC2A6D20D6D}" srcId="{FF05D292-A81C-4317-8D08-1AD05D56235C}" destId="{78607EEA-BDCB-4454-BC75-D4B29ACAAB64}" srcOrd="0" destOrd="0" parTransId="{50BB1111-78C7-4B7F-8736-BF2FE6D44A56}" sibTransId="{7252F0A8-46A7-4D0D-B85B-6CB8AF0F4766}"/>
    <dgm:cxn modelId="{231D18D8-4B01-43CF-AC15-DFDED0154F19}" srcId="{FF05D292-A81C-4317-8D08-1AD05D56235C}" destId="{0230F61A-04E4-40B3-B5DB-A19DA085D30B}" srcOrd="2" destOrd="0" parTransId="{827E0939-5769-4CA9-BA4E-855E01500A1E}" sibTransId="{0E6EA013-1818-4504-8E28-7A292EB97BA4}"/>
    <dgm:cxn modelId="{25462AE7-F1EF-42BB-B3B8-9482A8BDD47C}" type="presOf" srcId="{FF05D292-A81C-4317-8D08-1AD05D56235C}" destId="{7CEF3A76-0CD9-46EB-A31D-137E05A648BA}" srcOrd="0" destOrd="0" presId="urn:microsoft.com/office/officeart/2005/8/layout/chevron1"/>
    <dgm:cxn modelId="{4E5AEE2D-8102-435E-8A95-296C30B060CD}" srcId="{FF05D292-A81C-4317-8D08-1AD05D56235C}" destId="{0E6F22FC-74C3-4DE5-B7C9-A14C5667ED31}" srcOrd="1" destOrd="0" parTransId="{D3BD00FD-0727-4CD7-B228-8935B18EC469}" sibTransId="{DEE3F100-790A-49CE-8D7B-3B8AC4A3F07B}"/>
    <dgm:cxn modelId="{B8B118DB-B630-4F71-ACEC-7832270B8713}" type="presOf" srcId="{78607EEA-BDCB-4454-BC75-D4B29ACAAB64}" destId="{B849DBB6-FDE0-49FC-A025-A605BF99E6E2}" srcOrd="0" destOrd="0" presId="urn:microsoft.com/office/officeart/2005/8/layout/chevron1"/>
    <dgm:cxn modelId="{6ACBC49F-98B2-49E5-A9C0-6D5C551A96E4}" type="presParOf" srcId="{7CEF3A76-0CD9-46EB-A31D-137E05A648BA}" destId="{B849DBB6-FDE0-49FC-A025-A605BF99E6E2}" srcOrd="0" destOrd="0" presId="urn:microsoft.com/office/officeart/2005/8/layout/chevron1"/>
    <dgm:cxn modelId="{63C7D440-F4D2-43CC-A1B9-B8B63193F12C}" type="presParOf" srcId="{7CEF3A76-0CD9-46EB-A31D-137E05A648BA}" destId="{781ACE36-15A7-4E99-B61C-4FDB4FFF4C35}" srcOrd="1" destOrd="0" presId="urn:microsoft.com/office/officeart/2005/8/layout/chevron1"/>
    <dgm:cxn modelId="{B1D47A3F-C8CA-4A17-8E99-6888D34F5132}" type="presParOf" srcId="{7CEF3A76-0CD9-46EB-A31D-137E05A648BA}" destId="{8CD88BEB-397A-48A7-9020-21992D691770}" srcOrd="2" destOrd="0" presId="urn:microsoft.com/office/officeart/2005/8/layout/chevron1"/>
    <dgm:cxn modelId="{CF026003-FCB5-4E22-A61F-EE0B0178984A}" type="presParOf" srcId="{7CEF3A76-0CD9-46EB-A31D-137E05A648BA}" destId="{865E735B-E0F8-437B-8D6A-968508D0E339}" srcOrd="3" destOrd="0" presId="urn:microsoft.com/office/officeart/2005/8/layout/chevron1"/>
    <dgm:cxn modelId="{95938F32-5B8D-45B3-90F9-54E454FE4F42}" type="presParOf" srcId="{7CEF3A76-0CD9-46EB-A31D-137E05A648BA}" destId="{8AD84FB7-A5EF-47BC-B035-365D8F96D36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F05D292-A81C-4317-8D08-1AD05D56235C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78607EEA-BDCB-4454-BC75-D4B29ACAAB64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1800" b="1" dirty="0" smtClean="0"/>
            <a:t>立项信息</a:t>
          </a:r>
          <a:endParaRPr lang="zh-CN" altLang="en-US" sz="1800" b="1" dirty="0"/>
        </a:p>
      </dgm:t>
    </dgm:pt>
    <dgm:pt modelId="{50BB1111-78C7-4B7F-8736-BF2FE6D44A56}" type="par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7252F0A8-46A7-4D0D-B85B-6CB8AF0F4766}" type="sib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0E6F22FC-74C3-4DE5-B7C9-A14C5667ED31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1800" b="1" dirty="0" smtClean="0"/>
            <a:t>项目参与方信息</a:t>
          </a:r>
          <a:endParaRPr lang="zh-CN" altLang="en-US" sz="1800" b="1" dirty="0"/>
        </a:p>
      </dgm:t>
    </dgm:pt>
    <dgm:pt modelId="{D3BD00FD-0727-4CD7-B228-8935B18EC469}" type="par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DEE3F100-790A-49CE-8D7B-3B8AC4A3F07B}" type="sib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0230F61A-04E4-40B3-B5DB-A19DA085D30B}">
      <dgm:prSet phldrT="[文本]" custT="1"/>
      <dgm:spPr/>
      <dgm:t>
        <a:bodyPr/>
        <a:lstStyle/>
        <a:p>
          <a:r>
            <a:rPr lang="zh-CN" altLang="en-US" sz="1800" b="1" dirty="0" smtClean="0"/>
            <a:t>项目资源信息</a:t>
          </a:r>
          <a:endParaRPr lang="zh-CN" altLang="en-US" sz="1800" b="1" dirty="0"/>
        </a:p>
      </dgm:t>
    </dgm:pt>
    <dgm:pt modelId="{827E0939-5769-4CA9-BA4E-855E01500A1E}" type="par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0E6EA013-1818-4504-8E28-7A292EB97BA4}" type="sib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7CEF3A76-0CD9-46EB-A31D-137E05A648BA}" type="pres">
      <dgm:prSet presAssocID="{FF05D292-A81C-4317-8D08-1AD05D56235C}" presName="Name0" presStyleCnt="0">
        <dgm:presLayoutVars>
          <dgm:dir/>
          <dgm:animLvl val="lvl"/>
          <dgm:resizeHandles val="exact"/>
        </dgm:presLayoutVars>
      </dgm:prSet>
      <dgm:spPr/>
    </dgm:pt>
    <dgm:pt modelId="{B849DBB6-FDE0-49FC-A025-A605BF99E6E2}" type="pres">
      <dgm:prSet presAssocID="{78607EEA-BDCB-4454-BC75-D4B29ACAAB6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ACE36-15A7-4E99-B61C-4FDB4FFF4C35}" type="pres">
      <dgm:prSet presAssocID="{7252F0A8-46A7-4D0D-B85B-6CB8AF0F4766}" presName="parTxOnlySpace" presStyleCnt="0"/>
      <dgm:spPr/>
    </dgm:pt>
    <dgm:pt modelId="{8CD88BEB-397A-48A7-9020-21992D691770}" type="pres">
      <dgm:prSet presAssocID="{0E6F22FC-74C3-4DE5-B7C9-A14C5667ED3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5E735B-E0F8-437B-8D6A-968508D0E339}" type="pres">
      <dgm:prSet presAssocID="{DEE3F100-790A-49CE-8D7B-3B8AC4A3F07B}" presName="parTxOnlySpace" presStyleCnt="0"/>
      <dgm:spPr/>
    </dgm:pt>
    <dgm:pt modelId="{8AD84FB7-A5EF-47BC-B035-365D8F96D363}" type="pres">
      <dgm:prSet presAssocID="{0230F61A-04E4-40B3-B5DB-A19DA085D30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FC76F7-6A9B-4390-BD79-0EB8883F477B}" type="presOf" srcId="{0230F61A-04E4-40B3-B5DB-A19DA085D30B}" destId="{8AD84FB7-A5EF-47BC-B035-365D8F96D363}" srcOrd="0" destOrd="0" presId="urn:microsoft.com/office/officeart/2005/8/layout/chevron1"/>
    <dgm:cxn modelId="{F4EBF759-C62D-4812-BEC7-929D20AE06AF}" type="presOf" srcId="{0E6F22FC-74C3-4DE5-B7C9-A14C5667ED31}" destId="{8CD88BEB-397A-48A7-9020-21992D691770}" srcOrd="0" destOrd="0" presId="urn:microsoft.com/office/officeart/2005/8/layout/chevron1"/>
    <dgm:cxn modelId="{1DB9CBAD-E76B-48D2-A6CF-7CC2A6D20D6D}" srcId="{FF05D292-A81C-4317-8D08-1AD05D56235C}" destId="{78607EEA-BDCB-4454-BC75-D4B29ACAAB64}" srcOrd="0" destOrd="0" parTransId="{50BB1111-78C7-4B7F-8736-BF2FE6D44A56}" sibTransId="{7252F0A8-46A7-4D0D-B85B-6CB8AF0F4766}"/>
    <dgm:cxn modelId="{231D18D8-4B01-43CF-AC15-DFDED0154F19}" srcId="{FF05D292-A81C-4317-8D08-1AD05D56235C}" destId="{0230F61A-04E4-40B3-B5DB-A19DA085D30B}" srcOrd="2" destOrd="0" parTransId="{827E0939-5769-4CA9-BA4E-855E01500A1E}" sibTransId="{0E6EA013-1818-4504-8E28-7A292EB97BA4}"/>
    <dgm:cxn modelId="{25462AE7-F1EF-42BB-B3B8-9482A8BDD47C}" type="presOf" srcId="{FF05D292-A81C-4317-8D08-1AD05D56235C}" destId="{7CEF3A76-0CD9-46EB-A31D-137E05A648BA}" srcOrd="0" destOrd="0" presId="urn:microsoft.com/office/officeart/2005/8/layout/chevron1"/>
    <dgm:cxn modelId="{4E5AEE2D-8102-435E-8A95-296C30B060CD}" srcId="{FF05D292-A81C-4317-8D08-1AD05D56235C}" destId="{0E6F22FC-74C3-4DE5-B7C9-A14C5667ED31}" srcOrd="1" destOrd="0" parTransId="{D3BD00FD-0727-4CD7-B228-8935B18EC469}" sibTransId="{DEE3F100-790A-49CE-8D7B-3B8AC4A3F07B}"/>
    <dgm:cxn modelId="{B8B118DB-B630-4F71-ACEC-7832270B8713}" type="presOf" srcId="{78607EEA-BDCB-4454-BC75-D4B29ACAAB64}" destId="{B849DBB6-FDE0-49FC-A025-A605BF99E6E2}" srcOrd="0" destOrd="0" presId="urn:microsoft.com/office/officeart/2005/8/layout/chevron1"/>
    <dgm:cxn modelId="{6ACBC49F-98B2-49E5-A9C0-6D5C551A96E4}" type="presParOf" srcId="{7CEF3A76-0CD9-46EB-A31D-137E05A648BA}" destId="{B849DBB6-FDE0-49FC-A025-A605BF99E6E2}" srcOrd="0" destOrd="0" presId="urn:microsoft.com/office/officeart/2005/8/layout/chevron1"/>
    <dgm:cxn modelId="{63C7D440-F4D2-43CC-A1B9-B8B63193F12C}" type="presParOf" srcId="{7CEF3A76-0CD9-46EB-A31D-137E05A648BA}" destId="{781ACE36-15A7-4E99-B61C-4FDB4FFF4C35}" srcOrd="1" destOrd="0" presId="urn:microsoft.com/office/officeart/2005/8/layout/chevron1"/>
    <dgm:cxn modelId="{B1D47A3F-C8CA-4A17-8E99-6888D34F5132}" type="presParOf" srcId="{7CEF3A76-0CD9-46EB-A31D-137E05A648BA}" destId="{8CD88BEB-397A-48A7-9020-21992D691770}" srcOrd="2" destOrd="0" presId="urn:microsoft.com/office/officeart/2005/8/layout/chevron1"/>
    <dgm:cxn modelId="{CF026003-FCB5-4E22-A61F-EE0B0178984A}" type="presParOf" srcId="{7CEF3A76-0CD9-46EB-A31D-137E05A648BA}" destId="{865E735B-E0F8-437B-8D6A-968508D0E339}" srcOrd="3" destOrd="0" presId="urn:microsoft.com/office/officeart/2005/8/layout/chevron1"/>
    <dgm:cxn modelId="{95938F32-5B8D-45B3-90F9-54E454FE4F42}" type="presParOf" srcId="{7CEF3A76-0CD9-46EB-A31D-137E05A648BA}" destId="{8AD84FB7-A5EF-47BC-B035-365D8F96D36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05D292-A81C-4317-8D08-1AD05D56235C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78607EEA-BDCB-4454-BC75-D4B29ACAAB64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基本信息</a:t>
          </a:r>
          <a:endParaRPr lang="zh-CN" altLang="en-US" sz="2400" dirty="0"/>
        </a:p>
      </dgm:t>
    </dgm:pt>
    <dgm:pt modelId="{50BB1111-78C7-4B7F-8736-BF2FE6D44A56}" type="par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7252F0A8-46A7-4D0D-B85B-6CB8AF0F4766}" type="sib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0E6F22FC-74C3-4DE5-B7C9-A14C5667ED31}">
      <dgm:prSet phldrT="[文本]" custT="1"/>
      <dgm:spPr/>
      <dgm:t>
        <a:bodyPr/>
        <a:lstStyle/>
        <a:p>
          <a:r>
            <a:rPr lang="zh-CN" altLang="en-US" sz="2400" dirty="0" smtClean="0"/>
            <a:t> 权利信息</a:t>
          </a:r>
          <a:endParaRPr lang="zh-CN" altLang="en-US" sz="2400" dirty="0"/>
        </a:p>
      </dgm:t>
    </dgm:pt>
    <dgm:pt modelId="{D3BD00FD-0727-4CD7-B228-8935B18EC469}" type="par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DEE3F100-790A-49CE-8D7B-3B8AC4A3F07B}" type="sib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0230F61A-04E4-40B3-B5DB-A19DA085D30B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版权登记</a:t>
          </a:r>
          <a:endParaRPr lang="zh-CN" altLang="en-US" sz="2400" dirty="0"/>
        </a:p>
      </dgm:t>
    </dgm:pt>
    <dgm:pt modelId="{827E0939-5769-4CA9-BA4E-855E01500A1E}" type="par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0E6EA013-1818-4504-8E28-7A292EB97BA4}" type="sib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7CEF3A76-0CD9-46EB-A31D-137E05A648BA}" type="pres">
      <dgm:prSet presAssocID="{FF05D292-A81C-4317-8D08-1AD05D56235C}" presName="Name0" presStyleCnt="0">
        <dgm:presLayoutVars>
          <dgm:dir/>
          <dgm:animLvl val="lvl"/>
          <dgm:resizeHandles val="exact"/>
        </dgm:presLayoutVars>
      </dgm:prSet>
      <dgm:spPr/>
    </dgm:pt>
    <dgm:pt modelId="{B849DBB6-FDE0-49FC-A025-A605BF99E6E2}" type="pres">
      <dgm:prSet presAssocID="{78607EEA-BDCB-4454-BC75-D4B29ACAAB6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ACE36-15A7-4E99-B61C-4FDB4FFF4C35}" type="pres">
      <dgm:prSet presAssocID="{7252F0A8-46A7-4D0D-B85B-6CB8AF0F4766}" presName="parTxOnlySpace" presStyleCnt="0"/>
      <dgm:spPr/>
    </dgm:pt>
    <dgm:pt modelId="{8CD88BEB-397A-48A7-9020-21992D691770}" type="pres">
      <dgm:prSet presAssocID="{0E6F22FC-74C3-4DE5-B7C9-A14C5667ED3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5E735B-E0F8-437B-8D6A-968508D0E339}" type="pres">
      <dgm:prSet presAssocID="{DEE3F100-790A-49CE-8D7B-3B8AC4A3F07B}" presName="parTxOnlySpace" presStyleCnt="0"/>
      <dgm:spPr/>
    </dgm:pt>
    <dgm:pt modelId="{8AD84FB7-A5EF-47BC-B035-365D8F96D363}" type="pres">
      <dgm:prSet presAssocID="{0230F61A-04E4-40B3-B5DB-A19DA085D30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FC76F7-6A9B-4390-BD79-0EB8883F477B}" type="presOf" srcId="{0230F61A-04E4-40B3-B5DB-A19DA085D30B}" destId="{8AD84FB7-A5EF-47BC-B035-365D8F96D363}" srcOrd="0" destOrd="0" presId="urn:microsoft.com/office/officeart/2005/8/layout/chevron1"/>
    <dgm:cxn modelId="{F4EBF759-C62D-4812-BEC7-929D20AE06AF}" type="presOf" srcId="{0E6F22FC-74C3-4DE5-B7C9-A14C5667ED31}" destId="{8CD88BEB-397A-48A7-9020-21992D691770}" srcOrd="0" destOrd="0" presId="urn:microsoft.com/office/officeart/2005/8/layout/chevron1"/>
    <dgm:cxn modelId="{1DB9CBAD-E76B-48D2-A6CF-7CC2A6D20D6D}" srcId="{FF05D292-A81C-4317-8D08-1AD05D56235C}" destId="{78607EEA-BDCB-4454-BC75-D4B29ACAAB64}" srcOrd="0" destOrd="0" parTransId="{50BB1111-78C7-4B7F-8736-BF2FE6D44A56}" sibTransId="{7252F0A8-46A7-4D0D-B85B-6CB8AF0F4766}"/>
    <dgm:cxn modelId="{231D18D8-4B01-43CF-AC15-DFDED0154F19}" srcId="{FF05D292-A81C-4317-8D08-1AD05D56235C}" destId="{0230F61A-04E4-40B3-B5DB-A19DA085D30B}" srcOrd="2" destOrd="0" parTransId="{827E0939-5769-4CA9-BA4E-855E01500A1E}" sibTransId="{0E6EA013-1818-4504-8E28-7A292EB97BA4}"/>
    <dgm:cxn modelId="{25462AE7-F1EF-42BB-B3B8-9482A8BDD47C}" type="presOf" srcId="{FF05D292-A81C-4317-8D08-1AD05D56235C}" destId="{7CEF3A76-0CD9-46EB-A31D-137E05A648BA}" srcOrd="0" destOrd="0" presId="urn:microsoft.com/office/officeart/2005/8/layout/chevron1"/>
    <dgm:cxn modelId="{4E5AEE2D-8102-435E-8A95-296C30B060CD}" srcId="{FF05D292-A81C-4317-8D08-1AD05D56235C}" destId="{0E6F22FC-74C3-4DE5-B7C9-A14C5667ED31}" srcOrd="1" destOrd="0" parTransId="{D3BD00FD-0727-4CD7-B228-8935B18EC469}" sibTransId="{DEE3F100-790A-49CE-8D7B-3B8AC4A3F07B}"/>
    <dgm:cxn modelId="{B8B118DB-B630-4F71-ACEC-7832270B8713}" type="presOf" srcId="{78607EEA-BDCB-4454-BC75-D4B29ACAAB64}" destId="{B849DBB6-FDE0-49FC-A025-A605BF99E6E2}" srcOrd="0" destOrd="0" presId="urn:microsoft.com/office/officeart/2005/8/layout/chevron1"/>
    <dgm:cxn modelId="{6ACBC49F-98B2-49E5-A9C0-6D5C551A96E4}" type="presParOf" srcId="{7CEF3A76-0CD9-46EB-A31D-137E05A648BA}" destId="{B849DBB6-FDE0-49FC-A025-A605BF99E6E2}" srcOrd="0" destOrd="0" presId="urn:microsoft.com/office/officeart/2005/8/layout/chevron1"/>
    <dgm:cxn modelId="{63C7D440-F4D2-43CC-A1B9-B8B63193F12C}" type="presParOf" srcId="{7CEF3A76-0CD9-46EB-A31D-137E05A648BA}" destId="{781ACE36-15A7-4E99-B61C-4FDB4FFF4C35}" srcOrd="1" destOrd="0" presId="urn:microsoft.com/office/officeart/2005/8/layout/chevron1"/>
    <dgm:cxn modelId="{B1D47A3F-C8CA-4A17-8E99-6888D34F5132}" type="presParOf" srcId="{7CEF3A76-0CD9-46EB-A31D-137E05A648BA}" destId="{8CD88BEB-397A-48A7-9020-21992D691770}" srcOrd="2" destOrd="0" presId="urn:microsoft.com/office/officeart/2005/8/layout/chevron1"/>
    <dgm:cxn modelId="{CF026003-FCB5-4E22-A61F-EE0B0178984A}" type="presParOf" srcId="{7CEF3A76-0CD9-46EB-A31D-137E05A648BA}" destId="{865E735B-E0F8-437B-8D6A-968508D0E339}" srcOrd="3" destOrd="0" presId="urn:microsoft.com/office/officeart/2005/8/layout/chevron1"/>
    <dgm:cxn modelId="{95938F32-5B8D-45B3-90F9-54E454FE4F42}" type="presParOf" srcId="{7CEF3A76-0CD9-46EB-A31D-137E05A648BA}" destId="{8AD84FB7-A5EF-47BC-B035-365D8F96D36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05D292-A81C-4317-8D08-1AD05D56235C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78607EEA-BDCB-4454-BC75-D4B29ACAAB64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基本信息</a:t>
          </a:r>
          <a:endParaRPr lang="zh-CN" altLang="en-US" sz="2400" dirty="0"/>
        </a:p>
      </dgm:t>
    </dgm:pt>
    <dgm:pt modelId="{50BB1111-78C7-4B7F-8736-BF2FE6D44A56}" type="par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7252F0A8-46A7-4D0D-B85B-6CB8AF0F4766}" type="sib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0E6F22FC-74C3-4DE5-B7C9-A14C5667ED31}">
      <dgm:prSet phldrT="[文本]" custT="1"/>
      <dgm:spPr/>
      <dgm:t>
        <a:bodyPr/>
        <a:lstStyle/>
        <a:p>
          <a:r>
            <a:rPr lang="zh-CN" altLang="en-US" sz="2400" dirty="0" smtClean="0"/>
            <a:t> 权利信息</a:t>
          </a:r>
          <a:endParaRPr lang="zh-CN" altLang="en-US" sz="2400" dirty="0"/>
        </a:p>
      </dgm:t>
    </dgm:pt>
    <dgm:pt modelId="{D3BD00FD-0727-4CD7-B228-8935B18EC469}" type="par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DEE3F100-790A-49CE-8D7B-3B8AC4A3F07B}" type="sib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0230F61A-04E4-40B3-B5DB-A19DA085D30B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版权登记</a:t>
          </a:r>
          <a:endParaRPr lang="zh-CN" altLang="en-US" sz="2400" dirty="0"/>
        </a:p>
      </dgm:t>
    </dgm:pt>
    <dgm:pt modelId="{827E0939-5769-4CA9-BA4E-855E01500A1E}" type="par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0E6EA013-1818-4504-8E28-7A292EB97BA4}" type="sib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7CEF3A76-0CD9-46EB-A31D-137E05A648BA}" type="pres">
      <dgm:prSet presAssocID="{FF05D292-A81C-4317-8D08-1AD05D56235C}" presName="Name0" presStyleCnt="0">
        <dgm:presLayoutVars>
          <dgm:dir/>
          <dgm:animLvl val="lvl"/>
          <dgm:resizeHandles val="exact"/>
        </dgm:presLayoutVars>
      </dgm:prSet>
      <dgm:spPr/>
    </dgm:pt>
    <dgm:pt modelId="{B849DBB6-FDE0-49FC-A025-A605BF99E6E2}" type="pres">
      <dgm:prSet presAssocID="{78607EEA-BDCB-4454-BC75-D4B29ACAAB6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ACE36-15A7-4E99-B61C-4FDB4FFF4C35}" type="pres">
      <dgm:prSet presAssocID="{7252F0A8-46A7-4D0D-B85B-6CB8AF0F4766}" presName="parTxOnlySpace" presStyleCnt="0"/>
      <dgm:spPr/>
    </dgm:pt>
    <dgm:pt modelId="{8CD88BEB-397A-48A7-9020-21992D691770}" type="pres">
      <dgm:prSet presAssocID="{0E6F22FC-74C3-4DE5-B7C9-A14C5667ED3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5E735B-E0F8-437B-8D6A-968508D0E339}" type="pres">
      <dgm:prSet presAssocID="{DEE3F100-790A-49CE-8D7B-3B8AC4A3F07B}" presName="parTxOnlySpace" presStyleCnt="0"/>
      <dgm:spPr/>
    </dgm:pt>
    <dgm:pt modelId="{8AD84FB7-A5EF-47BC-B035-365D8F96D363}" type="pres">
      <dgm:prSet presAssocID="{0230F61A-04E4-40B3-B5DB-A19DA085D30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FC76F7-6A9B-4390-BD79-0EB8883F477B}" type="presOf" srcId="{0230F61A-04E4-40B3-B5DB-A19DA085D30B}" destId="{8AD84FB7-A5EF-47BC-B035-365D8F96D363}" srcOrd="0" destOrd="0" presId="urn:microsoft.com/office/officeart/2005/8/layout/chevron1"/>
    <dgm:cxn modelId="{F4EBF759-C62D-4812-BEC7-929D20AE06AF}" type="presOf" srcId="{0E6F22FC-74C3-4DE5-B7C9-A14C5667ED31}" destId="{8CD88BEB-397A-48A7-9020-21992D691770}" srcOrd="0" destOrd="0" presId="urn:microsoft.com/office/officeart/2005/8/layout/chevron1"/>
    <dgm:cxn modelId="{1DB9CBAD-E76B-48D2-A6CF-7CC2A6D20D6D}" srcId="{FF05D292-A81C-4317-8D08-1AD05D56235C}" destId="{78607EEA-BDCB-4454-BC75-D4B29ACAAB64}" srcOrd="0" destOrd="0" parTransId="{50BB1111-78C7-4B7F-8736-BF2FE6D44A56}" sibTransId="{7252F0A8-46A7-4D0D-B85B-6CB8AF0F4766}"/>
    <dgm:cxn modelId="{231D18D8-4B01-43CF-AC15-DFDED0154F19}" srcId="{FF05D292-A81C-4317-8D08-1AD05D56235C}" destId="{0230F61A-04E4-40B3-B5DB-A19DA085D30B}" srcOrd="2" destOrd="0" parTransId="{827E0939-5769-4CA9-BA4E-855E01500A1E}" sibTransId="{0E6EA013-1818-4504-8E28-7A292EB97BA4}"/>
    <dgm:cxn modelId="{25462AE7-F1EF-42BB-B3B8-9482A8BDD47C}" type="presOf" srcId="{FF05D292-A81C-4317-8D08-1AD05D56235C}" destId="{7CEF3A76-0CD9-46EB-A31D-137E05A648BA}" srcOrd="0" destOrd="0" presId="urn:microsoft.com/office/officeart/2005/8/layout/chevron1"/>
    <dgm:cxn modelId="{4E5AEE2D-8102-435E-8A95-296C30B060CD}" srcId="{FF05D292-A81C-4317-8D08-1AD05D56235C}" destId="{0E6F22FC-74C3-4DE5-B7C9-A14C5667ED31}" srcOrd="1" destOrd="0" parTransId="{D3BD00FD-0727-4CD7-B228-8935B18EC469}" sibTransId="{DEE3F100-790A-49CE-8D7B-3B8AC4A3F07B}"/>
    <dgm:cxn modelId="{B8B118DB-B630-4F71-ACEC-7832270B8713}" type="presOf" srcId="{78607EEA-BDCB-4454-BC75-D4B29ACAAB64}" destId="{B849DBB6-FDE0-49FC-A025-A605BF99E6E2}" srcOrd="0" destOrd="0" presId="urn:microsoft.com/office/officeart/2005/8/layout/chevron1"/>
    <dgm:cxn modelId="{6ACBC49F-98B2-49E5-A9C0-6D5C551A96E4}" type="presParOf" srcId="{7CEF3A76-0CD9-46EB-A31D-137E05A648BA}" destId="{B849DBB6-FDE0-49FC-A025-A605BF99E6E2}" srcOrd="0" destOrd="0" presId="urn:microsoft.com/office/officeart/2005/8/layout/chevron1"/>
    <dgm:cxn modelId="{63C7D440-F4D2-43CC-A1B9-B8B63193F12C}" type="presParOf" srcId="{7CEF3A76-0CD9-46EB-A31D-137E05A648BA}" destId="{781ACE36-15A7-4E99-B61C-4FDB4FFF4C35}" srcOrd="1" destOrd="0" presId="urn:microsoft.com/office/officeart/2005/8/layout/chevron1"/>
    <dgm:cxn modelId="{B1D47A3F-C8CA-4A17-8E99-6888D34F5132}" type="presParOf" srcId="{7CEF3A76-0CD9-46EB-A31D-137E05A648BA}" destId="{8CD88BEB-397A-48A7-9020-21992D691770}" srcOrd="2" destOrd="0" presId="urn:microsoft.com/office/officeart/2005/8/layout/chevron1"/>
    <dgm:cxn modelId="{CF026003-FCB5-4E22-A61F-EE0B0178984A}" type="presParOf" srcId="{7CEF3A76-0CD9-46EB-A31D-137E05A648BA}" destId="{865E735B-E0F8-437B-8D6A-968508D0E339}" srcOrd="3" destOrd="0" presId="urn:microsoft.com/office/officeart/2005/8/layout/chevron1"/>
    <dgm:cxn modelId="{95938F32-5B8D-45B3-90F9-54E454FE4F42}" type="presParOf" srcId="{7CEF3A76-0CD9-46EB-A31D-137E05A648BA}" destId="{8AD84FB7-A5EF-47BC-B035-365D8F96D36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05D292-A81C-4317-8D08-1AD05D56235C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78607EEA-BDCB-4454-BC75-D4B29ACAAB64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基本信息</a:t>
          </a:r>
          <a:endParaRPr lang="zh-CN" altLang="en-US" sz="2400" dirty="0"/>
        </a:p>
      </dgm:t>
    </dgm:pt>
    <dgm:pt modelId="{50BB1111-78C7-4B7F-8736-BF2FE6D44A56}" type="par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7252F0A8-46A7-4D0D-B85B-6CB8AF0F4766}" type="sib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0E6F22FC-74C3-4DE5-B7C9-A14C5667ED31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 权利信息</a:t>
          </a:r>
          <a:endParaRPr lang="zh-CN" altLang="en-US" sz="2400" dirty="0"/>
        </a:p>
      </dgm:t>
    </dgm:pt>
    <dgm:pt modelId="{D3BD00FD-0727-4CD7-B228-8935B18EC469}" type="par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DEE3F100-790A-49CE-8D7B-3B8AC4A3F07B}" type="sib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0230F61A-04E4-40B3-B5DB-A19DA085D30B}">
      <dgm:prSet phldrT="[文本]" custT="1"/>
      <dgm:spPr/>
      <dgm:t>
        <a:bodyPr/>
        <a:lstStyle/>
        <a:p>
          <a:r>
            <a:rPr lang="zh-CN" altLang="en-US" sz="2400" dirty="0" smtClean="0"/>
            <a:t>版权登记</a:t>
          </a:r>
          <a:endParaRPr lang="zh-CN" altLang="en-US" sz="2400" dirty="0"/>
        </a:p>
      </dgm:t>
    </dgm:pt>
    <dgm:pt modelId="{827E0939-5769-4CA9-BA4E-855E01500A1E}" type="par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0E6EA013-1818-4504-8E28-7A292EB97BA4}" type="sib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7CEF3A76-0CD9-46EB-A31D-137E05A648BA}" type="pres">
      <dgm:prSet presAssocID="{FF05D292-A81C-4317-8D08-1AD05D56235C}" presName="Name0" presStyleCnt="0">
        <dgm:presLayoutVars>
          <dgm:dir/>
          <dgm:animLvl val="lvl"/>
          <dgm:resizeHandles val="exact"/>
        </dgm:presLayoutVars>
      </dgm:prSet>
      <dgm:spPr/>
    </dgm:pt>
    <dgm:pt modelId="{B849DBB6-FDE0-49FC-A025-A605BF99E6E2}" type="pres">
      <dgm:prSet presAssocID="{78607EEA-BDCB-4454-BC75-D4B29ACAAB6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ACE36-15A7-4E99-B61C-4FDB4FFF4C35}" type="pres">
      <dgm:prSet presAssocID="{7252F0A8-46A7-4D0D-B85B-6CB8AF0F4766}" presName="parTxOnlySpace" presStyleCnt="0"/>
      <dgm:spPr/>
    </dgm:pt>
    <dgm:pt modelId="{8CD88BEB-397A-48A7-9020-21992D691770}" type="pres">
      <dgm:prSet presAssocID="{0E6F22FC-74C3-4DE5-B7C9-A14C5667ED3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5E735B-E0F8-437B-8D6A-968508D0E339}" type="pres">
      <dgm:prSet presAssocID="{DEE3F100-790A-49CE-8D7B-3B8AC4A3F07B}" presName="parTxOnlySpace" presStyleCnt="0"/>
      <dgm:spPr/>
    </dgm:pt>
    <dgm:pt modelId="{8AD84FB7-A5EF-47BC-B035-365D8F96D363}" type="pres">
      <dgm:prSet presAssocID="{0230F61A-04E4-40B3-B5DB-A19DA085D30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FC76F7-6A9B-4390-BD79-0EB8883F477B}" type="presOf" srcId="{0230F61A-04E4-40B3-B5DB-A19DA085D30B}" destId="{8AD84FB7-A5EF-47BC-B035-365D8F96D363}" srcOrd="0" destOrd="0" presId="urn:microsoft.com/office/officeart/2005/8/layout/chevron1"/>
    <dgm:cxn modelId="{F4EBF759-C62D-4812-BEC7-929D20AE06AF}" type="presOf" srcId="{0E6F22FC-74C3-4DE5-B7C9-A14C5667ED31}" destId="{8CD88BEB-397A-48A7-9020-21992D691770}" srcOrd="0" destOrd="0" presId="urn:microsoft.com/office/officeart/2005/8/layout/chevron1"/>
    <dgm:cxn modelId="{1DB9CBAD-E76B-48D2-A6CF-7CC2A6D20D6D}" srcId="{FF05D292-A81C-4317-8D08-1AD05D56235C}" destId="{78607EEA-BDCB-4454-BC75-D4B29ACAAB64}" srcOrd="0" destOrd="0" parTransId="{50BB1111-78C7-4B7F-8736-BF2FE6D44A56}" sibTransId="{7252F0A8-46A7-4D0D-B85B-6CB8AF0F4766}"/>
    <dgm:cxn modelId="{231D18D8-4B01-43CF-AC15-DFDED0154F19}" srcId="{FF05D292-A81C-4317-8D08-1AD05D56235C}" destId="{0230F61A-04E4-40B3-B5DB-A19DA085D30B}" srcOrd="2" destOrd="0" parTransId="{827E0939-5769-4CA9-BA4E-855E01500A1E}" sibTransId="{0E6EA013-1818-4504-8E28-7A292EB97BA4}"/>
    <dgm:cxn modelId="{25462AE7-F1EF-42BB-B3B8-9482A8BDD47C}" type="presOf" srcId="{FF05D292-A81C-4317-8D08-1AD05D56235C}" destId="{7CEF3A76-0CD9-46EB-A31D-137E05A648BA}" srcOrd="0" destOrd="0" presId="urn:microsoft.com/office/officeart/2005/8/layout/chevron1"/>
    <dgm:cxn modelId="{4E5AEE2D-8102-435E-8A95-296C30B060CD}" srcId="{FF05D292-A81C-4317-8D08-1AD05D56235C}" destId="{0E6F22FC-74C3-4DE5-B7C9-A14C5667ED31}" srcOrd="1" destOrd="0" parTransId="{D3BD00FD-0727-4CD7-B228-8935B18EC469}" sibTransId="{DEE3F100-790A-49CE-8D7B-3B8AC4A3F07B}"/>
    <dgm:cxn modelId="{B8B118DB-B630-4F71-ACEC-7832270B8713}" type="presOf" srcId="{78607EEA-BDCB-4454-BC75-D4B29ACAAB64}" destId="{B849DBB6-FDE0-49FC-A025-A605BF99E6E2}" srcOrd="0" destOrd="0" presId="urn:microsoft.com/office/officeart/2005/8/layout/chevron1"/>
    <dgm:cxn modelId="{6ACBC49F-98B2-49E5-A9C0-6D5C551A96E4}" type="presParOf" srcId="{7CEF3A76-0CD9-46EB-A31D-137E05A648BA}" destId="{B849DBB6-FDE0-49FC-A025-A605BF99E6E2}" srcOrd="0" destOrd="0" presId="urn:microsoft.com/office/officeart/2005/8/layout/chevron1"/>
    <dgm:cxn modelId="{63C7D440-F4D2-43CC-A1B9-B8B63193F12C}" type="presParOf" srcId="{7CEF3A76-0CD9-46EB-A31D-137E05A648BA}" destId="{781ACE36-15A7-4E99-B61C-4FDB4FFF4C35}" srcOrd="1" destOrd="0" presId="urn:microsoft.com/office/officeart/2005/8/layout/chevron1"/>
    <dgm:cxn modelId="{B1D47A3F-C8CA-4A17-8E99-6888D34F5132}" type="presParOf" srcId="{7CEF3A76-0CD9-46EB-A31D-137E05A648BA}" destId="{8CD88BEB-397A-48A7-9020-21992D691770}" srcOrd="2" destOrd="0" presId="urn:microsoft.com/office/officeart/2005/8/layout/chevron1"/>
    <dgm:cxn modelId="{CF026003-FCB5-4E22-A61F-EE0B0178984A}" type="presParOf" srcId="{7CEF3A76-0CD9-46EB-A31D-137E05A648BA}" destId="{865E735B-E0F8-437B-8D6A-968508D0E339}" srcOrd="3" destOrd="0" presId="urn:microsoft.com/office/officeart/2005/8/layout/chevron1"/>
    <dgm:cxn modelId="{95938F32-5B8D-45B3-90F9-54E454FE4F42}" type="presParOf" srcId="{7CEF3A76-0CD9-46EB-A31D-137E05A648BA}" destId="{8AD84FB7-A5EF-47BC-B035-365D8F96D36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05D292-A81C-4317-8D08-1AD05D56235C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78607EEA-BDCB-4454-BC75-D4B29ACAAB64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基本信息</a:t>
          </a:r>
          <a:endParaRPr lang="zh-CN" altLang="en-US" sz="2400" dirty="0"/>
        </a:p>
      </dgm:t>
    </dgm:pt>
    <dgm:pt modelId="{50BB1111-78C7-4B7F-8736-BF2FE6D44A56}" type="par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7252F0A8-46A7-4D0D-B85B-6CB8AF0F4766}" type="sib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0E6F22FC-74C3-4DE5-B7C9-A14C5667ED31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 权利信息</a:t>
          </a:r>
          <a:endParaRPr lang="zh-CN" altLang="en-US" sz="2400" dirty="0"/>
        </a:p>
      </dgm:t>
    </dgm:pt>
    <dgm:pt modelId="{D3BD00FD-0727-4CD7-B228-8935B18EC469}" type="par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DEE3F100-790A-49CE-8D7B-3B8AC4A3F07B}" type="sib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0230F61A-04E4-40B3-B5DB-A19DA085D30B}">
      <dgm:prSet phldrT="[文本]" custT="1"/>
      <dgm:spPr/>
      <dgm:t>
        <a:bodyPr/>
        <a:lstStyle/>
        <a:p>
          <a:r>
            <a:rPr lang="zh-CN" altLang="en-US" sz="2400" dirty="0" smtClean="0"/>
            <a:t>版权登记</a:t>
          </a:r>
          <a:endParaRPr lang="zh-CN" altLang="en-US" sz="2400" dirty="0"/>
        </a:p>
      </dgm:t>
    </dgm:pt>
    <dgm:pt modelId="{827E0939-5769-4CA9-BA4E-855E01500A1E}" type="par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0E6EA013-1818-4504-8E28-7A292EB97BA4}" type="sib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7CEF3A76-0CD9-46EB-A31D-137E05A648BA}" type="pres">
      <dgm:prSet presAssocID="{FF05D292-A81C-4317-8D08-1AD05D56235C}" presName="Name0" presStyleCnt="0">
        <dgm:presLayoutVars>
          <dgm:dir/>
          <dgm:animLvl val="lvl"/>
          <dgm:resizeHandles val="exact"/>
        </dgm:presLayoutVars>
      </dgm:prSet>
      <dgm:spPr/>
    </dgm:pt>
    <dgm:pt modelId="{B849DBB6-FDE0-49FC-A025-A605BF99E6E2}" type="pres">
      <dgm:prSet presAssocID="{78607EEA-BDCB-4454-BC75-D4B29ACAAB6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ACE36-15A7-4E99-B61C-4FDB4FFF4C35}" type="pres">
      <dgm:prSet presAssocID="{7252F0A8-46A7-4D0D-B85B-6CB8AF0F4766}" presName="parTxOnlySpace" presStyleCnt="0"/>
      <dgm:spPr/>
    </dgm:pt>
    <dgm:pt modelId="{8CD88BEB-397A-48A7-9020-21992D691770}" type="pres">
      <dgm:prSet presAssocID="{0E6F22FC-74C3-4DE5-B7C9-A14C5667ED3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5E735B-E0F8-437B-8D6A-968508D0E339}" type="pres">
      <dgm:prSet presAssocID="{DEE3F100-790A-49CE-8D7B-3B8AC4A3F07B}" presName="parTxOnlySpace" presStyleCnt="0"/>
      <dgm:spPr/>
    </dgm:pt>
    <dgm:pt modelId="{8AD84FB7-A5EF-47BC-B035-365D8F96D363}" type="pres">
      <dgm:prSet presAssocID="{0230F61A-04E4-40B3-B5DB-A19DA085D30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FC76F7-6A9B-4390-BD79-0EB8883F477B}" type="presOf" srcId="{0230F61A-04E4-40B3-B5DB-A19DA085D30B}" destId="{8AD84FB7-A5EF-47BC-B035-365D8F96D363}" srcOrd="0" destOrd="0" presId="urn:microsoft.com/office/officeart/2005/8/layout/chevron1"/>
    <dgm:cxn modelId="{F4EBF759-C62D-4812-BEC7-929D20AE06AF}" type="presOf" srcId="{0E6F22FC-74C3-4DE5-B7C9-A14C5667ED31}" destId="{8CD88BEB-397A-48A7-9020-21992D691770}" srcOrd="0" destOrd="0" presId="urn:microsoft.com/office/officeart/2005/8/layout/chevron1"/>
    <dgm:cxn modelId="{1DB9CBAD-E76B-48D2-A6CF-7CC2A6D20D6D}" srcId="{FF05D292-A81C-4317-8D08-1AD05D56235C}" destId="{78607EEA-BDCB-4454-BC75-D4B29ACAAB64}" srcOrd="0" destOrd="0" parTransId="{50BB1111-78C7-4B7F-8736-BF2FE6D44A56}" sibTransId="{7252F0A8-46A7-4D0D-B85B-6CB8AF0F4766}"/>
    <dgm:cxn modelId="{231D18D8-4B01-43CF-AC15-DFDED0154F19}" srcId="{FF05D292-A81C-4317-8D08-1AD05D56235C}" destId="{0230F61A-04E4-40B3-B5DB-A19DA085D30B}" srcOrd="2" destOrd="0" parTransId="{827E0939-5769-4CA9-BA4E-855E01500A1E}" sibTransId="{0E6EA013-1818-4504-8E28-7A292EB97BA4}"/>
    <dgm:cxn modelId="{25462AE7-F1EF-42BB-B3B8-9482A8BDD47C}" type="presOf" srcId="{FF05D292-A81C-4317-8D08-1AD05D56235C}" destId="{7CEF3A76-0CD9-46EB-A31D-137E05A648BA}" srcOrd="0" destOrd="0" presId="urn:microsoft.com/office/officeart/2005/8/layout/chevron1"/>
    <dgm:cxn modelId="{4E5AEE2D-8102-435E-8A95-296C30B060CD}" srcId="{FF05D292-A81C-4317-8D08-1AD05D56235C}" destId="{0E6F22FC-74C3-4DE5-B7C9-A14C5667ED31}" srcOrd="1" destOrd="0" parTransId="{D3BD00FD-0727-4CD7-B228-8935B18EC469}" sibTransId="{DEE3F100-790A-49CE-8D7B-3B8AC4A3F07B}"/>
    <dgm:cxn modelId="{B8B118DB-B630-4F71-ACEC-7832270B8713}" type="presOf" srcId="{78607EEA-BDCB-4454-BC75-D4B29ACAAB64}" destId="{B849DBB6-FDE0-49FC-A025-A605BF99E6E2}" srcOrd="0" destOrd="0" presId="urn:microsoft.com/office/officeart/2005/8/layout/chevron1"/>
    <dgm:cxn modelId="{6ACBC49F-98B2-49E5-A9C0-6D5C551A96E4}" type="presParOf" srcId="{7CEF3A76-0CD9-46EB-A31D-137E05A648BA}" destId="{B849DBB6-FDE0-49FC-A025-A605BF99E6E2}" srcOrd="0" destOrd="0" presId="urn:microsoft.com/office/officeart/2005/8/layout/chevron1"/>
    <dgm:cxn modelId="{63C7D440-F4D2-43CC-A1B9-B8B63193F12C}" type="presParOf" srcId="{7CEF3A76-0CD9-46EB-A31D-137E05A648BA}" destId="{781ACE36-15A7-4E99-B61C-4FDB4FFF4C35}" srcOrd="1" destOrd="0" presId="urn:microsoft.com/office/officeart/2005/8/layout/chevron1"/>
    <dgm:cxn modelId="{B1D47A3F-C8CA-4A17-8E99-6888D34F5132}" type="presParOf" srcId="{7CEF3A76-0CD9-46EB-A31D-137E05A648BA}" destId="{8CD88BEB-397A-48A7-9020-21992D691770}" srcOrd="2" destOrd="0" presId="urn:microsoft.com/office/officeart/2005/8/layout/chevron1"/>
    <dgm:cxn modelId="{CF026003-FCB5-4E22-A61F-EE0B0178984A}" type="presParOf" srcId="{7CEF3A76-0CD9-46EB-A31D-137E05A648BA}" destId="{865E735B-E0F8-437B-8D6A-968508D0E339}" srcOrd="3" destOrd="0" presId="urn:microsoft.com/office/officeart/2005/8/layout/chevron1"/>
    <dgm:cxn modelId="{95938F32-5B8D-45B3-90F9-54E454FE4F42}" type="presParOf" srcId="{7CEF3A76-0CD9-46EB-A31D-137E05A648BA}" destId="{8AD84FB7-A5EF-47BC-B035-365D8F96D36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05D292-A81C-4317-8D08-1AD05D56235C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78607EEA-BDCB-4454-BC75-D4B29ACAAB64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基本信息</a:t>
          </a:r>
          <a:endParaRPr lang="zh-CN" altLang="en-US" sz="2400" dirty="0"/>
        </a:p>
      </dgm:t>
    </dgm:pt>
    <dgm:pt modelId="{50BB1111-78C7-4B7F-8736-BF2FE6D44A56}" type="par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7252F0A8-46A7-4D0D-B85B-6CB8AF0F4766}" type="sib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0E6F22FC-74C3-4DE5-B7C9-A14C5667ED31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 权利信息</a:t>
          </a:r>
          <a:endParaRPr lang="zh-CN" altLang="en-US" sz="2400" dirty="0"/>
        </a:p>
      </dgm:t>
    </dgm:pt>
    <dgm:pt modelId="{D3BD00FD-0727-4CD7-B228-8935B18EC469}" type="par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DEE3F100-790A-49CE-8D7B-3B8AC4A3F07B}" type="sib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0230F61A-04E4-40B3-B5DB-A19DA085D30B}">
      <dgm:prSet phldrT="[文本]" custT="1"/>
      <dgm:spPr/>
      <dgm:t>
        <a:bodyPr/>
        <a:lstStyle/>
        <a:p>
          <a:r>
            <a:rPr lang="zh-CN" altLang="en-US" sz="2400" dirty="0" smtClean="0"/>
            <a:t>版权登记</a:t>
          </a:r>
          <a:endParaRPr lang="zh-CN" altLang="en-US" sz="2400" dirty="0"/>
        </a:p>
      </dgm:t>
    </dgm:pt>
    <dgm:pt modelId="{827E0939-5769-4CA9-BA4E-855E01500A1E}" type="par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0E6EA013-1818-4504-8E28-7A292EB97BA4}" type="sib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7CEF3A76-0CD9-46EB-A31D-137E05A648BA}" type="pres">
      <dgm:prSet presAssocID="{FF05D292-A81C-4317-8D08-1AD05D56235C}" presName="Name0" presStyleCnt="0">
        <dgm:presLayoutVars>
          <dgm:dir/>
          <dgm:animLvl val="lvl"/>
          <dgm:resizeHandles val="exact"/>
        </dgm:presLayoutVars>
      </dgm:prSet>
      <dgm:spPr/>
    </dgm:pt>
    <dgm:pt modelId="{B849DBB6-FDE0-49FC-A025-A605BF99E6E2}" type="pres">
      <dgm:prSet presAssocID="{78607EEA-BDCB-4454-BC75-D4B29ACAAB6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ACE36-15A7-4E99-B61C-4FDB4FFF4C35}" type="pres">
      <dgm:prSet presAssocID="{7252F0A8-46A7-4D0D-B85B-6CB8AF0F4766}" presName="parTxOnlySpace" presStyleCnt="0"/>
      <dgm:spPr/>
    </dgm:pt>
    <dgm:pt modelId="{8CD88BEB-397A-48A7-9020-21992D691770}" type="pres">
      <dgm:prSet presAssocID="{0E6F22FC-74C3-4DE5-B7C9-A14C5667ED3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5E735B-E0F8-437B-8D6A-968508D0E339}" type="pres">
      <dgm:prSet presAssocID="{DEE3F100-790A-49CE-8D7B-3B8AC4A3F07B}" presName="parTxOnlySpace" presStyleCnt="0"/>
      <dgm:spPr/>
    </dgm:pt>
    <dgm:pt modelId="{8AD84FB7-A5EF-47BC-B035-365D8F96D363}" type="pres">
      <dgm:prSet presAssocID="{0230F61A-04E4-40B3-B5DB-A19DA085D30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FC76F7-6A9B-4390-BD79-0EB8883F477B}" type="presOf" srcId="{0230F61A-04E4-40B3-B5DB-A19DA085D30B}" destId="{8AD84FB7-A5EF-47BC-B035-365D8F96D363}" srcOrd="0" destOrd="0" presId="urn:microsoft.com/office/officeart/2005/8/layout/chevron1"/>
    <dgm:cxn modelId="{F4EBF759-C62D-4812-BEC7-929D20AE06AF}" type="presOf" srcId="{0E6F22FC-74C3-4DE5-B7C9-A14C5667ED31}" destId="{8CD88BEB-397A-48A7-9020-21992D691770}" srcOrd="0" destOrd="0" presId="urn:microsoft.com/office/officeart/2005/8/layout/chevron1"/>
    <dgm:cxn modelId="{1DB9CBAD-E76B-48D2-A6CF-7CC2A6D20D6D}" srcId="{FF05D292-A81C-4317-8D08-1AD05D56235C}" destId="{78607EEA-BDCB-4454-BC75-D4B29ACAAB64}" srcOrd="0" destOrd="0" parTransId="{50BB1111-78C7-4B7F-8736-BF2FE6D44A56}" sibTransId="{7252F0A8-46A7-4D0D-B85B-6CB8AF0F4766}"/>
    <dgm:cxn modelId="{231D18D8-4B01-43CF-AC15-DFDED0154F19}" srcId="{FF05D292-A81C-4317-8D08-1AD05D56235C}" destId="{0230F61A-04E4-40B3-B5DB-A19DA085D30B}" srcOrd="2" destOrd="0" parTransId="{827E0939-5769-4CA9-BA4E-855E01500A1E}" sibTransId="{0E6EA013-1818-4504-8E28-7A292EB97BA4}"/>
    <dgm:cxn modelId="{25462AE7-F1EF-42BB-B3B8-9482A8BDD47C}" type="presOf" srcId="{FF05D292-A81C-4317-8D08-1AD05D56235C}" destId="{7CEF3A76-0CD9-46EB-A31D-137E05A648BA}" srcOrd="0" destOrd="0" presId="urn:microsoft.com/office/officeart/2005/8/layout/chevron1"/>
    <dgm:cxn modelId="{4E5AEE2D-8102-435E-8A95-296C30B060CD}" srcId="{FF05D292-A81C-4317-8D08-1AD05D56235C}" destId="{0E6F22FC-74C3-4DE5-B7C9-A14C5667ED31}" srcOrd="1" destOrd="0" parTransId="{D3BD00FD-0727-4CD7-B228-8935B18EC469}" sibTransId="{DEE3F100-790A-49CE-8D7B-3B8AC4A3F07B}"/>
    <dgm:cxn modelId="{B8B118DB-B630-4F71-ACEC-7832270B8713}" type="presOf" srcId="{78607EEA-BDCB-4454-BC75-D4B29ACAAB64}" destId="{B849DBB6-FDE0-49FC-A025-A605BF99E6E2}" srcOrd="0" destOrd="0" presId="urn:microsoft.com/office/officeart/2005/8/layout/chevron1"/>
    <dgm:cxn modelId="{6ACBC49F-98B2-49E5-A9C0-6D5C551A96E4}" type="presParOf" srcId="{7CEF3A76-0CD9-46EB-A31D-137E05A648BA}" destId="{B849DBB6-FDE0-49FC-A025-A605BF99E6E2}" srcOrd="0" destOrd="0" presId="urn:microsoft.com/office/officeart/2005/8/layout/chevron1"/>
    <dgm:cxn modelId="{63C7D440-F4D2-43CC-A1B9-B8B63193F12C}" type="presParOf" srcId="{7CEF3A76-0CD9-46EB-A31D-137E05A648BA}" destId="{781ACE36-15A7-4E99-B61C-4FDB4FFF4C35}" srcOrd="1" destOrd="0" presId="urn:microsoft.com/office/officeart/2005/8/layout/chevron1"/>
    <dgm:cxn modelId="{B1D47A3F-C8CA-4A17-8E99-6888D34F5132}" type="presParOf" srcId="{7CEF3A76-0CD9-46EB-A31D-137E05A648BA}" destId="{8CD88BEB-397A-48A7-9020-21992D691770}" srcOrd="2" destOrd="0" presId="urn:microsoft.com/office/officeart/2005/8/layout/chevron1"/>
    <dgm:cxn modelId="{CF026003-FCB5-4E22-A61F-EE0B0178984A}" type="presParOf" srcId="{7CEF3A76-0CD9-46EB-A31D-137E05A648BA}" destId="{865E735B-E0F8-437B-8D6A-968508D0E339}" srcOrd="3" destOrd="0" presId="urn:microsoft.com/office/officeart/2005/8/layout/chevron1"/>
    <dgm:cxn modelId="{95938F32-5B8D-45B3-90F9-54E454FE4F42}" type="presParOf" srcId="{7CEF3A76-0CD9-46EB-A31D-137E05A648BA}" destId="{8AD84FB7-A5EF-47BC-B035-365D8F96D36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05D292-A81C-4317-8D08-1AD05D56235C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78607EEA-BDCB-4454-BC75-D4B29ACAAB64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基本信息</a:t>
          </a:r>
          <a:endParaRPr lang="zh-CN" altLang="en-US" sz="2400" dirty="0"/>
        </a:p>
      </dgm:t>
    </dgm:pt>
    <dgm:pt modelId="{50BB1111-78C7-4B7F-8736-BF2FE6D44A56}" type="par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7252F0A8-46A7-4D0D-B85B-6CB8AF0F4766}" type="sib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0E6F22FC-74C3-4DE5-B7C9-A14C5667ED31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 权利信息</a:t>
          </a:r>
          <a:endParaRPr lang="zh-CN" altLang="en-US" sz="2400" dirty="0"/>
        </a:p>
      </dgm:t>
    </dgm:pt>
    <dgm:pt modelId="{D3BD00FD-0727-4CD7-B228-8935B18EC469}" type="par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DEE3F100-790A-49CE-8D7B-3B8AC4A3F07B}" type="sib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0230F61A-04E4-40B3-B5DB-A19DA085D30B}">
      <dgm:prSet phldrT="[文本]" custT="1"/>
      <dgm:spPr/>
      <dgm:t>
        <a:bodyPr/>
        <a:lstStyle/>
        <a:p>
          <a:r>
            <a:rPr lang="zh-CN" altLang="en-US" sz="2400" dirty="0" smtClean="0"/>
            <a:t>版权登记</a:t>
          </a:r>
          <a:endParaRPr lang="zh-CN" altLang="en-US" sz="2400" dirty="0"/>
        </a:p>
      </dgm:t>
    </dgm:pt>
    <dgm:pt modelId="{827E0939-5769-4CA9-BA4E-855E01500A1E}" type="par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0E6EA013-1818-4504-8E28-7A292EB97BA4}" type="sib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7CEF3A76-0CD9-46EB-A31D-137E05A648BA}" type="pres">
      <dgm:prSet presAssocID="{FF05D292-A81C-4317-8D08-1AD05D56235C}" presName="Name0" presStyleCnt="0">
        <dgm:presLayoutVars>
          <dgm:dir/>
          <dgm:animLvl val="lvl"/>
          <dgm:resizeHandles val="exact"/>
        </dgm:presLayoutVars>
      </dgm:prSet>
      <dgm:spPr/>
    </dgm:pt>
    <dgm:pt modelId="{B849DBB6-FDE0-49FC-A025-A605BF99E6E2}" type="pres">
      <dgm:prSet presAssocID="{78607EEA-BDCB-4454-BC75-D4B29ACAAB6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ACE36-15A7-4E99-B61C-4FDB4FFF4C35}" type="pres">
      <dgm:prSet presAssocID="{7252F0A8-46A7-4D0D-B85B-6CB8AF0F4766}" presName="parTxOnlySpace" presStyleCnt="0"/>
      <dgm:spPr/>
    </dgm:pt>
    <dgm:pt modelId="{8CD88BEB-397A-48A7-9020-21992D691770}" type="pres">
      <dgm:prSet presAssocID="{0E6F22FC-74C3-4DE5-B7C9-A14C5667ED3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5E735B-E0F8-437B-8D6A-968508D0E339}" type="pres">
      <dgm:prSet presAssocID="{DEE3F100-790A-49CE-8D7B-3B8AC4A3F07B}" presName="parTxOnlySpace" presStyleCnt="0"/>
      <dgm:spPr/>
    </dgm:pt>
    <dgm:pt modelId="{8AD84FB7-A5EF-47BC-B035-365D8F96D363}" type="pres">
      <dgm:prSet presAssocID="{0230F61A-04E4-40B3-B5DB-A19DA085D30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FC76F7-6A9B-4390-BD79-0EB8883F477B}" type="presOf" srcId="{0230F61A-04E4-40B3-B5DB-A19DA085D30B}" destId="{8AD84FB7-A5EF-47BC-B035-365D8F96D363}" srcOrd="0" destOrd="0" presId="urn:microsoft.com/office/officeart/2005/8/layout/chevron1"/>
    <dgm:cxn modelId="{F4EBF759-C62D-4812-BEC7-929D20AE06AF}" type="presOf" srcId="{0E6F22FC-74C3-4DE5-B7C9-A14C5667ED31}" destId="{8CD88BEB-397A-48A7-9020-21992D691770}" srcOrd="0" destOrd="0" presId="urn:microsoft.com/office/officeart/2005/8/layout/chevron1"/>
    <dgm:cxn modelId="{1DB9CBAD-E76B-48D2-A6CF-7CC2A6D20D6D}" srcId="{FF05D292-A81C-4317-8D08-1AD05D56235C}" destId="{78607EEA-BDCB-4454-BC75-D4B29ACAAB64}" srcOrd="0" destOrd="0" parTransId="{50BB1111-78C7-4B7F-8736-BF2FE6D44A56}" sibTransId="{7252F0A8-46A7-4D0D-B85B-6CB8AF0F4766}"/>
    <dgm:cxn modelId="{231D18D8-4B01-43CF-AC15-DFDED0154F19}" srcId="{FF05D292-A81C-4317-8D08-1AD05D56235C}" destId="{0230F61A-04E4-40B3-B5DB-A19DA085D30B}" srcOrd="2" destOrd="0" parTransId="{827E0939-5769-4CA9-BA4E-855E01500A1E}" sibTransId="{0E6EA013-1818-4504-8E28-7A292EB97BA4}"/>
    <dgm:cxn modelId="{25462AE7-F1EF-42BB-B3B8-9482A8BDD47C}" type="presOf" srcId="{FF05D292-A81C-4317-8D08-1AD05D56235C}" destId="{7CEF3A76-0CD9-46EB-A31D-137E05A648BA}" srcOrd="0" destOrd="0" presId="urn:microsoft.com/office/officeart/2005/8/layout/chevron1"/>
    <dgm:cxn modelId="{4E5AEE2D-8102-435E-8A95-296C30B060CD}" srcId="{FF05D292-A81C-4317-8D08-1AD05D56235C}" destId="{0E6F22FC-74C3-4DE5-B7C9-A14C5667ED31}" srcOrd="1" destOrd="0" parTransId="{D3BD00FD-0727-4CD7-B228-8935B18EC469}" sibTransId="{DEE3F100-790A-49CE-8D7B-3B8AC4A3F07B}"/>
    <dgm:cxn modelId="{B8B118DB-B630-4F71-ACEC-7832270B8713}" type="presOf" srcId="{78607EEA-BDCB-4454-BC75-D4B29ACAAB64}" destId="{B849DBB6-FDE0-49FC-A025-A605BF99E6E2}" srcOrd="0" destOrd="0" presId="urn:microsoft.com/office/officeart/2005/8/layout/chevron1"/>
    <dgm:cxn modelId="{6ACBC49F-98B2-49E5-A9C0-6D5C551A96E4}" type="presParOf" srcId="{7CEF3A76-0CD9-46EB-A31D-137E05A648BA}" destId="{B849DBB6-FDE0-49FC-A025-A605BF99E6E2}" srcOrd="0" destOrd="0" presId="urn:microsoft.com/office/officeart/2005/8/layout/chevron1"/>
    <dgm:cxn modelId="{63C7D440-F4D2-43CC-A1B9-B8B63193F12C}" type="presParOf" srcId="{7CEF3A76-0CD9-46EB-A31D-137E05A648BA}" destId="{781ACE36-15A7-4E99-B61C-4FDB4FFF4C35}" srcOrd="1" destOrd="0" presId="urn:microsoft.com/office/officeart/2005/8/layout/chevron1"/>
    <dgm:cxn modelId="{B1D47A3F-C8CA-4A17-8E99-6888D34F5132}" type="presParOf" srcId="{7CEF3A76-0CD9-46EB-A31D-137E05A648BA}" destId="{8CD88BEB-397A-48A7-9020-21992D691770}" srcOrd="2" destOrd="0" presId="urn:microsoft.com/office/officeart/2005/8/layout/chevron1"/>
    <dgm:cxn modelId="{CF026003-FCB5-4E22-A61F-EE0B0178984A}" type="presParOf" srcId="{7CEF3A76-0CD9-46EB-A31D-137E05A648BA}" destId="{865E735B-E0F8-437B-8D6A-968508D0E339}" srcOrd="3" destOrd="0" presId="urn:microsoft.com/office/officeart/2005/8/layout/chevron1"/>
    <dgm:cxn modelId="{95938F32-5B8D-45B3-90F9-54E454FE4F42}" type="presParOf" srcId="{7CEF3A76-0CD9-46EB-A31D-137E05A648BA}" destId="{8AD84FB7-A5EF-47BC-B035-365D8F96D36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05D292-A81C-4317-8D08-1AD05D56235C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78607EEA-BDCB-4454-BC75-D4B29ACAAB64}">
      <dgm:prSet phldrT="[文本]" custT="1"/>
      <dgm:spPr/>
      <dgm:t>
        <a:bodyPr/>
        <a:lstStyle/>
        <a:p>
          <a:r>
            <a:rPr lang="zh-CN" altLang="en-US" sz="2400" dirty="0" smtClean="0"/>
            <a:t>基本信息</a:t>
          </a:r>
          <a:endParaRPr lang="zh-CN" altLang="en-US" sz="2400" dirty="0"/>
        </a:p>
      </dgm:t>
    </dgm:pt>
    <dgm:pt modelId="{50BB1111-78C7-4B7F-8736-BF2FE6D44A56}" type="par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7252F0A8-46A7-4D0D-B85B-6CB8AF0F4766}" type="sibTrans" cxnId="{1DB9CBAD-E76B-48D2-A6CF-7CC2A6D20D6D}">
      <dgm:prSet/>
      <dgm:spPr/>
      <dgm:t>
        <a:bodyPr/>
        <a:lstStyle/>
        <a:p>
          <a:endParaRPr lang="zh-CN" altLang="en-US"/>
        </a:p>
      </dgm:t>
    </dgm:pt>
    <dgm:pt modelId="{0E6F22FC-74C3-4DE5-B7C9-A14C5667ED31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 权利信息</a:t>
          </a:r>
          <a:endParaRPr lang="zh-CN" altLang="en-US" sz="2400" dirty="0"/>
        </a:p>
      </dgm:t>
    </dgm:pt>
    <dgm:pt modelId="{D3BD00FD-0727-4CD7-B228-8935B18EC469}" type="par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DEE3F100-790A-49CE-8D7B-3B8AC4A3F07B}" type="sibTrans" cxnId="{4E5AEE2D-8102-435E-8A95-296C30B060CD}">
      <dgm:prSet/>
      <dgm:spPr/>
      <dgm:t>
        <a:bodyPr/>
        <a:lstStyle/>
        <a:p>
          <a:endParaRPr lang="zh-CN" altLang="en-US"/>
        </a:p>
      </dgm:t>
    </dgm:pt>
    <dgm:pt modelId="{0230F61A-04E4-40B3-B5DB-A19DA085D30B}">
      <dgm:prSet phldrT="[文本]" custT="1"/>
      <dgm:spPr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版权登记</a:t>
          </a:r>
          <a:endParaRPr lang="zh-CN" altLang="en-US" sz="2400" dirty="0"/>
        </a:p>
      </dgm:t>
    </dgm:pt>
    <dgm:pt modelId="{827E0939-5769-4CA9-BA4E-855E01500A1E}" type="par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0E6EA013-1818-4504-8E28-7A292EB97BA4}" type="sibTrans" cxnId="{231D18D8-4B01-43CF-AC15-DFDED0154F19}">
      <dgm:prSet/>
      <dgm:spPr/>
      <dgm:t>
        <a:bodyPr/>
        <a:lstStyle/>
        <a:p>
          <a:endParaRPr lang="zh-CN" altLang="en-US"/>
        </a:p>
      </dgm:t>
    </dgm:pt>
    <dgm:pt modelId="{7CEF3A76-0CD9-46EB-A31D-137E05A648BA}" type="pres">
      <dgm:prSet presAssocID="{FF05D292-A81C-4317-8D08-1AD05D56235C}" presName="Name0" presStyleCnt="0">
        <dgm:presLayoutVars>
          <dgm:dir/>
          <dgm:animLvl val="lvl"/>
          <dgm:resizeHandles val="exact"/>
        </dgm:presLayoutVars>
      </dgm:prSet>
      <dgm:spPr/>
    </dgm:pt>
    <dgm:pt modelId="{B849DBB6-FDE0-49FC-A025-A605BF99E6E2}" type="pres">
      <dgm:prSet presAssocID="{78607EEA-BDCB-4454-BC75-D4B29ACAAB6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ACE36-15A7-4E99-B61C-4FDB4FFF4C35}" type="pres">
      <dgm:prSet presAssocID="{7252F0A8-46A7-4D0D-B85B-6CB8AF0F4766}" presName="parTxOnlySpace" presStyleCnt="0"/>
      <dgm:spPr/>
    </dgm:pt>
    <dgm:pt modelId="{8CD88BEB-397A-48A7-9020-21992D691770}" type="pres">
      <dgm:prSet presAssocID="{0E6F22FC-74C3-4DE5-B7C9-A14C5667ED3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5E735B-E0F8-437B-8D6A-968508D0E339}" type="pres">
      <dgm:prSet presAssocID="{DEE3F100-790A-49CE-8D7B-3B8AC4A3F07B}" presName="parTxOnlySpace" presStyleCnt="0"/>
      <dgm:spPr/>
    </dgm:pt>
    <dgm:pt modelId="{8AD84FB7-A5EF-47BC-B035-365D8F96D363}" type="pres">
      <dgm:prSet presAssocID="{0230F61A-04E4-40B3-B5DB-A19DA085D30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FC76F7-6A9B-4390-BD79-0EB8883F477B}" type="presOf" srcId="{0230F61A-04E4-40B3-B5DB-A19DA085D30B}" destId="{8AD84FB7-A5EF-47BC-B035-365D8F96D363}" srcOrd="0" destOrd="0" presId="urn:microsoft.com/office/officeart/2005/8/layout/chevron1"/>
    <dgm:cxn modelId="{F4EBF759-C62D-4812-BEC7-929D20AE06AF}" type="presOf" srcId="{0E6F22FC-74C3-4DE5-B7C9-A14C5667ED31}" destId="{8CD88BEB-397A-48A7-9020-21992D691770}" srcOrd="0" destOrd="0" presId="urn:microsoft.com/office/officeart/2005/8/layout/chevron1"/>
    <dgm:cxn modelId="{1DB9CBAD-E76B-48D2-A6CF-7CC2A6D20D6D}" srcId="{FF05D292-A81C-4317-8D08-1AD05D56235C}" destId="{78607EEA-BDCB-4454-BC75-D4B29ACAAB64}" srcOrd="0" destOrd="0" parTransId="{50BB1111-78C7-4B7F-8736-BF2FE6D44A56}" sibTransId="{7252F0A8-46A7-4D0D-B85B-6CB8AF0F4766}"/>
    <dgm:cxn modelId="{231D18D8-4B01-43CF-AC15-DFDED0154F19}" srcId="{FF05D292-A81C-4317-8D08-1AD05D56235C}" destId="{0230F61A-04E4-40B3-B5DB-A19DA085D30B}" srcOrd="2" destOrd="0" parTransId="{827E0939-5769-4CA9-BA4E-855E01500A1E}" sibTransId="{0E6EA013-1818-4504-8E28-7A292EB97BA4}"/>
    <dgm:cxn modelId="{25462AE7-F1EF-42BB-B3B8-9482A8BDD47C}" type="presOf" srcId="{FF05D292-A81C-4317-8D08-1AD05D56235C}" destId="{7CEF3A76-0CD9-46EB-A31D-137E05A648BA}" srcOrd="0" destOrd="0" presId="urn:microsoft.com/office/officeart/2005/8/layout/chevron1"/>
    <dgm:cxn modelId="{4E5AEE2D-8102-435E-8A95-296C30B060CD}" srcId="{FF05D292-A81C-4317-8D08-1AD05D56235C}" destId="{0E6F22FC-74C3-4DE5-B7C9-A14C5667ED31}" srcOrd="1" destOrd="0" parTransId="{D3BD00FD-0727-4CD7-B228-8935B18EC469}" sibTransId="{DEE3F100-790A-49CE-8D7B-3B8AC4A3F07B}"/>
    <dgm:cxn modelId="{B8B118DB-B630-4F71-ACEC-7832270B8713}" type="presOf" srcId="{78607EEA-BDCB-4454-BC75-D4B29ACAAB64}" destId="{B849DBB6-FDE0-49FC-A025-A605BF99E6E2}" srcOrd="0" destOrd="0" presId="urn:microsoft.com/office/officeart/2005/8/layout/chevron1"/>
    <dgm:cxn modelId="{6ACBC49F-98B2-49E5-A9C0-6D5C551A96E4}" type="presParOf" srcId="{7CEF3A76-0CD9-46EB-A31D-137E05A648BA}" destId="{B849DBB6-FDE0-49FC-A025-A605BF99E6E2}" srcOrd="0" destOrd="0" presId="urn:microsoft.com/office/officeart/2005/8/layout/chevron1"/>
    <dgm:cxn modelId="{63C7D440-F4D2-43CC-A1B9-B8B63193F12C}" type="presParOf" srcId="{7CEF3A76-0CD9-46EB-A31D-137E05A648BA}" destId="{781ACE36-15A7-4E99-B61C-4FDB4FFF4C35}" srcOrd="1" destOrd="0" presId="urn:microsoft.com/office/officeart/2005/8/layout/chevron1"/>
    <dgm:cxn modelId="{B1D47A3F-C8CA-4A17-8E99-6888D34F5132}" type="presParOf" srcId="{7CEF3A76-0CD9-46EB-A31D-137E05A648BA}" destId="{8CD88BEB-397A-48A7-9020-21992D691770}" srcOrd="2" destOrd="0" presId="urn:microsoft.com/office/officeart/2005/8/layout/chevron1"/>
    <dgm:cxn modelId="{CF026003-FCB5-4E22-A61F-EE0B0178984A}" type="presParOf" srcId="{7CEF3A76-0CD9-46EB-A31D-137E05A648BA}" destId="{865E735B-E0F8-437B-8D6A-968508D0E339}" srcOrd="3" destOrd="0" presId="urn:microsoft.com/office/officeart/2005/8/layout/chevron1"/>
    <dgm:cxn modelId="{95938F32-5B8D-45B3-90F9-54E454FE4F42}" type="presParOf" srcId="{7CEF3A76-0CD9-46EB-A31D-137E05A648BA}" destId="{8AD84FB7-A5EF-47BC-B035-365D8F96D36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9DBB6-FDE0-49FC-A025-A605BF99E6E2}">
      <dsp:nvSpPr>
        <dsp:cNvPr id="0" name=""/>
        <dsp:cNvSpPr/>
      </dsp:nvSpPr>
      <dsp:spPr>
        <a:xfrm>
          <a:off x="2706" y="0"/>
          <a:ext cx="3297736" cy="9580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基本信息</a:t>
          </a:r>
          <a:endParaRPr lang="zh-CN" altLang="en-US" sz="2400" kern="1200" dirty="0"/>
        </a:p>
      </dsp:txBody>
      <dsp:txXfrm>
        <a:off x="481714" y="0"/>
        <a:ext cx="2339721" cy="958015"/>
      </dsp:txXfrm>
    </dsp:sp>
    <dsp:sp modelId="{8CD88BEB-397A-48A7-9020-21992D691770}">
      <dsp:nvSpPr>
        <dsp:cNvPr id="0" name=""/>
        <dsp:cNvSpPr/>
      </dsp:nvSpPr>
      <dsp:spPr>
        <a:xfrm>
          <a:off x="2970670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 权利信息</a:t>
          </a:r>
          <a:endParaRPr lang="zh-CN" altLang="en-US" sz="2800" kern="1200" dirty="0"/>
        </a:p>
      </dsp:txBody>
      <dsp:txXfrm>
        <a:off x="3449678" y="0"/>
        <a:ext cx="2339721" cy="958015"/>
      </dsp:txXfrm>
    </dsp:sp>
    <dsp:sp modelId="{8AD84FB7-A5EF-47BC-B035-365D8F96D363}">
      <dsp:nvSpPr>
        <dsp:cNvPr id="0" name=""/>
        <dsp:cNvSpPr/>
      </dsp:nvSpPr>
      <dsp:spPr>
        <a:xfrm>
          <a:off x="5938633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版权登记</a:t>
          </a:r>
          <a:endParaRPr lang="zh-CN" altLang="en-US" sz="2800" kern="1200" dirty="0"/>
        </a:p>
      </dsp:txBody>
      <dsp:txXfrm>
        <a:off x="6417641" y="0"/>
        <a:ext cx="2339721" cy="9580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9DBB6-FDE0-49FC-A025-A605BF99E6E2}">
      <dsp:nvSpPr>
        <dsp:cNvPr id="0" name=""/>
        <dsp:cNvSpPr/>
      </dsp:nvSpPr>
      <dsp:spPr>
        <a:xfrm>
          <a:off x="2706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基本信息</a:t>
          </a:r>
          <a:endParaRPr lang="zh-CN" altLang="en-US" sz="2400" kern="1200" dirty="0"/>
        </a:p>
      </dsp:txBody>
      <dsp:txXfrm>
        <a:off x="481714" y="0"/>
        <a:ext cx="2339721" cy="958015"/>
      </dsp:txXfrm>
    </dsp:sp>
    <dsp:sp modelId="{8CD88BEB-397A-48A7-9020-21992D691770}">
      <dsp:nvSpPr>
        <dsp:cNvPr id="0" name=""/>
        <dsp:cNvSpPr/>
      </dsp:nvSpPr>
      <dsp:spPr>
        <a:xfrm>
          <a:off x="2970670" y="0"/>
          <a:ext cx="3297736" cy="9580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 权利信息</a:t>
          </a:r>
          <a:endParaRPr lang="zh-CN" altLang="en-US" sz="2400" kern="1200" dirty="0"/>
        </a:p>
      </dsp:txBody>
      <dsp:txXfrm>
        <a:off x="3449678" y="0"/>
        <a:ext cx="2339721" cy="958015"/>
      </dsp:txXfrm>
    </dsp:sp>
    <dsp:sp modelId="{8AD84FB7-A5EF-47BC-B035-365D8F96D363}">
      <dsp:nvSpPr>
        <dsp:cNvPr id="0" name=""/>
        <dsp:cNvSpPr/>
      </dsp:nvSpPr>
      <dsp:spPr>
        <a:xfrm>
          <a:off x="5938633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版权登记</a:t>
          </a:r>
          <a:endParaRPr lang="zh-CN" altLang="en-US" sz="2400" kern="1200" dirty="0"/>
        </a:p>
      </dsp:txBody>
      <dsp:txXfrm>
        <a:off x="6417641" y="0"/>
        <a:ext cx="2339721" cy="9580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9DBB6-FDE0-49FC-A025-A605BF99E6E2}">
      <dsp:nvSpPr>
        <dsp:cNvPr id="0" name=""/>
        <dsp:cNvSpPr/>
      </dsp:nvSpPr>
      <dsp:spPr>
        <a:xfrm>
          <a:off x="2706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基本信息</a:t>
          </a:r>
          <a:endParaRPr lang="zh-CN" altLang="en-US" sz="2400" kern="1200" dirty="0"/>
        </a:p>
      </dsp:txBody>
      <dsp:txXfrm>
        <a:off x="481714" y="0"/>
        <a:ext cx="2339721" cy="958015"/>
      </dsp:txXfrm>
    </dsp:sp>
    <dsp:sp modelId="{8CD88BEB-397A-48A7-9020-21992D691770}">
      <dsp:nvSpPr>
        <dsp:cNvPr id="0" name=""/>
        <dsp:cNvSpPr/>
      </dsp:nvSpPr>
      <dsp:spPr>
        <a:xfrm>
          <a:off x="2970670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 权利信息</a:t>
          </a:r>
          <a:endParaRPr lang="zh-CN" altLang="en-US" sz="2400" kern="1200" dirty="0"/>
        </a:p>
      </dsp:txBody>
      <dsp:txXfrm>
        <a:off x="3449678" y="0"/>
        <a:ext cx="2339721" cy="958015"/>
      </dsp:txXfrm>
    </dsp:sp>
    <dsp:sp modelId="{8AD84FB7-A5EF-47BC-B035-365D8F96D363}">
      <dsp:nvSpPr>
        <dsp:cNvPr id="0" name=""/>
        <dsp:cNvSpPr/>
      </dsp:nvSpPr>
      <dsp:spPr>
        <a:xfrm>
          <a:off x="5938633" y="0"/>
          <a:ext cx="3297736" cy="9580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版权登记</a:t>
          </a:r>
          <a:endParaRPr lang="zh-CN" altLang="en-US" sz="2400" kern="1200" dirty="0"/>
        </a:p>
      </dsp:txBody>
      <dsp:txXfrm>
        <a:off x="6417641" y="0"/>
        <a:ext cx="2339721" cy="9580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9DBB6-FDE0-49FC-A025-A605BF99E6E2}">
      <dsp:nvSpPr>
        <dsp:cNvPr id="0" name=""/>
        <dsp:cNvSpPr/>
      </dsp:nvSpPr>
      <dsp:spPr>
        <a:xfrm>
          <a:off x="8120" y="0"/>
          <a:ext cx="4854124" cy="9580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基本信息</a:t>
          </a:r>
          <a:endParaRPr lang="zh-CN" altLang="en-US" sz="2400" kern="1200" dirty="0"/>
        </a:p>
      </dsp:txBody>
      <dsp:txXfrm>
        <a:off x="487128" y="0"/>
        <a:ext cx="3896109" cy="958015"/>
      </dsp:txXfrm>
    </dsp:sp>
    <dsp:sp modelId="{8CD88BEB-397A-48A7-9020-21992D691770}">
      <dsp:nvSpPr>
        <dsp:cNvPr id="0" name=""/>
        <dsp:cNvSpPr/>
      </dsp:nvSpPr>
      <dsp:spPr>
        <a:xfrm>
          <a:off x="4376832" y="0"/>
          <a:ext cx="4854124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 发行权利信息</a:t>
          </a:r>
          <a:endParaRPr lang="zh-CN" altLang="en-US" sz="2400" kern="1200" dirty="0"/>
        </a:p>
      </dsp:txBody>
      <dsp:txXfrm>
        <a:off x="4855840" y="0"/>
        <a:ext cx="3896109" cy="9580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9DBB6-FDE0-49FC-A025-A605BF99E6E2}">
      <dsp:nvSpPr>
        <dsp:cNvPr id="0" name=""/>
        <dsp:cNvSpPr/>
      </dsp:nvSpPr>
      <dsp:spPr>
        <a:xfrm>
          <a:off x="8120" y="0"/>
          <a:ext cx="4854124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基本信息</a:t>
          </a:r>
          <a:endParaRPr lang="zh-CN" altLang="en-US" sz="2400" kern="1200" dirty="0"/>
        </a:p>
      </dsp:txBody>
      <dsp:txXfrm>
        <a:off x="487128" y="0"/>
        <a:ext cx="3896109" cy="958015"/>
      </dsp:txXfrm>
    </dsp:sp>
    <dsp:sp modelId="{8CD88BEB-397A-48A7-9020-21992D691770}">
      <dsp:nvSpPr>
        <dsp:cNvPr id="0" name=""/>
        <dsp:cNvSpPr/>
      </dsp:nvSpPr>
      <dsp:spPr>
        <a:xfrm>
          <a:off x="4376832" y="0"/>
          <a:ext cx="4854124" cy="9580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 发行信息</a:t>
          </a:r>
          <a:endParaRPr lang="zh-CN" altLang="en-US" sz="2800" kern="1200" dirty="0"/>
        </a:p>
      </dsp:txBody>
      <dsp:txXfrm>
        <a:off x="4855840" y="0"/>
        <a:ext cx="3896109" cy="9580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9DBB6-FDE0-49FC-A025-A605BF99E6E2}">
      <dsp:nvSpPr>
        <dsp:cNvPr id="0" name=""/>
        <dsp:cNvSpPr/>
      </dsp:nvSpPr>
      <dsp:spPr>
        <a:xfrm>
          <a:off x="8120" y="0"/>
          <a:ext cx="4854124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基本信息</a:t>
          </a:r>
          <a:endParaRPr lang="zh-CN" altLang="en-US" sz="2400" kern="1200" dirty="0"/>
        </a:p>
      </dsp:txBody>
      <dsp:txXfrm>
        <a:off x="487128" y="0"/>
        <a:ext cx="3896109" cy="958015"/>
      </dsp:txXfrm>
    </dsp:sp>
    <dsp:sp modelId="{8CD88BEB-397A-48A7-9020-21992D691770}">
      <dsp:nvSpPr>
        <dsp:cNvPr id="0" name=""/>
        <dsp:cNvSpPr/>
      </dsp:nvSpPr>
      <dsp:spPr>
        <a:xfrm>
          <a:off x="4376832" y="0"/>
          <a:ext cx="4854124" cy="9580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 发行信息</a:t>
          </a:r>
          <a:endParaRPr lang="zh-CN" altLang="en-US" sz="2800" kern="1200" dirty="0"/>
        </a:p>
      </dsp:txBody>
      <dsp:txXfrm>
        <a:off x="4855840" y="0"/>
        <a:ext cx="3896109" cy="95801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9DBB6-FDE0-49FC-A025-A605BF99E6E2}">
      <dsp:nvSpPr>
        <dsp:cNvPr id="0" name=""/>
        <dsp:cNvSpPr/>
      </dsp:nvSpPr>
      <dsp:spPr>
        <a:xfrm>
          <a:off x="8120" y="0"/>
          <a:ext cx="4854124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基本信息</a:t>
          </a:r>
          <a:endParaRPr lang="zh-CN" altLang="en-US" sz="2400" kern="1200" dirty="0"/>
        </a:p>
      </dsp:txBody>
      <dsp:txXfrm>
        <a:off x="487128" y="0"/>
        <a:ext cx="3896109" cy="958015"/>
      </dsp:txXfrm>
    </dsp:sp>
    <dsp:sp modelId="{8CD88BEB-397A-48A7-9020-21992D691770}">
      <dsp:nvSpPr>
        <dsp:cNvPr id="0" name=""/>
        <dsp:cNvSpPr/>
      </dsp:nvSpPr>
      <dsp:spPr>
        <a:xfrm>
          <a:off x="4376832" y="0"/>
          <a:ext cx="4854124" cy="9580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 发行信息</a:t>
          </a:r>
          <a:endParaRPr lang="zh-CN" altLang="en-US" sz="2800" kern="1200" dirty="0"/>
        </a:p>
      </dsp:txBody>
      <dsp:txXfrm>
        <a:off x="4855840" y="0"/>
        <a:ext cx="3896109" cy="95801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9DBB6-FDE0-49FC-A025-A605BF99E6E2}">
      <dsp:nvSpPr>
        <dsp:cNvPr id="0" name=""/>
        <dsp:cNvSpPr/>
      </dsp:nvSpPr>
      <dsp:spPr>
        <a:xfrm>
          <a:off x="2706" y="0"/>
          <a:ext cx="3297736" cy="9580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立项信息</a:t>
          </a:r>
          <a:endParaRPr lang="zh-CN" altLang="en-US" sz="1800" b="1" kern="1200" dirty="0"/>
        </a:p>
      </dsp:txBody>
      <dsp:txXfrm>
        <a:off x="481714" y="0"/>
        <a:ext cx="2339721" cy="958015"/>
      </dsp:txXfrm>
    </dsp:sp>
    <dsp:sp modelId="{8CD88BEB-397A-48A7-9020-21992D691770}">
      <dsp:nvSpPr>
        <dsp:cNvPr id="0" name=""/>
        <dsp:cNvSpPr/>
      </dsp:nvSpPr>
      <dsp:spPr>
        <a:xfrm>
          <a:off x="2970670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项目参与方信息</a:t>
          </a:r>
          <a:endParaRPr lang="zh-CN" altLang="en-US" sz="1800" b="1" kern="1200" dirty="0"/>
        </a:p>
      </dsp:txBody>
      <dsp:txXfrm>
        <a:off x="3449678" y="0"/>
        <a:ext cx="2339721" cy="958015"/>
      </dsp:txXfrm>
    </dsp:sp>
    <dsp:sp modelId="{8AD84FB7-A5EF-47BC-B035-365D8F96D363}">
      <dsp:nvSpPr>
        <dsp:cNvPr id="0" name=""/>
        <dsp:cNvSpPr/>
      </dsp:nvSpPr>
      <dsp:spPr>
        <a:xfrm>
          <a:off x="5938633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项目资源信息</a:t>
          </a:r>
          <a:endParaRPr lang="zh-CN" altLang="en-US" sz="1800" b="1" kern="1200" dirty="0"/>
        </a:p>
      </dsp:txBody>
      <dsp:txXfrm>
        <a:off x="6417641" y="0"/>
        <a:ext cx="2339721" cy="95801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9DBB6-FDE0-49FC-A025-A605BF99E6E2}">
      <dsp:nvSpPr>
        <dsp:cNvPr id="0" name=""/>
        <dsp:cNvSpPr/>
      </dsp:nvSpPr>
      <dsp:spPr>
        <a:xfrm>
          <a:off x="2706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立项信息</a:t>
          </a:r>
          <a:endParaRPr lang="zh-CN" altLang="en-US" sz="1800" b="1" kern="1200" dirty="0"/>
        </a:p>
      </dsp:txBody>
      <dsp:txXfrm>
        <a:off x="481714" y="0"/>
        <a:ext cx="2339721" cy="958015"/>
      </dsp:txXfrm>
    </dsp:sp>
    <dsp:sp modelId="{8CD88BEB-397A-48A7-9020-21992D691770}">
      <dsp:nvSpPr>
        <dsp:cNvPr id="0" name=""/>
        <dsp:cNvSpPr/>
      </dsp:nvSpPr>
      <dsp:spPr>
        <a:xfrm>
          <a:off x="2970670" y="0"/>
          <a:ext cx="3297736" cy="9580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项目参与方信息</a:t>
          </a:r>
          <a:endParaRPr lang="zh-CN" altLang="en-US" sz="1800" b="1" kern="1200" dirty="0"/>
        </a:p>
      </dsp:txBody>
      <dsp:txXfrm>
        <a:off x="3449678" y="0"/>
        <a:ext cx="2339721" cy="958015"/>
      </dsp:txXfrm>
    </dsp:sp>
    <dsp:sp modelId="{8AD84FB7-A5EF-47BC-B035-365D8F96D363}">
      <dsp:nvSpPr>
        <dsp:cNvPr id="0" name=""/>
        <dsp:cNvSpPr/>
      </dsp:nvSpPr>
      <dsp:spPr>
        <a:xfrm>
          <a:off x="5938633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项目资源信息</a:t>
          </a:r>
          <a:endParaRPr lang="zh-CN" altLang="en-US" sz="1800" b="1" kern="1200" dirty="0"/>
        </a:p>
      </dsp:txBody>
      <dsp:txXfrm>
        <a:off x="6417641" y="0"/>
        <a:ext cx="2339721" cy="95801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9DBB6-FDE0-49FC-A025-A605BF99E6E2}">
      <dsp:nvSpPr>
        <dsp:cNvPr id="0" name=""/>
        <dsp:cNvSpPr/>
      </dsp:nvSpPr>
      <dsp:spPr>
        <a:xfrm>
          <a:off x="2706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立项信息</a:t>
          </a:r>
          <a:endParaRPr lang="zh-CN" altLang="en-US" sz="1800" b="1" kern="1200" dirty="0"/>
        </a:p>
      </dsp:txBody>
      <dsp:txXfrm>
        <a:off x="481714" y="0"/>
        <a:ext cx="2339721" cy="958015"/>
      </dsp:txXfrm>
    </dsp:sp>
    <dsp:sp modelId="{8CD88BEB-397A-48A7-9020-21992D691770}">
      <dsp:nvSpPr>
        <dsp:cNvPr id="0" name=""/>
        <dsp:cNvSpPr/>
      </dsp:nvSpPr>
      <dsp:spPr>
        <a:xfrm>
          <a:off x="2970670" y="0"/>
          <a:ext cx="3297736" cy="9580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项目参与方信息</a:t>
          </a:r>
          <a:endParaRPr lang="zh-CN" altLang="en-US" sz="1800" b="1" kern="1200" dirty="0"/>
        </a:p>
      </dsp:txBody>
      <dsp:txXfrm>
        <a:off x="3449678" y="0"/>
        <a:ext cx="2339721" cy="958015"/>
      </dsp:txXfrm>
    </dsp:sp>
    <dsp:sp modelId="{8AD84FB7-A5EF-47BC-B035-365D8F96D363}">
      <dsp:nvSpPr>
        <dsp:cNvPr id="0" name=""/>
        <dsp:cNvSpPr/>
      </dsp:nvSpPr>
      <dsp:spPr>
        <a:xfrm>
          <a:off x="5938633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项目资源信息</a:t>
          </a:r>
          <a:endParaRPr lang="zh-CN" altLang="en-US" sz="1800" b="1" kern="1200" dirty="0"/>
        </a:p>
      </dsp:txBody>
      <dsp:txXfrm>
        <a:off x="6417641" y="0"/>
        <a:ext cx="2339721" cy="95801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9DBB6-FDE0-49FC-A025-A605BF99E6E2}">
      <dsp:nvSpPr>
        <dsp:cNvPr id="0" name=""/>
        <dsp:cNvSpPr/>
      </dsp:nvSpPr>
      <dsp:spPr>
        <a:xfrm>
          <a:off x="2706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立项信息</a:t>
          </a:r>
          <a:endParaRPr lang="zh-CN" altLang="en-US" sz="1800" b="1" kern="1200" dirty="0"/>
        </a:p>
      </dsp:txBody>
      <dsp:txXfrm>
        <a:off x="481714" y="0"/>
        <a:ext cx="2339721" cy="958015"/>
      </dsp:txXfrm>
    </dsp:sp>
    <dsp:sp modelId="{8CD88BEB-397A-48A7-9020-21992D691770}">
      <dsp:nvSpPr>
        <dsp:cNvPr id="0" name=""/>
        <dsp:cNvSpPr/>
      </dsp:nvSpPr>
      <dsp:spPr>
        <a:xfrm>
          <a:off x="2970670" y="0"/>
          <a:ext cx="3297736" cy="9580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项目参与方信息</a:t>
          </a:r>
          <a:endParaRPr lang="zh-CN" altLang="en-US" sz="1800" b="1" kern="1200" dirty="0"/>
        </a:p>
      </dsp:txBody>
      <dsp:txXfrm>
        <a:off x="3449678" y="0"/>
        <a:ext cx="2339721" cy="958015"/>
      </dsp:txXfrm>
    </dsp:sp>
    <dsp:sp modelId="{8AD84FB7-A5EF-47BC-B035-365D8F96D363}">
      <dsp:nvSpPr>
        <dsp:cNvPr id="0" name=""/>
        <dsp:cNvSpPr/>
      </dsp:nvSpPr>
      <dsp:spPr>
        <a:xfrm>
          <a:off x="5938633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项目资源信息</a:t>
          </a:r>
          <a:endParaRPr lang="zh-CN" altLang="en-US" sz="1800" b="1" kern="1200" dirty="0"/>
        </a:p>
      </dsp:txBody>
      <dsp:txXfrm>
        <a:off x="6417641" y="0"/>
        <a:ext cx="2339721" cy="958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9DBB6-FDE0-49FC-A025-A605BF99E6E2}">
      <dsp:nvSpPr>
        <dsp:cNvPr id="0" name=""/>
        <dsp:cNvSpPr/>
      </dsp:nvSpPr>
      <dsp:spPr>
        <a:xfrm>
          <a:off x="2706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基本信息</a:t>
          </a:r>
          <a:endParaRPr lang="zh-CN" altLang="en-US" sz="2400" kern="1200" dirty="0"/>
        </a:p>
      </dsp:txBody>
      <dsp:txXfrm>
        <a:off x="481714" y="0"/>
        <a:ext cx="2339721" cy="958015"/>
      </dsp:txXfrm>
    </dsp:sp>
    <dsp:sp modelId="{8CD88BEB-397A-48A7-9020-21992D691770}">
      <dsp:nvSpPr>
        <dsp:cNvPr id="0" name=""/>
        <dsp:cNvSpPr/>
      </dsp:nvSpPr>
      <dsp:spPr>
        <a:xfrm>
          <a:off x="2970670" y="0"/>
          <a:ext cx="3297736" cy="9580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 权利信息</a:t>
          </a:r>
          <a:endParaRPr lang="zh-CN" altLang="en-US" sz="2800" kern="1200" dirty="0"/>
        </a:p>
      </dsp:txBody>
      <dsp:txXfrm>
        <a:off x="3449678" y="0"/>
        <a:ext cx="2339721" cy="958015"/>
      </dsp:txXfrm>
    </dsp:sp>
    <dsp:sp modelId="{8AD84FB7-A5EF-47BC-B035-365D8F96D363}">
      <dsp:nvSpPr>
        <dsp:cNvPr id="0" name=""/>
        <dsp:cNvSpPr/>
      </dsp:nvSpPr>
      <dsp:spPr>
        <a:xfrm>
          <a:off x="5938633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版权登记</a:t>
          </a:r>
          <a:endParaRPr lang="zh-CN" altLang="en-US" sz="3200" kern="1200" dirty="0"/>
        </a:p>
      </dsp:txBody>
      <dsp:txXfrm>
        <a:off x="6417641" y="0"/>
        <a:ext cx="2339721" cy="95801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9DBB6-FDE0-49FC-A025-A605BF99E6E2}">
      <dsp:nvSpPr>
        <dsp:cNvPr id="0" name=""/>
        <dsp:cNvSpPr/>
      </dsp:nvSpPr>
      <dsp:spPr>
        <a:xfrm>
          <a:off x="2706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立项信息</a:t>
          </a:r>
          <a:endParaRPr lang="zh-CN" altLang="en-US" sz="1800" b="1" kern="1200" dirty="0"/>
        </a:p>
      </dsp:txBody>
      <dsp:txXfrm>
        <a:off x="481714" y="0"/>
        <a:ext cx="2339721" cy="958015"/>
      </dsp:txXfrm>
    </dsp:sp>
    <dsp:sp modelId="{8CD88BEB-397A-48A7-9020-21992D691770}">
      <dsp:nvSpPr>
        <dsp:cNvPr id="0" name=""/>
        <dsp:cNvSpPr/>
      </dsp:nvSpPr>
      <dsp:spPr>
        <a:xfrm>
          <a:off x="2970670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项目参与方信息</a:t>
          </a:r>
          <a:endParaRPr lang="zh-CN" altLang="en-US" sz="1800" b="1" kern="1200" dirty="0"/>
        </a:p>
      </dsp:txBody>
      <dsp:txXfrm>
        <a:off x="3449678" y="0"/>
        <a:ext cx="2339721" cy="958015"/>
      </dsp:txXfrm>
    </dsp:sp>
    <dsp:sp modelId="{8AD84FB7-A5EF-47BC-B035-365D8F96D363}">
      <dsp:nvSpPr>
        <dsp:cNvPr id="0" name=""/>
        <dsp:cNvSpPr/>
      </dsp:nvSpPr>
      <dsp:spPr>
        <a:xfrm>
          <a:off x="5938633" y="0"/>
          <a:ext cx="3297736" cy="9580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项目资源信息</a:t>
          </a:r>
          <a:endParaRPr lang="zh-CN" altLang="en-US" sz="1800" b="1" kern="1200" dirty="0"/>
        </a:p>
      </dsp:txBody>
      <dsp:txXfrm>
        <a:off x="6417641" y="0"/>
        <a:ext cx="2339721" cy="95801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9DBB6-FDE0-49FC-A025-A605BF99E6E2}">
      <dsp:nvSpPr>
        <dsp:cNvPr id="0" name=""/>
        <dsp:cNvSpPr/>
      </dsp:nvSpPr>
      <dsp:spPr>
        <a:xfrm>
          <a:off x="2706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立项信息</a:t>
          </a:r>
          <a:endParaRPr lang="zh-CN" altLang="en-US" sz="1800" b="1" kern="1200" dirty="0"/>
        </a:p>
      </dsp:txBody>
      <dsp:txXfrm>
        <a:off x="481714" y="0"/>
        <a:ext cx="2339721" cy="958015"/>
      </dsp:txXfrm>
    </dsp:sp>
    <dsp:sp modelId="{8CD88BEB-397A-48A7-9020-21992D691770}">
      <dsp:nvSpPr>
        <dsp:cNvPr id="0" name=""/>
        <dsp:cNvSpPr/>
      </dsp:nvSpPr>
      <dsp:spPr>
        <a:xfrm>
          <a:off x="2970670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项目参与方信息</a:t>
          </a:r>
          <a:endParaRPr lang="zh-CN" altLang="en-US" sz="1800" b="1" kern="1200" dirty="0"/>
        </a:p>
      </dsp:txBody>
      <dsp:txXfrm>
        <a:off x="3449678" y="0"/>
        <a:ext cx="2339721" cy="958015"/>
      </dsp:txXfrm>
    </dsp:sp>
    <dsp:sp modelId="{8AD84FB7-A5EF-47BC-B035-365D8F96D363}">
      <dsp:nvSpPr>
        <dsp:cNvPr id="0" name=""/>
        <dsp:cNvSpPr/>
      </dsp:nvSpPr>
      <dsp:spPr>
        <a:xfrm>
          <a:off x="5938633" y="0"/>
          <a:ext cx="3297736" cy="9580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项目资源信息</a:t>
          </a:r>
          <a:endParaRPr lang="zh-CN" altLang="en-US" sz="1800" b="1" kern="1200" dirty="0"/>
        </a:p>
      </dsp:txBody>
      <dsp:txXfrm>
        <a:off x="6417641" y="0"/>
        <a:ext cx="2339721" cy="95801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9DBB6-FDE0-49FC-A025-A605BF99E6E2}">
      <dsp:nvSpPr>
        <dsp:cNvPr id="0" name=""/>
        <dsp:cNvSpPr/>
      </dsp:nvSpPr>
      <dsp:spPr>
        <a:xfrm>
          <a:off x="2706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立项信息</a:t>
          </a:r>
          <a:endParaRPr lang="zh-CN" altLang="en-US" sz="1800" b="1" kern="1200" dirty="0"/>
        </a:p>
      </dsp:txBody>
      <dsp:txXfrm>
        <a:off x="481714" y="0"/>
        <a:ext cx="2339721" cy="958015"/>
      </dsp:txXfrm>
    </dsp:sp>
    <dsp:sp modelId="{8CD88BEB-397A-48A7-9020-21992D691770}">
      <dsp:nvSpPr>
        <dsp:cNvPr id="0" name=""/>
        <dsp:cNvSpPr/>
      </dsp:nvSpPr>
      <dsp:spPr>
        <a:xfrm>
          <a:off x="2970670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项目参与方信息</a:t>
          </a:r>
          <a:endParaRPr lang="zh-CN" altLang="en-US" sz="1800" b="1" kern="1200" dirty="0"/>
        </a:p>
      </dsp:txBody>
      <dsp:txXfrm>
        <a:off x="3449678" y="0"/>
        <a:ext cx="2339721" cy="958015"/>
      </dsp:txXfrm>
    </dsp:sp>
    <dsp:sp modelId="{8AD84FB7-A5EF-47BC-B035-365D8F96D363}">
      <dsp:nvSpPr>
        <dsp:cNvPr id="0" name=""/>
        <dsp:cNvSpPr/>
      </dsp:nvSpPr>
      <dsp:spPr>
        <a:xfrm>
          <a:off x="5938633" y="0"/>
          <a:ext cx="3297736" cy="9580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项目资源信息</a:t>
          </a:r>
          <a:endParaRPr lang="zh-CN" altLang="en-US" sz="1800" b="1" kern="1200" dirty="0"/>
        </a:p>
      </dsp:txBody>
      <dsp:txXfrm>
        <a:off x="6417641" y="0"/>
        <a:ext cx="2339721" cy="958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9DBB6-FDE0-49FC-A025-A605BF99E6E2}">
      <dsp:nvSpPr>
        <dsp:cNvPr id="0" name=""/>
        <dsp:cNvSpPr/>
      </dsp:nvSpPr>
      <dsp:spPr>
        <a:xfrm>
          <a:off x="2706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基本信息</a:t>
          </a:r>
          <a:endParaRPr lang="zh-CN" altLang="en-US" sz="2400" kern="1200" dirty="0"/>
        </a:p>
      </dsp:txBody>
      <dsp:txXfrm>
        <a:off x="481714" y="0"/>
        <a:ext cx="2339721" cy="958015"/>
      </dsp:txXfrm>
    </dsp:sp>
    <dsp:sp modelId="{8CD88BEB-397A-48A7-9020-21992D691770}">
      <dsp:nvSpPr>
        <dsp:cNvPr id="0" name=""/>
        <dsp:cNvSpPr/>
      </dsp:nvSpPr>
      <dsp:spPr>
        <a:xfrm>
          <a:off x="2970670" y="0"/>
          <a:ext cx="3297736" cy="9580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 权利信息</a:t>
          </a:r>
          <a:endParaRPr lang="zh-CN" altLang="en-US" sz="2400" kern="1200" dirty="0"/>
        </a:p>
      </dsp:txBody>
      <dsp:txXfrm>
        <a:off x="3449678" y="0"/>
        <a:ext cx="2339721" cy="958015"/>
      </dsp:txXfrm>
    </dsp:sp>
    <dsp:sp modelId="{8AD84FB7-A5EF-47BC-B035-365D8F96D363}">
      <dsp:nvSpPr>
        <dsp:cNvPr id="0" name=""/>
        <dsp:cNvSpPr/>
      </dsp:nvSpPr>
      <dsp:spPr>
        <a:xfrm>
          <a:off x="5938633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版权登记</a:t>
          </a:r>
          <a:endParaRPr lang="zh-CN" altLang="en-US" sz="2400" kern="1200" dirty="0"/>
        </a:p>
      </dsp:txBody>
      <dsp:txXfrm>
        <a:off x="6417641" y="0"/>
        <a:ext cx="2339721" cy="9580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9DBB6-FDE0-49FC-A025-A605BF99E6E2}">
      <dsp:nvSpPr>
        <dsp:cNvPr id="0" name=""/>
        <dsp:cNvSpPr/>
      </dsp:nvSpPr>
      <dsp:spPr>
        <a:xfrm>
          <a:off x="2706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基本信息</a:t>
          </a:r>
          <a:endParaRPr lang="zh-CN" altLang="en-US" sz="2400" kern="1200" dirty="0"/>
        </a:p>
      </dsp:txBody>
      <dsp:txXfrm>
        <a:off x="481714" y="0"/>
        <a:ext cx="2339721" cy="958015"/>
      </dsp:txXfrm>
    </dsp:sp>
    <dsp:sp modelId="{8CD88BEB-397A-48A7-9020-21992D691770}">
      <dsp:nvSpPr>
        <dsp:cNvPr id="0" name=""/>
        <dsp:cNvSpPr/>
      </dsp:nvSpPr>
      <dsp:spPr>
        <a:xfrm>
          <a:off x="2970670" y="0"/>
          <a:ext cx="3297736" cy="9580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 权利信息</a:t>
          </a:r>
          <a:endParaRPr lang="zh-CN" altLang="en-US" sz="2400" kern="1200" dirty="0"/>
        </a:p>
      </dsp:txBody>
      <dsp:txXfrm>
        <a:off x="3449678" y="0"/>
        <a:ext cx="2339721" cy="958015"/>
      </dsp:txXfrm>
    </dsp:sp>
    <dsp:sp modelId="{8AD84FB7-A5EF-47BC-B035-365D8F96D363}">
      <dsp:nvSpPr>
        <dsp:cNvPr id="0" name=""/>
        <dsp:cNvSpPr/>
      </dsp:nvSpPr>
      <dsp:spPr>
        <a:xfrm>
          <a:off x="5938633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版权登记</a:t>
          </a:r>
          <a:endParaRPr lang="zh-CN" altLang="en-US" sz="2400" kern="1200" dirty="0"/>
        </a:p>
      </dsp:txBody>
      <dsp:txXfrm>
        <a:off x="6417641" y="0"/>
        <a:ext cx="2339721" cy="9580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9DBB6-FDE0-49FC-A025-A605BF99E6E2}">
      <dsp:nvSpPr>
        <dsp:cNvPr id="0" name=""/>
        <dsp:cNvSpPr/>
      </dsp:nvSpPr>
      <dsp:spPr>
        <a:xfrm>
          <a:off x="2706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基本信息</a:t>
          </a:r>
          <a:endParaRPr lang="zh-CN" altLang="en-US" sz="2400" kern="1200" dirty="0"/>
        </a:p>
      </dsp:txBody>
      <dsp:txXfrm>
        <a:off x="481714" y="0"/>
        <a:ext cx="2339721" cy="958015"/>
      </dsp:txXfrm>
    </dsp:sp>
    <dsp:sp modelId="{8CD88BEB-397A-48A7-9020-21992D691770}">
      <dsp:nvSpPr>
        <dsp:cNvPr id="0" name=""/>
        <dsp:cNvSpPr/>
      </dsp:nvSpPr>
      <dsp:spPr>
        <a:xfrm>
          <a:off x="2970670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 权利信息</a:t>
          </a:r>
          <a:endParaRPr lang="zh-CN" altLang="en-US" sz="2400" kern="1200" dirty="0"/>
        </a:p>
      </dsp:txBody>
      <dsp:txXfrm>
        <a:off x="3449678" y="0"/>
        <a:ext cx="2339721" cy="958015"/>
      </dsp:txXfrm>
    </dsp:sp>
    <dsp:sp modelId="{8AD84FB7-A5EF-47BC-B035-365D8F96D363}">
      <dsp:nvSpPr>
        <dsp:cNvPr id="0" name=""/>
        <dsp:cNvSpPr/>
      </dsp:nvSpPr>
      <dsp:spPr>
        <a:xfrm>
          <a:off x="5938633" y="0"/>
          <a:ext cx="3297736" cy="9580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版权登记</a:t>
          </a:r>
          <a:endParaRPr lang="zh-CN" altLang="en-US" sz="2400" kern="1200" dirty="0"/>
        </a:p>
      </dsp:txBody>
      <dsp:txXfrm>
        <a:off x="6417641" y="0"/>
        <a:ext cx="2339721" cy="9580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9DBB6-FDE0-49FC-A025-A605BF99E6E2}">
      <dsp:nvSpPr>
        <dsp:cNvPr id="0" name=""/>
        <dsp:cNvSpPr/>
      </dsp:nvSpPr>
      <dsp:spPr>
        <a:xfrm>
          <a:off x="2706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基本信息</a:t>
          </a:r>
          <a:endParaRPr lang="zh-CN" altLang="en-US" sz="2400" kern="1200" dirty="0"/>
        </a:p>
      </dsp:txBody>
      <dsp:txXfrm>
        <a:off x="481714" y="0"/>
        <a:ext cx="2339721" cy="958015"/>
      </dsp:txXfrm>
    </dsp:sp>
    <dsp:sp modelId="{8CD88BEB-397A-48A7-9020-21992D691770}">
      <dsp:nvSpPr>
        <dsp:cNvPr id="0" name=""/>
        <dsp:cNvSpPr/>
      </dsp:nvSpPr>
      <dsp:spPr>
        <a:xfrm>
          <a:off x="2970670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 权利信息</a:t>
          </a:r>
          <a:endParaRPr lang="zh-CN" altLang="en-US" sz="2400" kern="1200" dirty="0"/>
        </a:p>
      </dsp:txBody>
      <dsp:txXfrm>
        <a:off x="3449678" y="0"/>
        <a:ext cx="2339721" cy="958015"/>
      </dsp:txXfrm>
    </dsp:sp>
    <dsp:sp modelId="{8AD84FB7-A5EF-47BC-B035-365D8F96D363}">
      <dsp:nvSpPr>
        <dsp:cNvPr id="0" name=""/>
        <dsp:cNvSpPr/>
      </dsp:nvSpPr>
      <dsp:spPr>
        <a:xfrm>
          <a:off x="5938633" y="0"/>
          <a:ext cx="3297736" cy="9580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版权登记</a:t>
          </a:r>
          <a:endParaRPr lang="zh-CN" altLang="en-US" sz="2400" kern="1200" dirty="0"/>
        </a:p>
      </dsp:txBody>
      <dsp:txXfrm>
        <a:off x="6417641" y="0"/>
        <a:ext cx="2339721" cy="9580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9DBB6-FDE0-49FC-A025-A605BF99E6E2}">
      <dsp:nvSpPr>
        <dsp:cNvPr id="0" name=""/>
        <dsp:cNvSpPr/>
      </dsp:nvSpPr>
      <dsp:spPr>
        <a:xfrm>
          <a:off x="2706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基本信息</a:t>
          </a:r>
          <a:endParaRPr lang="zh-CN" altLang="en-US" sz="2400" kern="1200" dirty="0"/>
        </a:p>
      </dsp:txBody>
      <dsp:txXfrm>
        <a:off x="481714" y="0"/>
        <a:ext cx="2339721" cy="958015"/>
      </dsp:txXfrm>
    </dsp:sp>
    <dsp:sp modelId="{8CD88BEB-397A-48A7-9020-21992D691770}">
      <dsp:nvSpPr>
        <dsp:cNvPr id="0" name=""/>
        <dsp:cNvSpPr/>
      </dsp:nvSpPr>
      <dsp:spPr>
        <a:xfrm>
          <a:off x="2970670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 权利信息</a:t>
          </a:r>
          <a:endParaRPr lang="zh-CN" altLang="en-US" sz="2400" kern="1200" dirty="0"/>
        </a:p>
      </dsp:txBody>
      <dsp:txXfrm>
        <a:off x="3449678" y="0"/>
        <a:ext cx="2339721" cy="958015"/>
      </dsp:txXfrm>
    </dsp:sp>
    <dsp:sp modelId="{8AD84FB7-A5EF-47BC-B035-365D8F96D363}">
      <dsp:nvSpPr>
        <dsp:cNvPr id="0" name=""/>
        <dsp:cNvSpPr/>
      </dsp:nvSpPr>
      <dsp:spPr>
        <a:xfrm>
          <a:off x="5938633" y="0"/>
          <a:ext cx="3297736" cy="9580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版权登记</a:t>
          </a:r>
          <a:endParaRPr lang="zh-CN" altLang="en-US" sz="2400" kern="1200" dirty="0"/>
        </a:p>
      </dsp:txBody>
      <dsp:txXfrm>
        <a:off x="6417641" y="0"/>
        <a:ext cx="2339721" cy="9580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9DBB6-FDE0-49FC-A025-A605BF99E6E2}">
      <dsp:nvSpPr>
        <dsp:cNvPr id="0" name=""/>
        <dsp:cNvSpPr/>
      </dsp:nvSpPr>
      <dsp:spPr>
        <a:xfrm>
          <a:off x="2706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基本信息</a:t>
          </a:r>
          <a:endParaRPr lang="zh-CN" altLang="en-US" sz="2400" kern="1200" dirty="0"/>
        </a:p>
      </dsp:txBody>
      <dsp:txXfrm>
        <a:off x="481714" y="0"/>
        <a:ext cx="2339721" cy="958015"/>
      </dsp:txXfrm>
    </dsp:sp>
    <dsp:sp modelId="{8CD88BEB-397A-48A7-9020-21992D691770}">
      <dsp:nvSpPr>
        <dsp:cNvPr id="0" name=""/>
        <dsp:cNvSpPr/>
      </dsp:nvSpPr>
      <dsp:spPr>
        <a:xfrm>
          <a:off x="2970670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 权利信息</a:t>
          </a:r>
          <a:endParaRPr lang="zh-CN" altLang="en-US" sz="2400" kern="1200" dirty="0"/>
        </a:p>
      </dsp:txBody>
      <dsp:txXfrm>
        <a:off x="3449678" y="0"/>
        <a:ext cx="2339721" cy="958015"/>
      </dsp:txXfrm>
    </dsp:sp>
    <dsp:sp modelId="{8AD84FB7-A5EF-47BC-B035-365D8F96D363}">
      <dsp:nvSpPr>
        <dsp:cNvPr id="0" name=""/>
        <dsp:cNvSpPr/>
      </dsp:nvSpPr>
      <dsp:spPr>
        <a:xfrm>
          <a:off x="5938633" y="0"/>
          <a:ext cx="3297736" cy="9580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版权登记</a:t>
          </a:r>
          <a:endParaRPr lang="zh-CN" altLang="en-US" sz="2400" kern="1200" dirty="0"/>
        </a:p>
      </dsp:txBody>
      <dsp:txXfrm>
        <a:off x="6417641" y="0"/>
        <a:ext cx="2339721" cy="9580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9DBB6-FDE0-49FC-A025-A605BF99E6E2}">
      <dsp:nvSpPr>
        <dsp:cNvPr id="0" name=""/>
        <dsp:cNvSpPr/>
      </dsp:nvSpPr>
      <dsp:spPr>
        <a:xfrm>
          <a:off x="2706" y="0"/>
          <a:ext cx="3297736" cy="9580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基本信息</a:t>
          </a:r>
          <a:endParaRPr lang="zh-CN" altLang="en-US" sz="2400" kern="1200" dirty="0"/>
        </a:p>
      </dsp:txBody>
      <dsp:txXfrm>
        <a:off x="481714" y="0"/>
        <a:ext cx="2339721" cy="958015"/>
      </dsp:txXfrm>
    </dsp:sp>
    <dsp:sp modelId="{8CD88BEB-397A-48A7-9020-21992D691770}">
      <dsp:nvSpPr>
        <dsp:cNvPr id="0" name=""/>
        <dsp:cNvSpPr/>
      </dsp:nvSpPr>
      <dsp:spPr>
        <a:xfrm>
          <a:off x="2970670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 权利信息</a:t>
          </a:r>
          <a:endParaRPr lang="zh-CN" altLang="en-US" sz="2400" kern="1200" dirty="0"/>
        </a:p>
      </dsp:txBody>
      <dsp:txXfrm>
        <a:off x="3449678" y="0"/>
        <a:ext cx="2339721" cy="958015"/>
      </dsp:txXfrm>
    </dsp:sp>
    <dsp:sp modelId="{8AD84FB7-A5EF-47BC-B035-365D8F96D363}">
      <dsp:nvSpPr>
        <dsp:cNvPr id="0" name=""/>
        <dsp:cNvSpPr/>
      </dsp:nvSpPr>
      <dsp:spPr>
        <a:xfrm>
          <a:off x="5938633" y="0"/>
          <a:ext cx="3297736" cy="958015"/>
        </a:xfrm>
        <a:prstGeom prst="chevron">
          <a:avLst/>
        </a:prstGeom>
        <a:gradFill rotWithShape="0">
          <a:gsLst>
            <a:gs pos="0">
              <a:schemeClr val="bg1">
                <a:lumMod val="50000"/>
              </a:schemeClr>
            </a:gs>
            <a:gs pos="50000">
              <a:schemeClr val="bg1">
                <a:lumMod val="6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版权登记</a:t>
          </a:r>
          <a:endParaRPr lang="zh-CN" altLang="en-US" sz="2400" kern="1200" dirty="0"/>
        </a:p>
      </dsp:txBody>
      <dsp:txXfrm>
        <a:off x="6417641" y="0"/>
        <a:ext cx="2339721" cy="958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391C-4A10-41B1-A97A-2A194A170187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6594-8DC4-47D0-A760-BDF310172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50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391C-4A10-41B1-A97A-2A194A170187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6594-8DC4-47D0-A760-BDF310172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1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391C-4A10-41B1-A97A-2A194A170187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6594-8DC4-47D0-A760-BDF310172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391C-4A10-41B1-A97A-2A194A170187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6594-8DC4-47D0-A760-BDF310172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1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391C-4A10-41B1-A97A-2A194A170187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6594-8DC4-47D0-A760-BDF310172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4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391C-4A10-41B1-A97A-2A194A170187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6594-8DC4-47D0-A760-BDF310172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391C-4A10-41B1-A97A-2A194A170187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6594-8DC4-47D0-A760-BDF310172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391C-4A10-41B1-A97A-2A194A170187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6594-8DC4-47D0-A760-BDF310172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0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391C-4A10-41B1-A97A-2A194A170187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6594-8DC4-47D0-A760-BDF310172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41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391C-4A10-41B1-A97A-2A194A170187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6594-8DC4-47D0-A760-BDF310172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00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391C-4A10-41B1-A97A-2A194A170187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6594-8DC4-47D0-A760-BDF310172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0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391C-4A10-41B1-A97A-2A194A170187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6594-8DC4-47D0-A760-BDF310172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46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slide" Target="slide9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12" Type="http://schemas.microsoft.com/office/2007/relationships/diagramDrawing" Target="../diagrams/drawing7.xml"/><Relationship Id="rId2" Type="http://schemas.openxmlformats.org/officeDocument/2006/relationships/audio" Target="../media/media10.m4a"/><Relationship Id="rId16" Type="http://schemas.openxmlformats.org/officeDocument/2006/relationships/image" Target="../media/image1.png"/><Relationship Id="rId1" Type="http://schemas.microsoft.com/office/2007/relationships/media" Target="../media/media10.m4a"/><Relationship Id="rId6" Type="http://schemas.openxmlformats.org/officeDocument/2006/relationships/image" Target="../media/image3.png"/><Relationship Id="rId11" Type="http://schemas.openxmlformats.org/officeDocument/2006/relationships/diagramColors" Target="../diagrams/colors7.xml"/><Relationship Id="rId5" Type="http://schemas.openxmlformats.org/officeDocument/2006/relationships/slide" Target="slide2.xml"/><Relationship Id="rId15" Type="http://schemas.openxmlformats.org/officeDocument/2006/relationships/slide" Target="slide27.xml"/><Relationship Id="rId10" Type="http://schemas.openxmlformats.org/officeDocument/2006/relationships/diagramQuickStyle" Target="../diagrams/quickStyle7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7.xml"/><Relationship Id="rId1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slide" Target="slide9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12" Type="http://schemas.microsoft.com/office/2007/relationships/diagramDrawing" Target="../diagrams/drawing8.xml"/><Relationship Id="rId17" Type="http://schemas.openxmlformats.org/officeDocument/2006/relationships/image" Target="../media/image1.png"/><Relationship Id="rId2" Type="http://schemas.openxmlformats.org/officeDocument/2006/relationships/audio" Target="../media/media11.m4a"/><Relationship Id="rId16" Type="http://schemas.openxmlformats.org/officeDocument/2006/relationships/slide" Target="slide27.xml"/><Relationship Id="rId1" Type="http://schemas.microsoft.com/office/2007/relationships/media" Target="../media/media11.m4a"/><Relationship Id="rId6" Type="http://schemas.openxmlformats.org/officeDocument/2006/relationships/image" Target="../media/image3.png"/><Relationship Id="rId11" Type="http://schemas.openxmlformats.org/officeDocument/2006/relationships/diagramColors" Target="../diagrams/colors8.xml"/><Relationship Id="rId5" Type="http://schemas.openxmlformats.org/officeDocument/2006/relationships/slide" Target="slide2.xml"/><Relationship Id="rId15" Type="http://schemas.openxmlformats.org/officeDocument/2006/relationships/image" Target="../media/image10.png"/><Relationship Id="rId10" Type="http://schemas.openxmlformats.org/officeDocument/2006/relationships/diagramQuickStyle" Target="../diagrams/quickStyle8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8.xml"/><Relationship Id="rId1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9.xml"/><Relationship Id="rId3" Type="http://schemas.openxmlformats.org/officeDocument/2006/relationships/slideLayout" Target="../slideLayouts/slideLayout2.xml"/><Relationship Id="rId7" Type="http://schemas.openxmlformats.org/officeDocument/2006/relationships/slide" Target="slide15.xml"/><Relationship Id="rId12" Type="http://schemas.openxmlformats.org/officeDocument/2006/relationships/diagramColors" Target="../diagrams/colors9.xml"/><Relationship Id="rId2" Type="http://schemas.openxmlformats.org/officeDocument/2006/relationships/audio" Target="../media/media12.m4a"/><Relationship Id="rId16" Type="http://schemas.openxmlformats.org/officeDocument/2006/relationships/image" Target="../media/image1.png"/><Relationship Id="rId1" Type="http://schemas.microsoft.com/office/2007/relationships/media" Target="../media/media12.m4a"/><Relationship Id="rId6" Type="http://schemas.openxmlformats.org/officeDocument/2006/relationships/image" Target="../media/image3.png"/><Relationship Id="rId11" Type="http://schemas.openxmlformats.org/officeDocument/2006/relationships/diagramQuickStyle" Target="../diagrams/quickStyle9.xml"/><Relationship Id="rId5" Type="http://schemas.openxmlformats.org/officeDocument/2006/relationships/slide" Target="slide2.xml"/><Relationship Id="rId15" Type="http://schemas.openxmlformats.org/officeDocument/2006/relationships/slide" Target="slide27.xml"/><Relationship Id="rId10" Type="http://schemas.openxmlformats.org/officeDocument/2006/relationships/diagramLayout" Target="../diagrams/layout9.xml"/><Relationship Id="rId4" Type="http://schemas.openxmlformats.org/officeDocument/2006/relationships/image" Target="../media/image2.png"/><Relationship Id="rId9" Type="http://schemas.openxmlformats.org/officeDocument/2006/relationships/diagramData" Target="../diagrams/data9.xml"/><Relationship Id="rId1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13" Type="http://schemas.openxmlformats.org/officeDocument/2006/relationships/slide" Target="slide14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0.xml"/><Relationship Id="rId12" Type="http://schemas.openxmlformats.org/officeDocument/2006/relationships/image" Target="../media/image5.png"/><Relationship Id="rId17" Type="http://schemas.openxmlformats.org/officeDocument/2006/relationships/image" Target="../media/image1.png"/><Relationship Id="rId2" Type="http://schemas.openxmlformats.org/officeDocument/2006/relationships/audio" Target="../media/media13.m4a"/><Relationship Id="rId16" Type="http://schemas.openxmlformats.org/officeDocument/2006/relationships/slide" Target="slide27.xml"/><Relationship Id="rId1" Type="http://schemas.microsoft.com/office/2007/relationships/media" Target="../media/media13.m4a"/><Relationship Id="rId6" Type="http://schemas.openxmlformats.org/officeDocument/2006/relationships/diagramQuickStyle" Target="../diagrams/quickStyle10.xml"/><Relationship Id="rId11" Type="http://schemas.openxmlformats.org/officeDocument/2006/relationships/image" Target="../media/image3.png"/><Relationship Id="rId5" Type="http://schemas.openxmlformats.org/officeDocument/2006/relationships/diagramLayout" Target="../diagrams/layout10.xml"/><Relationship Id="rId15" Type="http://schemas.openxmlformats.org/officeDocument/2006/relationships/image" Target="../media/image12.png"/><Relationship Id="rId10" Type="http://schemas.openxmlformats.org/officeDocument/2006/relationships/slide" Target="slide2.xml"/><Relationship Id="rId4" Type="http://schemas.openxmlformats.org/officeDocument/2006/relationships/diagramData" Target="../diagrams/data10.xml"/><Relationship Id="rId9" Type="http://schemas.openxmlformats.org/officeDocument/2006/relationships/image" Target="../media/image2.png"/><Relationship Id="rId1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11.xml"/><Relationship Id="rId3" Type="http://schemas.openxmlformats.org/officeDocument/2006/relationships/slideLayout" Target="../slideLayouts/slideLayout2.xml"/><Relationship Id="rId7" Type="http://schemas.openxmlformats.org/officeDocument/2006/relationships/slide" Target="slide15.xml"/><Relationship Id="rId12" Type="http://schemas.openxmlformats.org/officeDocument/2006/relationships/diagramColors" Target="../diagrams/colors11.xml"/><Relationship Id="rId17" Type="http://schemas.openxmlformats.org/officeDocument/2006/relationships/image" Target="../media/image1.png"/><Relationship Id="rId2" Type="http://schemas.openxmlformats.org/officeDocument/2006/relationships/audio" Target="../media/media14.m4a"/><Relationship Id="rId16" Type="http://schemas.openxmlformats.org/officeDocument/2006/relationships/slide" Target="slide27.xml"/><Relationship Id="rId1" Type="http://schemas.microsoft.com/office/2007/relationships/media" Target="../media/media14.m4a"/><Relationship Id="rId6" Type="http://schemas.openxmlformats.org/officeDocument/2006/relationships/image" Target="../media/image3.png"/><Relationship Id="rId11" Type="http://schemas.openxmlformats.org/officeDocument/2006/relationships/diagramQuickStyle" Target="../diagrams/quickStyle11.xml"/><Relationship Id="rId5" Type="http://schemas.openxmlformats.org/officeDocument/2006/relationships/slide" Target="slide2.xml"/><Relationship Id="rId15" Type="http://schemas.openxmlformats.org/officeDocument/2006/relationships/slide" Target="slide9.xml"/><Relationship Id="rId10" Type="http://schemas.openxmlformats.org/officeDocument/2006/relationships/diagramLayout" Target="../diagrams/layout11.xml"/><Relationship Id="rId4" Type="http://schemas.openxmlformats.org/officeDocument/2006/relationships/image" Target="../media/image2.png"/><Relationship Id="rId9" Type="http://schemas.openxmlformats.org/officeDocument/2006/relationships/diagramData" Target="../diagrams/data11.xml"/><Relationship Id="rId1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12" Type="http://schemas.openxmlformats.org/officeDocument/2006/relationships/slide" Target="slide27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6" Type="http://schemas.openxmlformats.org/officeDocument/2006/relationships/image" Target="../media/image5.png"/><Relationship Id="rId11" Type="http://schemas.openxmlformats.org/officeDocument/2006/relationships/slide" Target="slide4.xml"/><Relationship Id="rId5" Type="http://schemas.openxmlformats.org/officeDocument/2006/relationships/image" Target="../media/image4.png"/><Relationship Id="rId10" Type="http://schemas.openxmlformats.org/officeDocument/2006/relationships/slide" Target="slide16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13" Type="http://schemas.openxmlformats.org/officeDocument/2006/relationships/slide" Target="slide4.xml"/><Relationship Id="rId3" Type="http://schemas.openxmlformats.org/officeDocument/2006/relationships/slide" Target="slide2.xml"/><Relationship Id="rId7" Type="http://schemas.openxmlformats.org/officeDocument/2006/relationships/diagramColors" Target="../diagrams/colors12.xml"/><Relationship Id="rId12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11" Type="http://schemas.openxmlformats.org/officeDocument/2006/relationships/slide" Target="slide20.xml"/><Relationship Id="rId5" Type="http://schemas.openxmlformats.org/officeDocument/2006/relationships/diagramLayout" Target="../diagrams/layout12.xml"/><Relationship Id="rId10" Type="http://schemas.openxmlformats.org/officeDocument/2006/relationships/image" Target="../media/image3.png"/><Relationship Id="rId4" Type="http://schemas.openxmlformats.org/officeDocument/2006/relationships/diagramData" Target="../diagrams/data12.xml"/><Relationship Id="rId9" Type="http://schemas.openxmlformats.org/officeDocument/2006/relationships/slide" Target="slide17.xml"/><Relationship Id="rId14" Type="http://schemas.openxmlformats.org/officeDocument/2006/relationships/slide" Target="slide2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18.xml"/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openxmlformats.org/officeDocument/2006/relationships/slide" Target="slide4.xml"/><Relationship Id="rId5" Type="http://schemas.openxmlformats.org/officeDocument/2006/relationships/diagramColors" Target="../diagrams/colors13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13.xml"/><Relationship Id="rId9" Type="http://schemas.openxmlformats.org/officeDocument/2006/relationships/slide" Target="slide12.xml"/><Relationship Id="rId14" Type="http://schemas.openxmlformats.org/officeDocument/2006/relationships/slide" Target="slide2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image" Target="../media/image11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2" Type="http://schemas.openxmlformats.org/officeDocument/2006/relationships/diagramData" Target="../diagrams/data14.xml"/><Relationship Id="rId16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openxmlformats.org/officeDocument/2006/relationships/slide" Target="slide4.xml"/><Relationship Id="rId5" Type="http://schemas.openxmlformats.org/officeDocument/2006/relationships/diagramColors" Target="../diagrams/colors14.xml"/><Relationship Id="rId15" Type="http://schemas.openxmlformats.org/officeDocument/2006/relationships/slide" Target="slide19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14.xml"/><Relationship Id="rId9" Type="http://schemas.openxmlformats.org/officeDocument/2006/relationships/slide" Target="slide12.xml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image" Target="../media/image11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2" Type="http://schemas.openxmlformats.org/officeDocument/2006/relationships/diagramData" Target="../diagrams/data15.xml"/><Relationship Id="rId16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openxmlformats.org/officeDocument/2006/relationships/slide" Target="slide4.xml"/><Relationship Id="rId5" Type="http://schemas.openxmlformats.org/officeDocument/2006/relationships/diagramColors" Target="../diagrams/colors15.xml"/><Relationship Id="rId1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15.xml"/><Relationship Id="rId9" Type="http://schemas.openxmlformats.org/officeDocument/2006/relationships/slide" Target="slide16.xml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slide" Target="slide15.xml"/><Relationship Id="rId12" Type="http://schemas.openxmlformats.org/officeDocument/2006/relationships/image" Target="../media/image1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11" Type="http://schemas.openxmlformats.org/officeDocument/2006/relationships/slide" Target="slide27.xml"/><Relationship Id="rId5" Type="http://schemas.openxmlformats.org/officeDocument/2006/relationships/slide" Target="slide3.xm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slide" Target="slide2.xml"/><Relationship Id="rId7" Type="http://schemas.openxmlformats.org/officeDocument/2006/relationships/diagramData" Target="../diagrams/data16.xml"/><Relationship Id="rId12" Type="http://schemas.openxmlformats.org/officeDocument/2006/relationships/slide" Target="slide2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diagramDrawing" Target="../diagrams/drawing16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16.xml"/><Relationship Id="rId4" Type="http://schemas.openxmlformats.org/officeDocument/2006/relationships/slide" Target="slide21.xml"/><Relationship Id="rId9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slide" Target="slide2.xml"/><Relationship Id="rId7" Type="http://schemas.openxmlformats.org/officeDocument/2006/relationships/diagramData" Target="../diagrams/data17.xml"/><Relationship Id="rId12" Type="http://schemas.openxmlformats.org/officeDocument/2006/relationships/slide" Target="slide2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11" Type="http://schemas.microsoft.com/office/2007/relationships/diagramDrawing" Target="../diagrams/drawing17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17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13" Type="http://schemas.openxmlformats.org/officeDocument/2006/relationships/slide" Target="slide27.xml"/><Relationship Id="rId3" Type="http://schemas.openxmlformats.org/officeDocument/2006/relationships/slide" Target="slide2.xml"/><Relationship Id="rId7" Type="http://schemas.openxmlformats.org/officeDocument/2006/relationships/slide" Target="slide23.xml"/><Relationship Id="rId12" Type="http://schemas.microsoft.com/office/2007/relationships/diagramDrawing" Target="../diagrams/drawing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8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18.xml"/><Relationship Id="rId4" Type="http://schemas.openxmlformats.org/officeDocument/2006/relationships/slide" Target="slide24.xml"/><Relationship Id="rId9" Type="http://schemas.openxmlformats.org/officeDocument/2006/relationships/diagramLayout" Target="../diagrams/layout1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9.xml"/><Relationship Id="rId13" Type="http://schemas.openxmlformats.org/officeDocument/2006/relationships/slide" Target="slide27.xml"/><Relationship Id="rId3" Type="http://schemas.openxmlformats.org/officeDocument/2006/relationships/slide" Target="slide2.xml"/><Relationship Id="rId7" Type="http://schemas.openxmlformats.org/officeDocument/2006/relationships/slide" Target="slide18.xml"/><Relationship Id="rId12" Type="http://schemas.microsoft.com/office/2007/relationships/diagramDrawing" Target="../diagrams/drawing1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9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19.xml"/><Relationship Id="rId4" Type="http://schemas.openxmlformats.org/officeDocument/2006/relationships/slide" Target="slide24.xml"/><Relationship Id="rId9" Type="http://schemas.openxmlformats.org/officeDocument/2006/relationships/diagramLayout" Target="../diagrams/layout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slide" Target="slide26.xml"/><Relationship Id="rId3" Type="http://schemas.openxmlformats.org/officeDocument/2006/relationships/slide" Target="slide2.xml"/><Relationship Id="rId7" Type="http://schemas.openxmlformats.org/officeDocument/2006/relationships/diagramData" Target="../diagrams/data20.xml"/><Relationship Id="rId12" Type="http://schemas.openxmlformats.org/officeDocument/2006/relationships/slide" Target="slide2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diagramDrawing" Target="../diagrams/drawing20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20.xml"/><Relationship Id="rId4" Type="http://schemas.openxmlformats.org/officeDocument/2006/relationships/slide" Target="slide20.xml"/><Relationship Id="rId9" Type="http://schemas.openxmlformats.org/officeDocument/2006/relationships/diagramQuickStyle" Target="../diagrams/quickStyle20.xml"/><Relationship Id="rId14" Type="http://schemas.openxmlformats.org/officeDocument/2006/relationships/slide" Target="slide2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diagramData" Target="../diagrams/data21.xml"/><Relationship Id="rId12" Type="http://schemas.openxmlformats.org/officeDocument/2006/relationships/slide" Target="slide6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diagramDrawing" Target="../diagrams/drawing21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21.xml"/><Relationship Id="rId4" Type="http://schemas.openxmlformats.org/officeDocument/2006/relationships/slide" Target="slide2.xml"/><Relationship Id="rId9" Type="http://schemas.openxmlformats.org/officeDocument/2006/relationships/diagramQuickStyle" Target="../diagrams/quickStyle21.xml"/><Relationship Id="rId14" Type="http://schemas.openxmlformats.org/officeDocument/2006/relationships/slide" Target="slide2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13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diagramData" Target="../diagrams/data22.xml"/><Relationship Id="rId12" Type="http://schemas.openxmlformats.org/officeDocument/2006/relationships/slide" Target="slide2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diagramDrawing" Target="../diagrams/drawing22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22.xml"/><Relationship Id="rId4" Type="http://schemas.openxmlformats.org/officeDocument/2006/relationships/slide" Target="slide21.xml"/><Relationship Id="rId9" Type="http://schemas.openxmlformats.org/officeDocument/2006/relationships/diagramQuickStyle" Target="../diagrams/quickStyle22.xml"/><Relationship Id="rId1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2.xml"/><Relationship Id="rId7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image" Target="../media/image3.png"/><Relationship Id="rId4" Type="http://schemas.openxmlformats.org/officeDocument/2006/relationships/slide" Target="slide3.xml"/><Relationship Id="rId9" Type="http://schemas.openxmlformats.org/officeDocument/2006/relationships/slide" Target="slide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2.png"/><Relationship Id="rId7" Type="http://schemas.openxmlformats.org/officeDocument/2006/relationships/slide" Target="slide15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12" Type="http://schemas.openxmlformats.org/officeDocument/2006/relationships/image" Target="../media/image1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5.png"/><Relationship Id="rId11" Type="http://schemas.openxmlformats.org/officeDocument/2006/relationships/slide" Target="slide27.xml"/><Relationship Id="rId5" Type="http://schemas.openxmlformats.org/officeDocument/2006/relationships/image" Target="../media/image4.png"/><Relationship Id="rId10" Type="http://schemas.openxmlformats.org/officeDocument/2006/relationships/slide" Target="slide12.xml"/><Relationship Id="rId4" Type="http://schemas.openxmlformats.org/officeDocument/2006/relationships/image" Target="../media/image2.png"/><Relationship Id="rId9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12" Type="http://schemas.openxmlformats.org/officeDocument/2006/relationships/diagramColors" Target="../diagrams/colors1.xml"/><Relationship Id="rId2" Type="http://schemas.openxmlformats.org/officeDocument/2006/relationships/audio" Target="../media/media4.m4a"/><Relationship Id="rId16" Type="http://schemas.openxmlformats.org/officeDocument/2006/relationships/image" Target="../media/image1.png"/><Relationship Id="rId1" Type="http://schemas.microsoft.com/office/2007/relationships/media" Target="../media/media4.m4a"/><Relationship Id="rId6" Type="http://schemas.openxmlformats.org/officeDocument/2006/relationships/image" Target="../media/image3.png"/><Relationship Id="rId11" Type="http://schemas.openxmlformats.org/officeDocument/2006/relationships/diagramQuickStyle" Target="../diagrams/quickStyle1.xml"/><Relationship Id="rId5" Type="http://schemas.openxmlformats.org/officeDocument/2006/relationships/slide" Target="slide2.xml"/><Relationship Id="rId15" Type="http://schemas.openxmlformats.org/officeDocument/2006/relationships/slide" Target="slide27.xml"/><Relationship Id="rId10" Type="http://schemas.openxmlformats.org/officeDocument/2006/relationships/diagramLayout" Target="../diagrams/layout1.xml"/><Relationship Id="rId4" Type="http://schemas.openxmlformats.org/officeDocument/2006/relationships/image" Target="../media/image2.png"/><Relationship Id="rId9" Type="http://schemas.openxmlformats.org/officeDocument/2006/relationships/diagramData" Target="../diagrams/data1.xml"/><Relationship Id="rId1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slide" Target="slide8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12" Type="http://schemas.microsoft.com/office/2007/relationships/diagramDrawing" Target="../diagrams/drawing2.xml"/><Relationship Id="rId17" Type="http://schemas.openxmlformats.org/officeDocument/2006/relationships/image" Target="../media/image1.png"/><Relationship Id="rId2" Type="http://schemas.openxmlformats.org/officeDocument/2006/relationships/audio" Target="../media/media5.m4a"/><Relationship Id="rId16" Type="http://schemas.openxmlformats.org/officeDocument/2006/relationships/slide" Target="slide27.xml"/><Relationship Id="rId1" Type="http://schemas.microsoft.com/office/2007/relationships/media" Target="../media/media5.m4a"/><Relationship Id="rId6" Type="http://schemas.openxmlformats.org/officeDocument/2006/relationships/image" Target="../media/image3.png"/><Relationship Id="rId11" Type="http://schemas.openxmlformats.org/officeDocument/2006/relationships/diagramColors" Target="../diagrams/colors2.xml"/><Relationship Id="rId5" Type="http://schemas.openxmlformats.org/officeDocument/2006/relationships/slide" Target="slide2.xml"/><Relationship Id="rId15" Type="http://schemas.openxmlformats.org/officeDocument/2006/relationships/image" Target="../media/image7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2.xml"/><Relationship Id="rId1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12" Type="http://schemas.microsoft.com/office/2007/relationships/diagramDrawing" Target="../diagrams/drawing3.xml"/><Relationship Id="rId17" Type="http://schemas.openxmlformats.org/officeDocument/2006/relationships/image" Target="../media/image1.png"/><Relationship Id="rId2" Type="http://schemas.openxmlformats.org/officeDocument/2006/relationships/audio" Target="../media/media6.m4a"/><Relationship Id="rId16" Type="http://schemas.openxmlformats.org/officeDocument/2006/relationships/slide" Target="slide27.xml"/><Relationship Id="rId1" Type="http://schemas.microsoft.com/office/2007/relationships/media" Target="../media/media6.m4a"/><Relationship Id="rId6" Type="http://schemas.openxmlformats.org/officeDocument/2006/relationships/image" Target="../media/image3.png"/><Relationship Id="rId11" Type="http://schemas.openxmlformats.org/officeDocument/2006/relationships/diagramColors" Target="../diagrams/colors3.xml"/><Relationship Id="rId5" Type="http://schemas.openxmlformats.org/officeDocument/2006/relationships/slide" Target="slide2.xml"/><Relationship Id="rId15" Type="http://schemas.openxmlformats.org/officeDocument/2006/relationships/image" Target="../media/image8.pn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3.xml"/><Relationship Id="rId1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slide" Target="slide8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12" Type="http://schemas.microsoft.com/office/2007/relationships/diagramDrawing" Target="../diagrams/drawing4.xml"/><Relationship Id="rId17" Type="http://schemas.openxmlformats.org/officeDocument/2006/relationships/image" Target="../media/image1.png"/><Relationship Id="rId2" Type="http://schemas.openxmlformats.org/officeDocument/2006/relationships/audio" Target="../media/media7.m4a"/><Relationship Id="rId16" Type="http://schemas.openxmlformats.org/officeDocument/2006/relationships/slide" Target="slide27.xml"/><Relationship Id="rId1" Type="http://schemas.microsoft.com/office/2007/relationships/media" Target="../media/media7.m4a"/><Relationship Id="rId6" Type="http://schemas.openxmlformats.org/officeDocument/2006/relationships/image" Target="../media/image3.png"/><Relationship Id="rId11" Type="http://schemas.openxmlformats.org/officeDocument/2006/relationships/diagramColors" Target="../diagrams/colors4.xml"/><Relationship Id="rId5" Type="http://schemas.openxmlformats.org/officeDocument/2006/relationships/slide" Target="slide2.xml"/><Relationship Id="rId15" Type="http://schemas.openxmlformats.org/officeDocument/2006/relationships/image" Target="../media/image7.png"/><Relationship Id="rId10" Type="http://schemas.openxmlformats.org/officeDocument/2006/relationships/diagramQuickStyle" Target="../diagrams/quickStyle4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4.xml"/><Relationship Id="rId1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slide" Target="slide4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12" Type="http://schemas.microsoft.com/office/2007/relationships/diagramDrawing" Target="../diagrams/drawing5.xml"/><Relationship Id="rId2" Type="http://schemas.openxmlformats.org/officeDocument/2006/relationships/audio" Target="../media/media8.m4a"/><Relationship Id="rId16" Type="http://schemas.openxmlformats.org/officeDocument/2006/relationships/image" Target="../media/image1.png"/><Relationship Id="rId1" Type="http://schemas.microsoft.com/office/2007/relationships/media" Target="../media/media8.m4a"/><Relationship Id="rId6" Type="http://schemas.openxmlformats.org/officeDocument/2006/relationships/image" Target="../media/image3.png"/><Relationship Id="rId11" Type="http://schemas.openxmlformats.org/officeDocument/2006/relationships/diagramColors" Target="../diagrams/colors5.xml"/><Relationship Id="rId5" Type="http://schemas.openxmlformats.org/officeDocument/2006/relationships/slide" Target="slide2.xml"/><Relationship Id="rId15" Type="http://schemas.openxmlformats.org/officeDocument/2006/relationships/slide" Target="slide27.xml"/><Relationship Id="rId10" Type="http://schemas.openxmlformats.org/officeDocument/2006/relationships/diagramQuickStyle" Target="../diagrams/quickStyle5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5.xml"/><Relationship Id="rId1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slide" Target="slide27.xml"/><Relationship Id="rId3" Type="http://schemas.openxmlformats.org/officeDocument/2006/relationships/slideLayout" Target="../slideLayouts/slideLayout2.xml"/><Relationship Id="rId7" Type="http://schemas.openxmlformats.org/officeDocument/2006/relationships/diagramData" Target="../diagrams/data6.xml"/><Relationship Id="rId12" Type="http://schemas.openxmlformats.org/officeDocument/2006/relationships/image" Target="../media/image9.png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5.png"/><Relationship Id="rId11" Type="http://schemas.microsoft.com/office/2007/relationships/diagramDrawing" Target="../diagrams/drawing6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6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6.xml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大地知识产权管理系统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sz="4400" b="1" dirty="0" smtClean="0"/>
              <a:t>原型</a:t>
            </a:r>
            <a:r>
              <a:rPr lang="en-US" altLang="zh-CN" sz="4400" b="1" dirty="0" smtClean="0"/>
              <a:t>v1.0</a:t>
            </a:r>
            <a:endParaRPr lang="zh-CN" altLang="en-US" sz="4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音频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3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8"/>
    </mc:Choice>
    <mc:Fallback>
      <p:transition spd="slow" advTm="5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pic>
        <p:nvPicPr>
          <p:cNvPr id="154" name="图片 1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56" name="文本框 155"/>
          <p:cNvSpPr txBox="1"/>
          <p:nvPr/>
        </p:nvSpPr>
        <p:spPr>
          <a:xfrm>
            <a:off x="141600" y="4688805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141599" y="5113625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</a:p>
        </p:txBody>
      </p:sp>
      <p:pic>
        <p:nvPicPr>
          <p:cNvPr id="158" name="图片 1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169" y="4808560"/>
            <a:ext cx="124673" cy="151119"/>
          </a:xfrm>
          <a:prstGeom prst="rect">
            <a:avLst/>
          </a:prstGeom>
        </p:spPr>
      </p:pic>
      <p:pic>
        <p:nvPicPr>
          <p:cNvPr id="159" name="图片 1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168" y="5166079"/>
            <a:ext cx="124673" cy="151119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525314" y="2766886"/>
            <a:ext cx="782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音乐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525314" y="3056544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影视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25314" y="3337069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动漫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25313" y="364685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美术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25312" y="3962727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文字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20900" y="4226739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戏剧</a:t>
            </a: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413" y="2808894"/>
            <a:ext cx="152400" cy="247650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1393" y="3077540"/>
            <a:ext cx="152400" cy="24765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3245" y="3367094"/>
            <a:ext cx="152400" cy="24765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3188" y="3667198"/>
            <a:ext cx="152400" cy="24765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7851" y="3991703"/>
            <a:ext cx="152400" cy="247650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3584" y="4256802"/>
            <a:ext cx="152400" cy="247650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902192541"/>
              </p:ext>
            </p:extLst>
          </p:nvPr>
        </p:nvGraphicFramePr>
        <p:xfrm>
          <a:off x="1992773" y="1134612"/>
          <a:ext cx="9239077" cy="95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矩形 2"/>
          <p:cNvSpPr/>
          <p:nvPr/>
        </p:nvSpPr>
        <p:spPr>
          <a:xfrm>
            <a:off x="2389698" y="1095285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94121" y="1074329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266033" y="1126972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992773" y="2224383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098207" y="238026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运营主体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69370" y="240689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515656" y="2402048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登记机构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5486819" y="2428681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831341" y="2415510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登记日期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802504" y="2442143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1992773" y="3962727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495818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重置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4" name="圆角矩形 193"/>
          <p:cNvSpPr/>
          <p:nvPr/>
        </p:nvSpPr>
        <p:spPr>
          <a:xfrm>
            <a:off x="9492626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保存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5" name="圆角矩形 194"/>
          <p:cNvSpPr/>
          <p:nvPr/>
        </p:nvSpPr>
        <p:spPr>
          <a:xfrm>
            <a:off x="10502636" y="6123007"/>
            <a:ext cx="775504" cy="2662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提交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0" name="等腰三角形 159"/>
          <p:cNvSpPr/>
          <p:nvPr/>
        </p:nvSpPr>
        <p:spPr>
          <a:xfrm rot="10800000">
            <a:off x="3998634" y="2453885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185409" y="240542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委托机构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10156572" y="243205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107231" y="292954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登记证号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3078394" y="295617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123591" y="3460855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登记证书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9" name="圆角矩形 88">
            <a:hlinkClick r:id="rId13" action="ppaction://hlinksldjump"/>
          </p:cNvPr>
          <p:cNvSpPr/>
          <p:nvPr/>
        </p:nvSpPr>
        <p:spPr>
          <a:xfrm>
            <a:off x="3094754" y="3487488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4012449" y="3496023"/>
            <a:ext cx="259097" cy="262441"/>
            <a:chOff x="5439172" y="2312430"/>
            <a:chExt cx="482247" cy="483420"/>
          </a:xfrm>
        </p:grpSpPr>
        <p:sp>
          <p:nvSpPr>
            <p:cNvPr id="91" name="Oval 331"/>
            <p:cNvSpPr>
              <a:spLocks noChangeArrowheads="1"/>
            </p:cNvSpPr>
            <p:nvPr/>
          </p:nvSpPr>
          <p:spPr bwMode="auto">
            <a:xfrm>
              <a:off x="5439172" y="2312430"/>
              <a:ext cx="482247" cy="483420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Freeform 332"/>
            <p:cNvSpPr>
              <a:spLocks/>
            </p:cNvSpPr>
            <p:nvPr/>
          </p:nvSpPr>
          <p:spPr bwMode="auto">
            <a:xfrm>
              <a:off x="5536560" y="2407471"/>
              <a:ext cx="371952" cy="388379"/>
            </a:xfrm>
            <a:custGeom>
              <a:avLst/>
              <a:gdLst>
                <a:gd name="T0" fmla="*/ 84 w 197"/>
                <a:gd name="T1" fmla="*/ 66 h 206"/>
                <a:gd name="T2" fmla="*/ 56 w 197"/>
                <a:gd name="T3" fmla="*/ 111 h 206"/>
                <a:gd name="T4" fmla="*/ 80 w 197"/>
                <a:gd name="T5" fmla="*/ 136 h 206"/>
                <a:gd name="T6" fmla="*/ 0 w 197"/>
                <a:gd name="T7" fmla="*/ 146 h 206"/>
                <a:gd name="T8" fmla="*/ 59 w 197"/>
                <a:gd name="T9" fmla="*/ 205 h 206"/>
                <a:gd name="T10" fmla="*/ 76 w 197"/>
                <a:gd name="T11" fmla="*/ 206 h 206"/>
                <a:gd name="T12" fmla="*/ 197 w 197"/>
                <a:gd name="T13" fmla="*/ 121 h 206"/>
                <a:gd name="T14" fmla="*/ 76 w 197"/>
                <a:gd name="T15" fmla="*/ 0 h 206"/>
                <a:gd name="T16" fmla="*/ 66 w 197"/>
                <a:gd name="T17" fmla="*/ 31 h 206"/>
                <a:gd name="T18" fmla="*/ 84 w 197"/>
                <a:gd name="T19" fmla="*/ 6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7" h="206">
                  <a:moveTo>
                    <a:pt x="84" y="66"/>
                  </a:moveTo>
                  <a:cubicBezTo>
                    <a:pt x="56" y="111"/>
                    <a:pt x="56" y="111"/>
                    <a:pt x="56" y="111"/>
                  </a:cubicBezTo>
                  <a:cubicBezTo>
                    <a:pt x="80" y="136"/>
                    <a:pt x="80" y="136"/>
                    <a:pt x="80" y="13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59" y="205"/>
                    <a:pt x="59" y="205"/>
                    <a:pt x="59" y="205"/>
                  </a:cubicBezTo>
                  <a:cubicBezTo>
                    <a:pt x="65" y="206"/>
                    <a:pt x="70" y="206"/>
                    <a:pt x="76" y="206"/>
                  </a:cubicBezTo>
                  <a:cubicBezTo>
                    <a:pt x="132" y="206"/>
                    <a:pt x="179" y="171"/>
                    <a:pt x="197" y="12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66" y="31"/>
                    <a:pt x="66" y="31"/>
                    <a:pt x="66" y="31"/>
                  </a:cubicBezTo>
                  <a:lnTo>
                    <a:pt x="84" y="66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3" name="Freeform 333"/>
            <p:cNvSpPr>
              <a:spLocks/>
            </p:cNvSpPr>
            <p:nvPr/>
          </p:nvSpPr>
          <p:spPr bwMode="auto">
            <a:xfrm>
              <a:off x="5536560" y="2616327"/>
              <a:ext cx="287471" cy="65708"/>
            </a:xfrm>
            <a:custGeom>
              <a:avLst/>
              <a:gdLst>
                <a:gd name="T0" fmla="*/ 218 w 245"/>
                <a:gd name="T1" fmla="*/ 0 h 56"/>
                <a:gd name="T2" fmla="*/ 218 w 245"/>
                <a:gd name="T3" fmla="*/ 29 h 56"/>
                <a:gd name="T4" fmla="*/ 28 w 245"/>
                <a:gd name="T5" fmla="*/ 29 h 56"/>
                <a:gd name="T6" fmla="*/ 28 w 245"/>
                <a:gd name="T7" fmla="*/ 0 h 56"/>
                <a:gd name="T8" fmla="*/ 0 w 245"/>
                <a:gd name="T9" fmla="*/ 0 h 56"/>
                <a:gd name="T10" fmla="*/ 0 w 245"/>
                <a:gd name="T11" fmla="*/ 56 h 56"/>
                <a:gd name="T12" fmla="*/ 245 w 245"/>
                <a:gd name="T13" fmla="*/ 56 h 56"/>
                <a:gd name="T14" fmla="*/ 245 w 245"/>
                <a:gd name="T15" fmla="*/ 0 h 56"/>
                <a:gd name="T16" fmla="*/ 218 w 245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56">
                  <a:moveTo>
                    <a:pt x="218" y="0"/>
                  </a:moveTo>
                  <a:lnTo>
                    <a:pt x="218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245" y="56"/>
                  </a:lnTo>
                  <a:lnTo>
                    <a:pt x="245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4" name="Freeform 334"/>
            <p:cNvSpPr>
              <a:spLocks/>
            </p:cNvSpPr>
            <p:nvPr/>
          </p:nvSpPr>
          <p:spPr bwMode="auto">
            <a:xfrm>
              <a:off x="5582321" y="2407471"/>
              <a:ext cx="195950" cy="208856"/>
            </a:xfrm>
            <a:custGeom>
              <a:avLst/>
              <a:gdLst>
                <a:gd name="T0" fmla="*/ 51 w 167"/>
                <a:gd name="T1" fmla="*/ 178 h 178"/>
                <a:gd name="T2" fmla="*/ 116 w 167"/>
                <a:gd name="T3" fmla="*/ 178 h 178"/>
                <a:gd name="T4" fmla="*/ 116 w 167"/>
                <a:gd name="T5" fmla="*/ 94 h 178"/>
                <a:gd name="T6" fmla="*/ 167 w 167"/>
                <a:gd name="T7" fmla="*/ 94 h 178"/>
                <a:gd name="T8" fmla="*/ 84 w 167"/>
                <a:gd name="T9" fmla="*/ 0 h 178"/>
                <a:gd name="T10" fmla="*/ 0 w 167"/>
                <a:gd name="T11" fmla="*/ 94 h 178"/>
                <a:gd name="T12" fmla="*/ 51 w 167"/>
                <a:gd name="T13" fmla="*/ 94 h 178"/>
                <a:gd name="T14" fmla="*/ 51 w 167"/>
                <a:gd name="T15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78">
                  <a:moveTo>
                    <a:pt x="51" y="178"/>
                  </a:moveTo>
                  <a:lnTo>
                    <a:pt x="116" y="178"/>
                  </a:lnTo>
                  <a:lnTo>
                    <a:pt x="116" y="94"/>
                  </a:lnTo>
                  <a:lnTo>
                    <a:pt x="167" y="94"/>
                  </a:lnTo>
                  <a:lnTo>
                    <a:pt x="84" y="0"/>
                  </a:lnTo>
                  <a:lnTo>
                    <a:pt x="0" y="94"/>
                  </a:lnTo>
                  <a:lnTo>
                    <a:pt x="51" y="94"/>
                  </a:lnTo>
                  <a:lnTo>
                    <a:pt x="51" y="178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2078600" y="4078639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登记证书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6" name="圆角矩形 95">
            <a:hlinkClick r:id="rId14" action="ppaction://hlinksldjump"/>
          </p:cNvPr>
          <p:cNvSpPr/>
          <p:nvPr/>
        </p:nvSpPr>
        <p:spPr>
          <a:xfrm>
            <a:off x="3049763" y="4105272"/>
            <a:ext cx="3160009" cy="27570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097032" y="4081665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登记证书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5839857" y="4105272"/>
            <a:ext cx="214311" cy="270530"/>
            <a:chOff x="2432158" y="4503918"/>
            <a:chExt cx="483014" cy="483014"/>
          </a:xfrm>
        </p:grpSpPr>
        <p:sp>
          <p:nvSpPr>
            <p:cNvPr id="130" name="Oval 93"/>
            <p:cNvSpPr>
              <a:spLocks noChangeArrowheads="1"/>
            </p:cNvSpPr>
            <p:nvPr/>
          </p:nvSpPr>
          <p:spPr bwMode="auto">
            <a:xfrm>
              <a:off x="2432158" y="4503918"/>
              <a:ext cx="483014" cy="483014"/>
            </a:xfrm>
            <a:prstGeom prst="ellipse">
              <a:avLst/>
            </a:prstGeom>
            <a:solidFill>
              <a:srgbClr val="81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Freeform 94"/>
            <p:cNvSpPr>
              <a:spLocks/>
            </p:cNvSpPr>
            <p:nvPr/>
          </p:nvSpPr>
          <p:spPr bwMode="auto">
            <a:xfrm>
              <a:off x="2556731" y="4647294"/>
              <a:ext cx="356091" cy="339638"/>
            </a:xfrm>
            <a:custGeom>
              <a:avLst/>
              <a:gdLst>
                <a:gd name="T0" fmla="*/ 55 w 189"/>
                <a:gd name="T1" fmla="*/ 180 h 180"/>
                <a:gd name="T2" fmla="*/ 62 w 189"/>
                <a:gd name="T3" fmla="*/ 180 h 180"/>
                <a:gd name="T4" fmla="*/ 189 w 189"/>
                <a:gd name="T5" fmla="*/ 64 h 180"/>
                <a:gd name="T6" fmla="*/ 125 w 189"/>
                <a:gd name="T7" fmla="*/ 0 h 180"/>
                <a:gd name="T8" fmla="*/ 0 w 189"/>
                <a:gd name="T9" fmla="*/ 125 h 180"/>
                <a:gd name="T10" fmla="*/ 55 w 189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180">
                  <a:moveTo>
                    <a:pt x="55" y="180"/>
                  </a:moveTo>
                  <a:cubicBezTo>
                    <a:pt x="57" y="180"/>
                    <a:pt x="59" y="180"/>
                    <a:pt x="62" y="180"/>
                  </a:cubicBezTo>
                  <a:cubicBezTo>
                    <a:pt x="129" y="180"/>
                    <a:pt x="183" y="129"/>
                    <a:pt x="189" y="64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5" y="180"/>
                  </a:lnTo>
                  <a:close/>
                </a:path>
              </a:pathLst>
            </a:custGeom>
            <a:solidFill>
              <a:srgbClr val="72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95"/>
            <p:cNvSpPr>
              <a:spLocks/>
            </p:cNvSpPr>
            <p:nvPr/>
          </p:nvSpPr>
          <p:spPr bwMode="auto">
            <a:xfrm>
              <a:off x="2539103" y="4612038"/>
              <a:ext cx="285578" cy="286753"/>
            </a:xfrm>
            <a:custGeom>
              <a:avLst/>
              <a:gdLst>
                <a:gd name="T0" fmla="*/ 17 w 151"/>
                <a:gd name="T1" fmla="*/ 152 h 152"/>
                <a:gd name="T2" fmla="*/ 57 w 151"/>
                <a:gd name="T3" fmla="*/ 111 h 152"/>
                <a:gd name="T4" fmla="*/ 91 w 151"/>
                <a:gd name="T5" fmla="*/ 122 h 152"/>
                <a:gd name="T6" fmla="*/ 151 w 151"/>
                <a:gd name="T7" fmla="*/ 61 h 152"/>
                <a:gd name="T8" fmla="*/ 91 w 151"/>
                <a:gd name="T9" fmla="*/ 0 h 152"/>
                <a:gd name="T10" fmla="*/ 30 w 151"/>
                <a:gd name="T11" fmla="*/ 61 h 152"/>
                <a:gd name="T12" fmla="*/ 40 w 151"/>
                <a:gd name="T13" fmla="*/ 94 h 152"/>
                <a:gd name="T14" fmla="*/ 0 w 151"/>
                <a:gd name="T15" fmla="*/ 135 h 152"/>
                <a:gd name="T16" fmla="*/ 17 w 151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7" y="152"/>
                  </a:moveTo>
                  <a:cubicBezTo>
                    <a:pt x="57" y="111"/>
                    <a:pt x="57" y="111"/>
                    <a:pt x="57" y="111"/>
                  </a:cubicBezTo>
                  <a:cubicBezTo>
                    <a:pt x="67" y="118"/>
                    <a:pt x="78" y="122"/>
                    <a:pt x="91" y="122"/>
                  </a:cubicBezTo>
                  <a:cubicBezTo>
                    <a:pt x="124" y="122"/>
                    <a:pt x="151" y="94"/>
                    <a:pt x="151" y="61"/>
                  </a:cubicBezTo>
                  <a:cubicBezTo>
                    <a:pt x="151" y="27"/>
                    <a:pt x="124" y="0"/>
                    <a:pt x="91" y="0"/>
                  </a:cubicBezTo>
                  <a:cubicBezTo>
                    <a:pt x="57" y="0"/>
                    <a:pt x="30" y="27"/>
                    <a:pt x="30" y="61"/>
                  </a:cubicBezTo>
                  <a:cubicBezTo>
                    <a:pt x="30" y="73"/>
                    <a:pt x="34" y="85"/>
                    <a:pt x="40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Oval 96"/>
            <p:cNvSpPr>
              <a:spLocks noChangeArrowheads="1"/>
            </p:cNvSpPr>
            <p:nvPr/>
          </p:nvSpPr>
          <p:spPr bwMode="auto">
            <a:xfrm>
              <a:off x="2628419" y="4643769"/>
              <a:ext cx="163355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97"/>
            <p:cNvSpPr>
              <a:spLocks/>
            </p:cNvSpPr>
            <p:nvPr/>
          </p:nvSpPr>
          <p:spPr bwMode="auto">
            <a:xfrm>
              <a:off x="2666026" y="4683726"/>
              <a:ext cx="88141" cy="86966"/>
            </a:xfrm>
            <a:custGeom>
              <a:avLst/>
              <a:gdLst>
                <a:gd name="T0" fmla="*/ 46 w 75"/>
                <a:gd name="T1" fmla="*/ 0 h 74"/>
                <a:gd name="T2" fmla="*/ 27 w 75"/>
                <a:gd name="T3" fmla="*/ 0 h 74"/>
                <a:gd name="T4" fmla="*/ 27 w 75"/>
                <a:gd name="T5" fmla="*/ 27 h 74"/>
                <a:gd name="T6" fmla="*/ 0 w 75"/>
                <a:gd name="T7" fmla="*/ 27 h 74"/>
                <a:gd name="T8" fmla="*/ 0 w 75"/>
                <a:gd name="T9" fmla="*/ 46 h 74"/>
                <a:gd name="T10" fmla="*/ 27 w 75"/>
                <a:gd name="T11" fmla="*/ 46 h 74"/>
                <a:gd name="T12" fmla="*/ 27 w 75"/>
                <a:gd name="T13" fmla="*/ 74 h 74"/>
                <a:gd name="T14" fmla="*/ 46 w 75"/>
                <a:gd name="T15" fmla="*/ 74 h 74"/>
                <a:gd name="T16" fmla="*/ 46 w 75"/>
                <a:gd name="T17" fmla="*/ 46 h 74"/>
                <a:gd name="T18" fmla="*/ 75 w 75"/>
                <a:gd name="T19" fmla="*/ 46 h 74"/>
                <a:gd name="T20" fmla="*/ 75 w 75"/>
                <a:gd name="T21" fmla="*/ 27 h 74"/>
                <a:gd name="T22" fmla="*/ 46 w 75"/>
                <a:gd name="T23" fmla="*/ 27 h 74"/>
                <a:gd name="T24" fmla="*/ 46 w 75"/>
                <a:gd name="T2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74">
                  <a:moveTo>
                    <a:pt x="46" y="0"/>
                  </a:moveTo>
                  <a:lnTo>
                    <a:pt x="27" y="0"/>
                  </a:lnTo>
                  <a:lnTo>
                    <a:pt x="27" y="27"/>
                  </a:lnTo>
                  <a:lnTo>
                    <a:pt x="0" y="27"/>
                  </a:lnTo>
                  <a:lnTo>
                    <a:pt x="0" y="46"/>
                  </a:lnTo>
                  <a:lnTo>
                    <a:pt x="27" y="46"/>
                  </a:lnTo>
                  <a:lnTo>
                    <a:pt x="27" y="74"/>
                  </a:lnTo>
                  <a:lnTo>
                    <a:pt x="46" y="74"/>
                  </a:lnTo>
                  <a:lnTo>
                    <a:pt x="46" y="46"/>
                  </a:lnTo>
                  <a:lnTo>
                    <a:pt x="75" y="46"/>
                  </a:lnTo>
                  <a:lnTo>
                    <a:pt x="75" y="27"/>
                  </a:lnTo>
                  <a:lnTo>
                    <a:pt x="46" y="2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81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155" name="Oval 70">
              <a:hlinkClick r:id="rId1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01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3"/>
    </mc:Choice>
    <mc:Fallback>
      <p:transition spd="slow" advTm="12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pic>
        <p:nvPicPr>
          <p:cNvPr id="154" name="图片 1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56" name="文本框 155"/>
          <p:cNvSpPr txBox="1"/>
          <p:nvPr/>
        </p:nvSpPr>
        <p:spPr>
          <a:xfrm>
            <a:off x="141600" y="4688805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141599" y="5113625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</a:p>
        </p:txBody>
      </p:sp>
      <p:pic>
        <p:nvPicPr>
          <p:cNvPr id="158" name="图片 1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169" y="4808560"/>
            <a:ext cx="124673" cy="151119"/>
          </a:xfrm>
          <a:prstGeom prst="rect">
            <a:avLst/>
          </a:prstGeom>
        </p:spPr>
      </p:pic>
      <p:pic>
        <p:nvPicPr>
          <p:cNvPr id="159" name="图片 1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168" y="5166079"/>
            <a:ext cx="124673" cy="151119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525315" y="2766886"/>
            <a:ext cx="69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音乐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525314" y="3056544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影视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25314" y="3337069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动漫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25313" y="364685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美术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25312" y="3962727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文字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20900" y="4226739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戏剧</a:t>
            </a: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413" y="2808894"/>
            <a:ext cx="152400" cy="247650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1393" y="3077540"/>
            <a:ext cx="152400" cy="24765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3245" y="3367094"/>
            <a:ext cx="152400" cy="24765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3188" y="3667198"/>
            <a:ext cx="152400" cy="24765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7851" y="3991703"/>
            <a:ext cx="152400" cy="247650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3584" y="4256802"/>
            <a:ext cx="152400" cy="247650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91795130"/>
              </p:ext>
            </p:extLst>
          </p:nvPr>
        </p:nvGraphicFramePr>
        <p:xfrm>
          <a:off x="1992773" y="1134612"/>
          <a:ext cx="9239077" cy="95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矩形 2"/>
          <p:cNvSpPr/>
          <p:nvPr/>
        </p:nvSpPr>
        <p:spPr>
          <a:xfrm>
            <a:off x="2389698" y="1095285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94121" y="1074329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266033" y="1126972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992773" y="2224383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098207" y="238026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运营主体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69370" y="240689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515656" y="2402048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登记机构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5486819" y="2428681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831341" y="2415510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登记日期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802504" y="2442143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1992773" y="3962727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495818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重置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4" name="圆角矩形 193"/>
          <p:cNvSpPr/>
          <p:nvPr/>
        </p:nvSpPr>
        <p:spPr>
          <a:xfrm>
            <a:off x="9492626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保存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5" name="圆角矩形 194"/>
          <p:cNvSpPr/>
          <p:nvPr/>
        </p:nvSpPr>
        <p:spPr>
          <a:xfrm>
            <a:off x="10502636" y="6123007"/>
            <a:ext cx="775504" cy="2662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提交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0" name="等腰三角形 159"/>
          <p:cNvSpPr/>
          <p:nvPr/>
        </p:nvSpPr>
        <p:spPr>
          <a:xfrm rot="10800000">
            <a:off x="3998634" y="2453885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185409" y="240542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委托机构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10156572" y="243205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107231" y="292954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登记证号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3078394" y="295617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123591" y="3460855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登记证书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9" name="圆角矩形 88">
            <a:hlinkClick r:id="rId13" action="ppaction://hlinksldjump"/>
          </p:cNvPr>
          <p:cNvSpPr/>
          <p:nvPr/>
        </p:nvSpPr>
        <p:spPr>
          <a:xfrm>
            <a:off x="3094754" y="3487488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4012449" y="3496023"/>
            <a:ext cx="259097" cy="262441"/>
            <a:chOff x="5439172" y="2312430"/>
            <a:chExt cx="482247" cy="483420"/>
          </a:xfrm>
        </p:grpSpPr>
        <p:sp>
          <p:nvSpPr>
            <p:cNvPr id="91" name="Oval 331"/>
            <p:cNvSpPr>
              <a:spLocks noChangeArrowheads="1"/>
            </p:cNvSpPr>
            <p:nvPr/>
          </p:nvSpPr>
          <p:spPr bwMode="auto">
            <a:xfrm>
              <a:off x="5439172" y="2312430"/>
              <a:ext cx="482247" cy="483420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Freeform 332"/>
            <p:cNvSpPr>
              <a:spLocks/>
            </p:cNvSpPr>
            <p:nvPr/>
          </p:nvSpPr>
          <p:spPr bwMode="auto">
            <a:xfrm>
              <a:off x="5536560" y="2407471"/>
              <a:ext cx="371952" cy="388379"/>
            </a:xfrm>
            <a:custGeom>
              <a:avLst/>
              <a:gdLst>
                <a:gd name="T0" fmla="*/ 84 w 197"/>
                <a:gd name="T1" fmla="*/ 66 h 206"/>
                <a:gd name="T2" fmla="*/ 56 w 197"/>
                <a:gd name="T3" fmla="*/ 111 h 206"/>
                <a:gd name="T4" fmla="*/ 80 w 197"/>
                <a:gd name="T5" fmla="*/ 136 h 206"/>
                <a:gd name="T6" fmla="*/ 0 w 197"/>
                <a:gd name="T7" fmla="*/ 146 h 206"/>
                <a:gd name="T8" fmla="*/ 59 w 197"/>
                <a:gd name="T9" fmla="*/ 205 h 206"/>
                <a:gd name="T10" fmla="*/ 76 w 197"/>
                <a:gd name="T11" fmla="*/ 206 h 206"/>
                <a:gd name="T12" fmla="*/ 197 w 197"/>
                <a:gd name="T13" fmla="*/ 121 h 206"/>
                <a:gd name="T14" fmla="*/ 76 w 197"/>
                <a:gd name="T15" fmla="*/ 0 h 206"/>
                <a:gd name="T16" fmla="*/ 66 w 197"/>
                <a:gd name="T17" fmla="*/ 31 h 206"/>
                <a:gd name="T18" fmla="*/ 84 w 197"/>
                <a:gd name="T19" fmla="*/ 6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7" h="206">
                  <a:moveTo>
                    <a:pt x="84" y="66"/>
                  </a:moveTo>
                  <a:cubicBezTo>
                    <a:pt x="56" y="111"/>
                    <a:pt x="56" y="111"/>
                    <a:pt x="56" y="111"/>
                  </a:cubicBezTo>
                  <a:cubicBezTo>
                    <a:pt x="80" y="136"/>
                    <a:pt x="80" y="136"/>
                    <a:pt x="80" y="13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59" y="205"/>
                    <a:pt x="59" y="205"/>
                    <a:pt x="59" y="205"/>
                  </a:cubicBezTo>
                  <a:cubicBezTo>
                    <a:pt x="65" y="206"/>
                    <a:pt x="70" y="206"/>
                    <a:pt x="76" y="206"/>
                  </a:cubicBezTo>
                  <a:cubicBezTo>
                    <a:pt x="132" y="206"/>
                    <a:pt x="179" y="171"/>
                    <a:pt x="197" y="12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66" y="31"/>
                    <a:pt x="66" y="31"/>
                    <a:pt x="66" y="31"/>
                  </a:cubicBezTo>
                  <a:lnTo>
                    <a:pt x="84" y="66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3" name="Freeform 333"/>
            <p:cNvSpPr>
              <a:spLocks/>
            </p:cNvSpPr>
            <p:nvPr/>
          </p:nvSpPr>
          <p:spPr bwMode="auto">
            <a:xfrm>
              <a:off x="5536560" y="2616327"/>
              <a:ext cx="287471" cy="65708"/>
            </a:xfrm>
            <a:custGeom>
              <a:avLst/>
              <a:gdLst>
                <a:gd name="T0" fmla="*/ 218 w 245"/>
                <a:gd name="T1" fmla="*/ 0 h 56"/>
                <a:gd name="T2" fmla="*/ 218 w 245"/>
                <a:gd name="T3" fmla="*/ 29 h 56"/>
                <a:gd name="T4" fmla="*/ 28 w 245"/>
                <a:gd name="T5" fmla="*/ 29 h 56"/>
                <a:gd name="T6" fmla="*/ 28 w 245"/>
                <a:gd name="T7" fmla="*/ 0 h 56"/>
                <a:gd name="T8" fmla="*/ 0 w 245"/>
                <a:gd name="T9" fmla="*/ 0 h 56"/>
                <a:gd name="T10" fmla="*/ 0 w 245"/>
                <a:gd name="T11" fmla="*/ 56 h 56"/>
                <a:gd name="T12" fmla="*/ 245 w 245"/>
                <a:gd name="T13" fmla="*/ 56 h 56"/>
                <a:gd name="T14" fmla="*/ 245 w 245"/>
                <a:gd name="T15" fmla="*/ 0 h 56"/>
                <a:gd name="T16" fmla="*/ 218 w 245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56">
                  <a:moveTo>
                    <a:pt x="218" y="0"/>
                  </a:moveTo>
                  <a:lnTo>
                    <a:pt x="218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245" y="56"/>
                  </a:lnTo>
                  <a:lnTo>
                    <a:pt x="245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4" name="Freeform 334"/>
            <p:cNvSpPr>
              <a:spLocks/>
            </p:cNvSpPr>
            <p:nvPr/>
          </p:nvSpPr>
          <p:spPr bwMode="auto">
            <a:xfrm>
              <a:off x="5582321" y="2407471"/>
              <a:ext cx="195950" cy="208856"/>
            </a:xfrm>
            <a:custGeom>
              <a:avLst/>
              <a:gdLst>
                <a:gd name="T0" fmla="*/ 51 w 167"/>
                <a:gd name="T1" fmla="*/ 178 h 178"/>
                <a:gd name="T2" fmla="*/ 116 w 167"/>
                <a:gd name="T3" fmla="*/ 178 h 178"/>
                <a:gd name="T4" fmla="*/ 116 w 167"/>
                <a:gd name="T5" fmla="*/ 94 h 178"/>
                <a:gd name="T6" fmla="*/ 167 w 167"/>
                <a:gd name="T7" fmla="*/ 94 h 178"/>
                <a:gd name="T8" fmla="*/ 84 w 167"/>
                <a:gd name="T9" fmla="*/ 0 h 178"/>
                <a:gd name="T10" fmla="*/ 0 w 167"/>
                <a:gd name="T11" fmla="*/ 94 h 178"/>
                <a:gd name="T12" fmla="*/ 51 w 167"/>
                <a:gd name="T13" fmla="*/ 94 h 178"/>
                <a:gd name="T14" fmla="*/ 51 w 167"/>
                <a:gd name="T15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78">
                  <a:moveTo>
                    <a:pt x="51" y="178"/>
                  </a:moveTo>
                  <a:lnTo>
                    <a:pt x="116" y="178"/>
                  </a:lnTo>
                  <a:lnTo>
                    <a:pt x="116" y="94"/>
                  </a:lnTo>
                  <a:lnTo>
                    <a:pt x="167" y="94"/>
                  </a:lnTo>
                  <a:lnTo>
                    <a:pt x="84" y="0"/>
                  </a:lnTo>
                  <a:lnTo>
                    <a:pt x="0" y="94"/>
                  </a:lnTo>
                  <a:lnTo>
                    <a:pt x="51" y="94"/>
                  </a:lnTo>
                  <a:lnTo>
                    <a:pt x="51" y="178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2078600" y="4078639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登记证书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6" name="圆角矩形 95">
            <a:hlinkClick r:id="rId13" action="ppaction://hlinksldjump"/>
          </p:cNvPr>
          <p:cNvSpPr/>
          <p:nvPr/>
        </p:nvSpPr>
        <p:spPr>
          <a:xfrm>
            <a:off x="3049763" y="4105272"/>
            <a:ext cx="3160009" cy="27570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097032" y="4081665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登记证书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5839857" y="4105272"/>
            <a:ext cx="214311" cy="270530"/>
            <a:chOff x="2432158" y="4503918"/>
            <a:chExt cx="483014" cy="483014"/>
          </a:xfrm>
        </p:grpSpPr>
        <p:sp>
          <p:nvSpPr>
            <p:cNvPr id="130" name="Oval 93"/>
            <p:cNvSpPr>
              <a:spLocks noChangeArrowheads="1"/>
            </p:cNvSpPr>
            <p:nvPr/>
          </p:nvSpPr>
          <p:spPr bwMode="auto">
            <a:xfrm>
              <a:off x="2432158" y="4503918"/>
              <a:ext cx="483014" cy="483014"/>
            </a:xfrm>
            <a:prstGeom prst="ellipse">
              <a:avLst/>
            </a:prstGeom>
            <a:solidFill>
              <a:srgbClr val="81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1" name="Freeform 94"/>
            <p:cNvSpPr>
              <a:spLocks/>
            </p:cNvSpPr>
            <p:nvPr/>
          </p:nvSpPr>
          <p:spPr bwMode="auto">
            <a:xfrm>
              <a:off x="2556731" y="4647294"/>
              <a:ext cx="356091" cy="339638"/>
            </a:xfrm>
            <a:custGeom>
              <a:avLst/>
              <a:gdLst>
                <a:gd name="T0" fmla="*/ 55 w 189"/>
                <a:gd name="T1" fmla="*/ 180 h 180"/>
                <a:gd name="T2" fmla="*/ 62 w 189"/>
                <a:gd name="T3" fmla="*/ 180 h 180"/>
                <a:gd name="T4" fmla="*/ 189 w 189"/>
                <a:gd name="T5" fmla="*/ 64 h 180"/>
                <a:gd name="T6" fmla="*/ 125 w 189"/>
                <a:gd name="T7" fmla="*/ 0 h 180"/>
                <a:gd name="T8" fmla="*/ 0 w 189"/>
                <a:gd name="T9" fmla="*/ 125 h 180"/>
                <a:gd name="T10" fmla="*/ 55 w 189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180">
                  <a:moveTo>
                    <a:pt x="55" y="180"/>
                  </a:moveTo>
                  <a:cubicBezTo>
                    <a:pt x="57" y="180"/>
                    <a:pt x="59" y="180"/>
                    <a:pt x="62" y="180"/>
                  </a:cubicBezTo>
                  <a:cubicBezTo>
                    <a:pt x="129" y="180"/>
                    <a:pt x="183" y="129"/>
                    <a:pt x="189" y="64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5" y="180"/>
                  </a:lnTo>
                  <a:close/>
                </a:path>
              </a:pathLst>
            </a:custGeom>
            <a:solidFill>
              <a:srgbClr val="72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2" name="Freeform 95"/>
            <p:cNvSpPr>
              <a:spLocks/>
            </p:cNvSpPr>
            <p:nvPr/>
          </p:nvSpPr>
          <p:spPr bwMode="auto">
            <a:xfrm>
              <a:off x="2539103" y="4612038"/>
              <a:ext cx="285578" cy="286753"/>
            </a:xfrm>
            <a:custGeom>
              <a:avLst/>
              <a:gdLst>
                <a:gd name="T0" fmla="*/ 17 w 151"/>
                <a:gd name="T1" fmla="*/ 152 h 152"/>
                <a:gd name="T2" fmla="*/ 57 w 151"/>
                <a:gd name="T3" fmla="*/ 111 h 152"/>
                <a:gd name="T4" fmla="*/ 91 w 151"/>
                <a:gd name="T5" fmla="*/ 122 h 152"/>
                <a:gd name="T6" fmla="*/ 151 w 151"/>
                <a:gd name="T7" fmla="*/ 61 h 152"/>
                <a:gd name="T8" fmla="*/ 91 w 151"/>
                <a:gd name="T9" fmla="*/ 0 h 152"/>
                <a:gd name="T10" fmla="*/ 30 w 151"/>
                <a:gd name="T11" fmla="*/ 61 h 152"/>
                <a:gd name="T12" fmla="*/ 40 w 151"/>
                <a:gd name="T13" fmla="*/ 94 h 152"/>
                <a:gd name="T14" fmla="*/ 0 w 151"/>
                <a:gd name="T15" fmla="*/ 135 h 152"/>
                <a:gd name="T16" fmla="*/ 17 w 151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7" y="152"/>
                  </a:moveTo>
                  <a:cubicBezTo>
                    <a:pt x="57" y="111"/>
                    <a:pt x="57" y="111"/>
                    <a:pt x="57" y="111"/>
                  </a:cubicBezTo>
                  <a:cubicBezTo>
                    <a:pt x="67" y="118"/>
                    <a:pt x="78" y="122"/>
                    <a:pt x="91" y="122"/>
                  </a:cubicBezTo>
                  <a:cubicBezTo>
                    <a:pt x="124" y="122"/>
                    <a:pt x="151" y="94"/>
                    <a:pt x="151" y="61"/>
                  </a:cubicBezTo>
                  <a:cubicBezTo>
                    <a:pt x="151" y="27"/>
                    <a:pt x="124" y="0"/>
                    <a:pt x="91" y="0"/>
                  </a:cubicBezTo>
                  <a:cubicBezTo>
                    <a:pt x="57" y="0"/>
                    <a:pt x="30" y="27"/>
                    <a:pt x="30" y="61"/>
                  </a:cubicBezTo>
                  <a:cubicBezTo>
                    <a:pt x="30" y="73"/>
                    <a:pt x="34" y="85"/>
                    <a:pt x="40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3" name="Oval 96"/>
            <p:cNvSpPr>
              <a:spLocks noChangeArrowheads="1"/>
            </p:cNvSpPr>
            <p:nvPr/>
          </p:nvSpPr>
          <p:spPr bwMode="auto">
            <a:xfrm>
              <a:off x="2628419" y="4643769"/>
              <a:ext cx="163355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5" name="Freeform 97"/>
            <p:cNvSpPr>
              <a:spLocks/>
            </p:cNvSpPr>
            <p:nvPr/>
          </p:nvSpPr>
          <p:spPr bwMode="auto">
            <a:xfrm>
              <a:off x="2666026" y="4683726"/>
              <a:ext cx="88141" cy="86966"/>
            </a:xfrm>
            <a:custGeom>
              <a:avLst/>
              <a:gdLst>
                <a:gd name="T0" fmla="*/ 46 w 75"/>
                <a:gd name="T1" fmla="*/ 0 h 74"/>
                <a:gd name="T2" fmla="*/ 27 w 75"/>
                <a:gd name="T3" fmla="*/ 0 h 74"/>
                <a:gd name="T4" fmla="*/ 27 w 75"/>
                <a:gd name="T5" fmla="*/ 27 h 74"/>
                <a:gd name="T6" fmla="*/ 0 w 75"/>
                <a:gd name="T7" fmla="*/ 27 h 74"/>
                <a:gd name="T8" fmla="*/ 0 w 75"/>
                <a:gd name="T9" fmla="*/ 46 h 74"/>
                <a:gd name="T10" fmla="*/ 27 w 75"/>
                <a:gd name="T11" fmla="*/ 46 h 74"/>
                <a:gd name="T12" fmla="*/ 27 w 75"/>
                <a:gd name="T13" fmla="*/ 74 h 74"/>
                <a:gd name="T14" fmla="*/ 46 w 75"/>
                <a:gd name="T15" fmla="*/ 74 h 74"/>
                <a:gd name="T16" fmla="*/ 46 w 75"/>
                <a:gd name="T17" fmla="*/ 46 h 74"/>
                <a:gd name="T18" fmla="*/ 75 w 75"/>
                <a:gd name="T19" fmla="*/ 46 h 74"/>
                <a:gd name="T20" fmla="*/ 75 w 75"/>
                <a:gd name="T21" fmla="*/ 27 h 74"/>
                <a:gd name="T22" fmla="*/ 46 w 75"/>
                <a:gd name="T23" fmla="*/ 27 h 74"/>
                <a:gd name="T24" fmla="*/ 46 w 75"/>
                <a:gd name="T2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74">
                  <a:moveTo>
                    <a:pt x="46" y="0"/>
                  </a:moveTo>
                  <a:lnTo>
                    <a:pt x="27" y="0"/>
                  </a:lnTo>
                  <a:lnTo>
                    <a:pt x="27" y="27"/>
                  </a:lnTo>
                  <a:lnTo>
                    <a:pt x="0" y="27"/>
                  </a:lnTo>
                  <a:lnTo>
                    <a:pt x="0" y="46"/>
                  </a:lnTo>
                  <a:lnTo>
                    <a:pt x="27" y="46"/>
                  </a:lnTo>
                  <a:lnTo>
                    <a:pt x="27" y="74"/>
                  </a:lnTo>
                  <a:lnTo>
                    <a:pt x="46" y="74"/>
                  </a:lnTo>
                  <a:lnTo>
                    <a:pt x="46" y="46"/>
                  </a:lnTo>
                  <a:lnTo>
                    <a:pt x="75" y="46"/>
                  </a:lnTo>
                  <a:lnTo>
                    <a:pt x="75" y="27"/>
                  </a:lnTo>
                  <a:lnTo>
                    <a:pt x="46" y="2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81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36" name="内容占位符 5">
            <a:hlinkClick r:id="rId14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15"/>
          <a:stretch>
            <a:fillRect/>
          </a:stretch>
        </p:blipFill>
        <p:spPr>
          <a:xfrm>
            <a:off x="3193927" y="1825625"/>
            <a:ext cx="5804146" cy="4351338"/>
          </a:xfrm>
          <a:prstGeom prst="rect">
            <a:avLst/>
          </a:prstGeom>
        </p:spPr>
      </p:pic>
      <p:grpSp>
        <p:nvGrpSpPr>
          <p:cNvPr id="155" name="组合 154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161" name="Oval 70">
              <a:hlinkClick r:id="rId1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31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0"/>
    </mc:Choice>
    <mc:Fallback>
      <p:transition spd="slow" advTm="1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pic>
        <p:nvPicPr>
          <p:cNvPr id="154" name="图片 1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56" name="文本框 155"/>
          <p:cNvSpPr txBox="1"/>
          <p:nvPr/>
        </p:nvSpPr>
        <p:spPr>
          <a:xfrm>
            <a:off x="141600" y="4688805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141599" y="5113625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</a:p>
        </p:txBody>
      </p:sp>
      <p:pic>
        <p:nvPicPr>
          <p:cNvPr id="158" name="图片 1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169" y="4808560"/>
            <a:ext cx="124673" cy="151119"/>
          </a:xfrm>
          <a:prstGeom prst="rect">
            <a:avLst/>
          </a:prstGeom>
        </p:spPr>
      </p:pic>
      <p:pic>
        <p:nvPicPr>
          <p:cNvPr id="159" name="图片 15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168" y="5166079"/>
            <a:ext cx="124673" cy="151119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525315" y="2766886"/>
            <a:ext cx="60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音乐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525314" y="3056544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影视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25314" y="3337069"/>
            <a:ext cx="1083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动漫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25313" y="364685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美术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25312" y="3962727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文字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20900" y="4226739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戏剧</a:t>
            </a: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413" y="2808894"/>
            <a:ext cx="152400" cy="247650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1393" y="3077540"/>
            <a:ext cx="152400" cy="24765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3245" y="3367094"/>
            <a:ext cx="152400" cy="24765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3188" y="3667198"/>
            <a:ext cx="152400" cy="24765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7851" y="3991703"/>
            <a:ext cx="152400" cy="247650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3584" y="4256802"/>
            <a:ext cx="152400" cy="247650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094087415"/>
              </p:ext>
            </p:extLst>
          </p:nvPr>
        </p:nvGraphicFramePr>
        <p:xfrm>
          <a:off x="1992773" y="1134612"/>
          <a:ext cx="9239077" cy="95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矩形 2"/>
          <p:cNvSpPr/>
          <p:nvPr/>
        </p:nvSpPr>
        <p:spPr>
          <a:xfrm>
            <a:off x="2389698" y="1095285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94121" y="1074329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266033" y="1126972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992773" y="2224383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098207" y="238026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资源名称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069370" y="240689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515656" y="2402048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项目来源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5486819" y="2428681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831341" y="2415510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主控方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7802504" y="2442143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9492626" y="2442143"/>
            <a:ext cx="1209531" cy="26816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查询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1998797" y="2932979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087669" y="3043451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ID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3094754" y="3068907"/>
            <a:ext cx="1209531" cy="2681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488642" y="306515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资源名称</a:t>
            </a:r>
          </a:p>
        </p:txBody>
      </p:sp>
      <p:sp>
        <p:nvSpPr>
          <p:cNvPr id="88" name="圆角矩形 87"/>
          <p:cNvSpPr/>
          <p:nvPr/>
        </p:nvSpPr>
        <p:spPr>
          <a:xfrm>
            <a:off x="5459805" y="309178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831341" y="306515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项目来源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7802504" y="309178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8743229" y="3146146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105920" y="3496166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主控方</a:t>
            </a:r>
          </a:p>
        </p:txBody>
      </p:sp>
      <p:sp>
        <p:nvSpPr>
          <p:cNvPr id="93" name="圆角矩形 92"/>
          <p:cNvSpPr/>
          <p:nvPr/>
        </p:nvSpPr>
        <p:spPr>
          <a:xfrm>
            <a:off x="3100233" y="3522799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500469" y="3522799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创作时间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5471632" y="3549432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831341" y="352699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版本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7802504" y="355362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>
            <a:off x="2053056" y="4658124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2074386" y="3962990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资源并列名</a:t>
            </a:r>
          </a:p>
        </p:txBody>
      </p:sp>
      <p:sp>
        <p:nvSpPr>
          <p:cNvPr id="132" name="圆角矩形 131"/>
          <p:cNvSpPr/>
          <p:nvPr/>
        </p:nvSpPr>
        <p:spPr>
          <a:xfrm>
            <a:off x="3080274" y="3989623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4512893" y="3936150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单集时长</a:t>
            </a:r>
          </a:p>
        </p:txBody>
      </p:sp>
      <p:sp>
        <p:nvSpPr>
          <p:cNvPr id="135" name="圆角矩形 134"/>
          <p:cNvSpPr/>
          <p:nvPr/>
        </p:nvSpPr>
        <p:spPr>
          <a:xfrm>
            <a:off x="5484056" y="3962783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792417" y="3944974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总集数</a:t>
            </a:r>
          </a:p>
        </p:txBody>
      </p:sp>
      <p:sp>
        <p:nvSpPr>
          <p:cNvPr id="137" name="圆角矩形 136"/>
          <p:cNvSpPr/>
          <p:nvPr/>
        </p:nvSpPr>
        <p:spPr>
          <a:xfrm>
            <a:off x="7798305" y="3971607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2065755" y="4701787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制作方</a:t>
            </a:r>
          </a:p>
        </p:txBody>
      </p:sp>
      <p:sp>
        <p:nvSpPr>
          <p:cNvPr id="146" name="圆角矩形 145"/>
          <p:cNvSpPr/>
          <p:nvPr/>
        </p:nvSpPr>
        <p:spPr>
          <a:xfrm>
            <a:off x="3036918" y="4728420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9176778" y="3516624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题材类型</a:t>
            </a:r>
          </a:p>
        </p:txBody>
      </p:sp>
      <p:sp>
        <p:nvSpPr>
          <p:cNvPr id="151" name="圆角矩形 150"/>
          <p:cNvSpPr/>
          <p:nvPr/>
        </p:nvSpPr>
        <p:spPr>
          <a:xfrm>
            <a:off x="10147941" y="3543257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2" name="等腰三角形 151"/>
          <p:cNvSpPr/>
          <p:nvPr/>
        </p:nvSpPr>
        <p:spPr>
          <a:xfrm rot="10800000">
            <a:off x="11050119" y="3587477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512893" y="4701787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付费方式</a:t>
            </a:r>
          </a:p>
        </p:txBody>
      </p:sp>
      <p:sp>
        <p:nvSpPr>
          <p:cNvPr id="155" name="圆角矩形 154"/>
          <p:cNvSpPr/>
          <p:nvPr/>
        </p:nvSpPr>
        <p:spPr>
          <a:xfrm>
            <a:off x="5484056" y="4728420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6792417" y="4710611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付费金额</a:t>
            </a:r>
          </a:p>
        </p:txBody>
      </p:sp>
      <p:sp>
        <p:nvSpPr>
          <p:cNvPr id="165" name="圆角矩形 164"/>
          <p:cNvSpPr/>
          <p:nvPr/>
        </p:nvSpPr>
        <p:spPr>
          <a:xfrm>
            <a:off x="7763580" y="4737244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162555" y="472359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币种</a:t>
            </a:r>
          </a:p>
        </p:txBody>
      </p:sp>
      <p:sp>
        <p:nvSpPr>
          <p:cNvPr id="167" name="圆角矩形 166"/>
          <p:cNvSpPr/>
          <p:nvPr/>
        </p:nvSpPr>
        <p:spPr>
          <a:xfrm>
            <a:off x="10133718" y="475022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8" name="等腰三角形 167"/>
          <p:cNvSpPr/>
          <p:nvPr/>
        </p:nvSpPr>
        <p:spPr>
          <a:xfrm rot="10800000">
            <a:off x="11062229" y="4827799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7" name="组合 176"/>
          <p:cNvGrpSpPr/>
          <p:nvPr/>
        </p:nvGrpSpPr>
        <p:grpSpPr>
          <a:xfrm>
            <a:off x="11495258" y="4712025"/>
            <a:ext cx="286843" cy="325633"/>
            <a:chOff x="3797761" y="1541541"/>
            <a:chExt cx="481839" cy="483014"/>
          </a:xfrm>
        </p:grpSpPr>
        <p:sp>
          <p:nvSpPr>
            <p:cNvPr id="178" name="Oval 321"/>
            <p:cNvSpPr>
              <a:spLocks noChangeArrowheads="1"/>
            </p:cNvSpPr>
            <p:nvPr/>
          </p:nvSpPr>
          <p:spPr bwMode="auto">
            <a:xfrm>
              <a:off x="3797761" y="1541541"/>
              <a:ext cx="481839" cy="483014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9" name="Freeform 322"/>
            <p:cNvSpPr>
              <a:spLocks/>
            </p:cNvSpPr>
            <p:nvPr/>
          </p:nvSpPr>
          <p:spPr bwMode="auto">
            <a:xfrm>
              <a:off x="3895304" y="1640259"/>
              <a:ext cx="377245" cy="377245"/>
            </a:xfrm>
            <a:custGeom>
              <a:avLst/>
              <a:gdLst>
                <a:gd name="T0" fmla="*/ 0 w 200"/>
                <a:gd name="T1" fmla="*/ 93 h 200"/>
                <a:gd name="T2" fmla="*/ 107 w 200"/>
                <a:gd name="T3" fmla="*/ 200 h 200"/>
                <a:gd name="T4" fmla="*/ 200 w 200"/>
                <a:gd name="T5" fmla="*/ 107 h 200"/>
                <a:gd name="T6" fmla="*/ 93 w 200"/>
                <a:gd name="T7" fmla="*/ 0 h 200"/>
                <a:gd name="T8" fmla="*/ 64 w 200"/>
                <a:gd name="T9" fmla="*/ 63 h 200"/>
                <a:gd name="T10" fmla="*/ 0 w 200"/>
                <a:gd name="T11" fmla="*/ 9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200">
                  <a:moveTo>
                    <a:pt x="0" y="93"/>
                  </a:moveTo>
                  <a:cubicBezTo>
                    <a:pt x="107" y="200"/>
                    <a:pt x="107" y="200"/>
                    <a:pt x="107" y="200"/>
                  </a:cubicBezTo>
                  <a:cubicBezTo>
                    <a:pt x="153" y="189"/>
                    <a:pt x="189" y="153"/>
                    <a:pt x="200" y="10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4" y="63"/>
                    <a:pt x="64" y="63"/>
                    <a:pt x="64" y="63"/>
                  </a:cubicBezTo>
                  <a:lnTo>
                    <a:pt x="0" y="93"/>
                  </a:ln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" name="Freeform 323"/>
            <p:cNvSpPr>
              <a:spLocks/>
            </p:cNvSpPr>
            <p:nvPr/>
          </p:nvSpPr>
          <p:spPr bwMode="auto">
            <a:xfrm>
              <a:off x="3895304" y="1640259"/>
              <a:ext cx="286753" cy="286753"/>
            </a:xfrm>
            <a:custGeom>
              <a:avLst/>
              <a:gdLst>
                <a:gd name="T0" fmla="*/ 244 w 244"/>
                <a:gd name="T1" fmla="*/ 95 h 244"/>
                <a:gd name="T2" fmla="*/ 149 w 244"/>
                <a:gd name="T3" fmla="*/ 95 h 244"/>
                <a:gd name="T4" fmla="*/ 149 w 244"/>
                <a:gd name="T5" fmla="*/ 0 h 244"/>
                <a:gd name="T6" fmla="*/ 95 w 244"/>
                <a:gd name="T7" fmla="*/ 0 h 244"/>
                <a:gd name="T8" fmla="*/ 95 w 244"/>
                <a:gd name="T9" fmla="*/ 95 h 244"/>
                <a:gd name="T10" fmla="*/ 0 w 244"/>
                <a:gd name="T11" fmla="*/ 95 h 244"/>
                <a:gd name="T12" fmla="*/ 0 w 244"/>
                <a:gd name="T13" fmla="*/ 149 h 244"/>
                <a:gd name="T14" fmla="*/ 95 w 244"/>
                <a:gd name="T15" fmla="*/ 149 h 244"/>
                <a:gd name="T16" fmla="*/ 95 w 244"/>
                <a:gd name="T17" fmla="*/ 244 h 244"/>
                <a:gd name="T18" fmla="*/ 149 w 244"/>
                <a:gd name="T19" fmla="*/ 244 h 244"/>
                <a:gd name="T20" fmla="*/ 149 w 244"/>
                <a:gd name="T21" fmla="*/ 149 h 244"/>
                <a:gd name="T22" fmla="*/ 244 w 244"/>
                <a:gd name="T23" fmla="*/ 149 h 244"/>
                <a:gd name="T24" fmla="*/ 244 w 244"/>
                <a:gd name="T25" fmla="*/ 9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44">
                  <a:moveTo>
                    <a:pt x="244" y="95"/>
                  </a:moveTo>
                  <a:lnTo>
                    <a:pt x="149" y="95"/>
                  </a:lnTo>
                  <a:lnTo>
                    <a:pt x="149" y="0"/>
                  </a:lnTo>
                  <a:lnTo>
                    <a:pt x="95" y="0"/>
                  </a:lnTo>
                  <a:lnTo>
                    <a:pt x="95" y="95"/>
                  </a:lnTo>
                  <a:lnTo>
                    <a:pt x="0" y="95"/>
                  </a:lnTo>
                  <a:lnTo>
                    <a:pt x="0" y="149"/>
                  </a:lnTo>
                  <a:lnTo>
                    <a:pt x="95" y="149"/>
                  </a:lnTo>
                  <a:lnTo>
                    <a:pt x="95" y="244"/>
                  </a:lnTo>
                  <a:lnTo>
                    <a:pt x="149" y="244"/>
                  </a:lnTo>
                  <a:lnTo>
                    <a:pt x="149" y="149"/>
                  </a:lnTo>
                  <a:lnTo>
                    <a:pt x="244" y="149"/>
                  </a:lnTo>
                  <a:lnTo>
                    <a:pt x="244" y="95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81" name="文本框 180"/>
          <p:cNvSpPr txBox="1"/>
          <p:nvPr/>
        </p:nvSpPr>
        <p:spPr>
          <a:xfrm>
            <a:off x="2065755" y="5188321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导演</a:t>
            </a:r>
          </a:p>
        </p:txBody>
      </p:sp>
      <p:sp>
        <p:nvSpPr>
          <p:cNvPr id="182" name="圆角矩形 181"/>
          <p:cNvSpPr/>
          <p:nvPr/>
        </p:nvSpPr>
        <p:spPr>
          <a:xfrm>
            <a:off x="3036918" y="5214954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4512893" y="5188321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付费方式</a:t>
            </a:r>
          </a:p>
        </p:txBody>
      </p:sp>
      <p:sp>
        <p:nvSpPr>
          <p:cNvPr id="184" name="圆角矩形 183"/>
          <p:cNvSpPr/>
          <p:nvPr/>
        </p:nvSpPr>
        <p:spPr>
          <a:xfrm>
            <a:off x="5484056" y="5214954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6792417" y="5197145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付费金额</a:t>
            </a:r>
          </a:p>
        </p:txBody>
      </p:sp>
      <p:sp>
        <p:nvSpPr>
          <p:cNvPr id="186" name="圆角矩形 185"/>
          <p:cNvSpPr/>
          <p:nvPr/>
        </p:nvSpPr>
        <p:spPr>
          <a:xfrm>
            <a:off x="7763580" y="5223778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9162555" y="5210127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币种</a:t>
            </a:r>
          </a:p>
        </p:txBody>
      </p:sp>
      <p:sp>
        <p:nvSpPr>
          <p:cNvPr id="188" name="圆角矩形 187"/>
          <p:cNvSpPr/>
          <p:nvPr/>
        </p:nvSpPr>
        <p:spPr>
          <a:xfrm>
            <a:off x="10133718" y="5236760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9" name="等腰三角形 188"/>
          <p:cNvSpPr/>
          <p:nvPr/>
        </p:nvSpPr>
        <p:spPr>
          <a:xfrm rot="10800000">
            <a:off x="11062229" y="5314333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90" name="组合 189"/>
          <p:cNvGrpSpPr/>
          <p:nvPr/>
        </p:nvGrpSpPr>
        <p:grpSpPr>
          <a:xfrm>
            <a:off x="11496675" y="5202016"/>
            <a:ext cx="286843" cy="325633"/>
            <a:chOff x="3797761" y="1541541"/>
            <a:chExt cx="481839" cy="483014"/>
          </a:xfrm>
        </p:grpSpPr>
        <p:sp>
          <p:nvSpPr>
            <p:cNvPr id="191" name="Oval 321"/>
            <p:cNvSpPr>
              <a:spLocks noChangeArrowheads="1"/>
            </p:cNvSpPr>
            <p:nvPr/>
          </p:nvSpPr>
          <p:spPr bwMode="auto">
            <a:xfrm>
              <a:off x="3797761" y="1541541"/>
              <a:ext cx="481839" cy="483014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" name="Freeform 322"/>
            <p:cNvSpPr>
              <a:spLocks/>
            </p:cNvSpPr>
            <p:nvPr/>
          </p:nvSpPr>
          <p:spPr bwMode="auto">
            <a:xfrm>
              <a:off x="3895304" y="1640259"/>
              <a:ext cx="377245" cy="377245"/>
            </a:xfrm>
            <a:custGeom>
              <a:avLst/>
              <a:gdLst>
                <a:gd name="T0" fmla="*/ 0 w 200"/>
                <a:gd name="T1" fmla="*/ 93 h 200"/>
                <a:gd name="T2" fmla="*/ 107 w 200"/>
                <a:gd name="T3" fmla="*/ 200 h 200"/>
                <a:gd name="T4" fmla="*/ 200 w 200"/>
                <a:gd name="T5" fmla="*/ 107 h 200"/>
                <a:gd name="T6" fmla="*/ 93 w 200"/>
                <a:gd name="T7" fmla="*/ 0 h 200"/>
                <a:gd name="T8" fmla="*/ 64 w 200"/>
                <a:gd name="T9" fmla="*/ 63 h 200"/>
                <a:gd name="T10" fmla="*/ 0 w 200"/>
                <a:gd name="T11" fmla="*/ 9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200">
                  <a:moveTo>
                    <a:pt x="0" y="93"/>
                  </a:moveTo>
                  <a:cubicBezTo>
                    <a:pt x="107" y="200"/>
                    <a:pt x="107" y="200"/>
                    <a:pt x="107" y="200"/>
                  </a:cubicBezTo>
                  <a:cubicBezTo>
                    <a:pt x="153" y="189"/>
                    <a:pt x="189" y="153"/>
                    <a:pt x="200" y="10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4" y="63"/>
                    <a:pt x="64" y="63"/>
                    <a:pt x="64" y="63"/>
                  </a:cubicBezTo>
                  <a:lnTo>
                    <a:pt x="0" y="93"/>
                  </a:ln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" name="Freeform 323"/>
            <p:cNvSpPr>
              <a:spLocks/>
            </p:cNvSpPr>
            <p:nvPr/>
          </p:nvSpPr>
          <p:spPr bwMode="auto">
            <a:xfrm>
              <a:off x="3895304" y="1640259"/>
              <a:ext cx="286753" cy="286753"/>
            </a:xfrm>
            <a:custGeom>
              <a:avLst/>
              <a:gdLst>
                <a:gd name="T0" fmla="*/ 244 w 244"/>
                <a:gd name="T1" fmla="*/ 95 h 244"/>
                <a:gd name="T2" fmla="*/ 149 w 244"/>
                <a:gd name="T3" fmla="*/ 95 h 244"/>
                <a:gd name="T4" fmla="*/ 149 w 244"/>
                <a:gd name="T5" fmla="*/ 0 h 244"/>
                <a:gd name="T6" fmla="*/ 95 w 244"/>
                <a:gd name="T7" fmla="*/ 0 h 244"/>
                <a:gd name="T8" fmla="*/ 95 w 244"/>
                <a:gd name="T9" fmla="*/ 95 h 244"/>
                <a:gd name="T10" fmla="*/ 0 w 244"/>
                <a:gd name="T11" fmla="*/ 95 h 244"/>
                <a:gd name="T12" fmla="*/ 0 w 244"/>
                <a:gd name="T13" fmla="*/ 149 h 244"/>
                <a:gd name="T14" fmla="*/ 95 w 244"/>
                <a:gd name="T15" fmla="*/ 149 h 244"/>
                <a:gd name="T16" fmla="*/ 95 w 244"/>
                <a:gd name="T17" fmla="*/ 244 h 244"/>
                <a:gd name="T18" fmla="*/ 149 w 244"/>
                <a:gd name="T19" fmla="*/ 244 h 244"/>
                <a:gd name="T20" fmla="*/ 149 w 244"/>
                <a:gd name="T21" fmla="*/ 149 h 244"/>
                <a:gd name="T22" fmla="*/ 244 w 244"/>
                <a:gd name="T23" fmla="*/ 149 h 244"/>
                <a:gd name="T24" fmla="*/ 244 w 244"/>
                <a:gd name="T25" fmla="*/ 9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44">
                  <a:moveTo>
                    <a:pt x="244" y="95"/>
                  </a:moveTo>
                  <a:lnTo>
                    <a:pt x="149" y="95"/>
                  </a:lnTo>
                  <a:lnTo>
                    <a:pt x="149" y="0"/>
                  </a:lnTo>
                  <a:lnTo>
                    <a:pt x="95" y="0"/>
                  </a:lnTo>
                  <a:lnTo>
                    <a:pt x="95" y="95"/>
                  </a:lnTo>
                  <a:lnTo>
                    <a:pt x="0" y="95"/>
                  </a:lnTo>
                  <a:lnTo>
                    <a:pt x="0" y="149"/>
                  </a:lnTo>
                  <a:lnTo>
                    <a:pt x="95" y="149"/>
                  </a:lnTo>
                  <a:lnTo>
                    <a:pt x="95" y="244"/>
                  </a:lnTo>
                  <a:lnTo>
                    <a:pt x="149" y="244"/>
                  </a:lnTo>
                  <a:lnTo>
                    <a:pt x="149" y="149"/>
                  </a:lnTo>
                  <a:lnTo>
                    <a:pt x="244" y="149"/>
                  </a:lnTo>
                  <a:lnTo>
                    <a:pt x="244" y="95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8495818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重置</a:t>
            </a:r>
          </a:p>
        </p:txBody>
      </p:sp>
      <p:sp>
        <p:nvSpPr>
          <p:cNvPr id="194" name="圆角矩形 193"/>
          <p:cNvSpPr/>
          <p:nvPr/>
        </p:nvSpPr>
        <p:spPr>
          <a:xfrm>
            <a:off x="9492626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保存</a:t>
            </a:r>
          </a:p>
        </p:txBody>
      </p:sp>
      <p:sp>
        <p:nvSpPr>
          <p:cNvPr id="195" name="圆角矩形 194">
            <a:hlinkClick r:id="rId14" action="ppaction://hlinksldjump"/>
          </p:cNvPr>
          <p:cNvSpPr/>
          <p:nvPr/>
        </p:nvSpPr>
        <p:spPr>
          <a:xfrm>
            <a:off x="10502636" y="6123007"/>
            <a:ext cx="775504" cy="2662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下一步</a:t>
            </a:r>
          </a:p>
        </p:txBody>
      </p:sp>
      <p:sp>
        <p:nvSpPr>
          <p:cNvPr id="160" name="等腰三角形 159"/>
          <p:cNvSpPr/>
          <p:nvPr/>
        </p:nvSpPr>
        <p:spPr>
          <a:xfrm rot="10800000">
            <a:off x="6370333" y="2501748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7640499" y="3056340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主控</a:t>
            </a:r>
          </a:p>
        </p:txBody>
      </p:sp>
      <p:sp>
        <p:nvSpPr>
          <p:cNvPr id="162" name="文本框 161"/>
          <p:cNvSpPr txBox="1"/>
          <p:nvPr/>
        </p:nvSpPr>
        <p:spPr>
          <a:xfrm>
            <a:off x="2055858" y="5653979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编剧</a:t>
            </a:r>
          </a:p>
        </p:txBody>
      </p:sp>
      <p:sp>
        <p:nvSpPr>
          <p:cNvPr id="163" name="圆角矩形 162"/>
          <p:cNvSpPr/>
          <p:nvPr/>
        </p:nvSpPr>
        <p:spPr>
          <a:xfrm>
            <a:off x="3027021" y="5680612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4502996" y="5653979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付费方式</a:t>
            </a:r>
          </a:p>
        </p:txBody>
      </p:sp>
      <p:sp>
        <p:nvSpPr>
          <p:cNvPr id="174" name="圆角矩形 173"/>
          <p:cNvSpPr/>
          <p:nvPr/>
        </p:nvSpPr>
        <p:spPr>
          <a:xfrm>
            <a:off x="5474159" y="5680612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6782520" y="566280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付费金额</a:t>
            </a:r>
          </a:p>
        </p:txBody>
      </p:sp>
      <p:sp>
        <p:nvSpPr>
          <p:cNvPr id="176" name="圆角矩形 175"/>
          <p:cNvSpPr/>
          <p:nvPr/>
        </p:nvSpPr>
        <p:spPr>
          <a:xfrm>
            <a:off x="7753683" y="568943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9152658" y="5675785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币种</a:t>
            </a:r>
          </a:p>
        </p:txBody>
      </p:sp>
      <p:sp>
        <p:nvSpPr>
          <p:cNvPr id="197" name="圆角矩形 196"/>
          <p:cNvSpPr/>
          <p:nvPr/>
        </p:nvSpPr>
        <p:spPr>
          <a:xfrm>
            <a:off x="10123821" y="5702418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8" name="等腰三角形 197"/>
          <p:cNvSpPr/>
          <p:nvPr/>
        </p:nvSpPr>
        <p:spPr>
          <a:xfrm rot="10800000">
            <a:off x="11052332" y="5779991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99" name="组合 198"/>
          <p:cNvGrpSpPr/>
          <p:nvPr/>
        </p:nvGrpSpPr>
        <p:grpSpPr>
          <a:xfrm>
            <a:off x="11486778" y="5667674"/>
            <a:ext cx="286843" cy="325633"/>
            <a:chOff x="3797761" y="1541541"/>
            <a:chExt cx="481839" cy="483014"/>
          </a:xfrm>
        </p:grpSpPr>
        <p:sp>
          <p:nvSpPr>
            <p:cNvPr id="200" name="Oval 321"/>
            <p:cNvSpPr>
              <a:spLocks noChangeArrowheads="1"/>
            </p:cNvSpPr>
            <p:nvPr/>
          </p:nvSpPr>
          <p:spPr bwMode="auto">
            <a:xfrm>
              <a:off x="3797761" y="1541541"/>
              <a:ext cx="481839" cy="483014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1" name="Freeform 322"/>
            <p:cNvSpPr>
              <a:spLocks/>
            </p:cNvSpPr>
            <p:nvPr/>
          </p:nvSpPr>
          <p:spPr bwMode="auto">
            <a:xfrm>
              <a:off x="3895304" y="1640259"/>
              <a:ext cx="377245" cy="377245"/>
            </a:xfrm>
            <a:custGeom>
              <a:avLst/>
              <a:gdLst>
                <a:gd name="T0" fmla="*/ 0 w 200"/>
                <a:gd name="T1" fmla="*/ 93 h 200"/>
                <a:gd name="T2" fmla="*/ 107 w 200"/>
                <a:gd name="T3" fmla="*/ 200 h 200"/>
                <a:gd name="T4" fmla="*/ 200 w 200"/>
                <a:gd name="T5" fmla="*/ 107 h 200"/>
                <a:gd name="T6" fmla="*/ 93 w 200"/>
                <a:gd name="T7" fmla="*/ 0 h 200"/>
                <a:gd name="T8" fmla="*/ 64 w 200"/>
                <a:gd name="T9" fmla="*/ 63 h 200"/>
                <a:gd name="T10" fmla="*/ 0 w 200"/>
                <a:gd name="T11" fmla="*/ 9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200">
                  <a:moveTo>
                    <a:pt x="0" y="93"/>
                  </a:moveTo>
                  <a:cubicBezTo>
                    <a:pt x="107" y="200"/>
                    <a:pt x="107" y="200"/>
                    <a:pt x="107" y="200"/>
                  </a:cubicBezTo>
                  <a:cubicBezTo>
                    <a:pt x="153" y="189"/>
                    <a:pt x="189" y="153"/>
                    <a:pt x="200" y="10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4" y="63"/>
                    <a:pt x="64" y="63"/>
                    <a:pt x="64" y="63"/>
                  </a:cubicBezTo>
                  <a:lnTo>
                    <a:pt x="0" y="93"/>
                  </a:ln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2" name="Freeform 323"/>
            <p:cNvSpPr>
              <a:spLocks/>
            </p:cNvSpPr>
            <p:nvPr/>
          </p:nvSpPr>
          <p:spPr bwMode="auto">
            <a:xfrm>
              <a:off x="3895304" y="1640259"/>
              <a:ext cx="286753" cy="286753"/>
            </a:xfrm>
            <a:custGeom>
              <a:avLst/>
              <a:gdLst>
                <a:gd name="T0" fmla="*/ 244 w 244"/>
                <a:gd name="T1" fmla="*/ 95 h 244"/>
                <a:gd name="T2" fmla="*/ 149 w 244"/>
                <a:gd name="T3" fmla="*/ 95 h 244"/>
                <a:gd name="T4" fmla="*/ 149 w 244"/>
                <a:gd name="T5" fmla="*/ 0 h 244"/>
                <a:gd name="T6" fmla="*/ 95 w 244"/>
                <a:gd name="T7" fmla="*/ 0 h 244"/>
                <a:gd name="T8" fmla="*/ 95 w 244"/>
                <a:gd name="T9" fmla="*/ 95 h 244"/>
                <a:gd name="T10" fmla="*/ 0 w 244"/>
                <a:gd name="T11" fmla="*/ 95 h 244"/>
                <a:gd name="T12" fmla="*/ 0 w 244"/>
                <a:gd name="T13" fmla="*/ 149 h 244"/>
                <a:gd name="T14" fmla="*/ 95 w 244"/>
                <a:gd name="T15" fmla="*/ 149 h 244"/>
                <a:gd name="T16" fmla="*/ 95 w 244"/>
                <a:gd name="T17" fmla="*/ 244 h 244"/>
                <a:gd name="T18" fmla="*/ 149 w 244"/>
                <a:gd name="T19" fmla="*/ 244 h 244"/>
                <a:gd name="T20" fmla="*/ 149 w 244"/>
                <a:gd name="T21" fmla="*/ 149 h 244"/>
                <a:gd name="T22" fmla="*/ 244 w 244"/>
                <a:gd name="T23" fmla="*/ 149 h 244"/>
                <a:gd name="T24" fmla="*/ 244 w 244"/>
                <a:gd name="T25" fmla="*/ 9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44">
                  <a:moveTo>
                    <a:pt x="244" y="95"/>
                  </a:moveTo>
                  <a:lnTo>
                    <a:pt x="149" y="95"/>
                  </a:lnTo>
                  <a:lnTo>
                    <a:pt x="149" y="0"/>
                  </a:lnTo>
                  <a:lnTo>
                    <a:pt x="95" y="0"/>
                  </a:lnTo>
                  <a:lnTo>
                    <a:pt x="95" y="95"/>
                  </a:lnTo>
                  <a:lnTo>
                    <a:pt x="0" y="95"/>
                  </a:lnTo>
                  <a:lnTo>
                    <a:pt x="0" y="149"/>
                  </a:lnTo>
                  <a:lnTo>
                    <a:pt x="95" y="149"/>
                  </a:lnTo>
                  <a:lnTo>
                    <a:pt x="95" y="244"/>
                  </a:lnTo>
                  <a:lnTo>
                    <a:pt x="149" y="244"/>
                  </a:lnTo>
                  <a:lnTo>
                    <a:pt x="149" y="149"/>
                  </a:lnTo>
                  <a:lnTo>
                    <a:pt x="244" y="149"/>
                  </a:lnTo>
                  <a:lnTo>
                    <a:pt x="244" y="95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3" name="文本框 202"/>
          <p:cNvSpPr txBox="1"/>
          <p:nvPr/>
        </p:nvSpPr>
        <p:spPr>
          <a:xfrm>
            <a:off x="2074386" y="4321722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内容简介</a:t>
            </a:r>
          </a:p>
        </p:txBody>
      </p:sp>
      <p:sp>
        <p:nvSpPr>
          <p:cNvPr id="204" name="圆角矩形 203"/>
          <p:cNvSpPr/>
          <p:nvPr/>
        </p:nvSpPr>
        <p:spPr>
          <a:xfrm>
            <a:off x="3045549" y="4315115"/>
            <a:ext cx="8311923" cy="3014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9170320" y="3937126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投资总额</a:t>
            </a:r>
          </a:p>
        </p:txBody>
      </p:sp>
      <p:sp>
        <p:nvSpPr>
          <p:cNvPr id="206" name="圆角矩形 205"/>
          <p:cNvSpPr/>
          <p:nvPr/>
        </p:nvSpPr>
        <p:spPr>
          <a:xfrm>
            <a:off x="10141483" y="3963759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10" name="组合 209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211" name="Oval 70">
              <a:hlinkClick r:id="rId1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4" name="音频 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2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"/>
    </mc:Choice>
    <mc:Fallback>
      <p:transition spd="slow" advTm="14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图示 168"/>
          <p:cNvGraphicFramePr/>
          <p:nvPr>
            <p:extLst>
              <p:ext uri="{D42A27DB-BD31-4B8C-83A1-F6EECF244321}">
                <p14:modId xmlns:p14="http://schemas.microsoft.com/office/powerpoint/2010/main" val="1063116656"/>
              </p:ext>
            </p:extLst>
          </p:nvPr>
        </p:nvGraphicFramePr>
        <p:xfrm>
          <a:off x="1992773" y="1134612"/>
          <a:ext cx="9239077" cy="95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>
              <a:hlinkClick r:id="rId10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pic>
        <p:nvPicPr>
          <p:cNvPr id="154" name="图片 15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56" name="文本框 155"/>
          <p:cNvSpPr txBox="1"/>
          <p:nvPr/>
        </p:nvSpPr>
        <p:spPr>
          <a:xfrm>
            <a:off x="141600" y="4688805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141599" y="5113625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</a:p>
        </p:txBody>
      </p:sp>
      <p:pic>
        <p:nvPicPr>
          <p:cNvPr id="158" name="图片 15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2169" y="4808560"/>
            <a:ext cx="124673" cy="151119"/>
          </a:xfrm>
          <a:prstGeom prst="rect">
            <a:avLst/>
          </a:prstGeom>
        </p:spPr>
      </p:pic>
      <p:pic>
        <p:nvPicPr>
          <p:cNvPr id="159" name="图片 15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2168" y="5166079"/>
            <a:ext cx="124673" cy="151119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525315" y="2766886"/>
            <a:ext cx="60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音乐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525314" y="3056544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影视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25314" y="3337069"/>
            <a:ext cx="1083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动漫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25313" y="364685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美术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25312" y="3962727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文字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20900" y="4226739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戏剧</a:t>
            </a: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413" y="2808894"/>
            <a:ext cx="152400" cy="247650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1393" y="3077540"/>
            <a:ext cx="152400" cy="24765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3245" y="3367094"/>
            <a:ext cx="152400" cy="24765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3188" y="3667198"/>
            <a:ext cx="152400" cy="24765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7851" y="3991703"/>
            <a:ext cx="152400" cy="247650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3584" y="4256802"/>
            <a:ext cx="152400" cy="2476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89698" y="1095285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94121" y="1074329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266033" y="1126972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992773" y="2224383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4488642" y="2984129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参投方</a:t>
            </a:r>
          </a:p>
        </p:txBody>
      </p:sp>
      <p:sp>
        <p:nvSpPr>
          <p:cNvPr id="88" name="圆角矩形 87"/>
          <p:cNvSpPr/>
          <p:nvPr/>
        </p:nvSpPr>
        <p:spPr>
          <a:xfrm>
            <a:off x="5459805" y="3010762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831341" y="2949406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项目来源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7802504" y="2987612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8743229" y="3065126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105920" y="3496166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参投方</a:t>
            </a:r>
          </a:p>
        </p:txBody>
      </p:sp>
      <p:sp>
        <p:nvSpPr>
          <p:cNvPr id="93" name="圆角矩形 92"/>
          <p:cNvSpPr/>
          <p:nvPr/>
        </p:nvSpPr>
        <p:spPr>
          <a:xfrm>
            <a:off x="3100233" y="3522799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500469" y="3522799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参投比例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5471632" y="3549432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831341" y="352699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参投额度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7802504" y="355362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>
            <a:off x="2019482" y="3976295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464582" y="6434826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重置</a:t>
            </a:r>
          </a:p>
        </p:txBody>
      </p:sp>
      <p:sp>
        <p:nvSpPr>
          <p:cNvPr id="194" name="圆角矩形 193"/>
          <p:cNvSpPr/>
          <p:nvPr/>
        </p:nvSpPr>
        <p:spPr>
          <a:xfrm>
            <a:off x="9461390" y="6434826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保存</a:t>
            </a:r>
          </a:p>
        </p:txBody>
      </p:sp>
      <p:sp>
        <p:nvSpPr>
          <p:cNvPr id="195" name="圆角矩形 194">
            <a:hlinkClick r:id="rId13" action="ppaction://hlinksldjump"/>
          </p:cNvPr>
          <p:cNvSpPr/>
          <p:nvPr/>
        </p:nvSpPr>
        <p:spPr>
          <a:xfrm>
            <a:off x="10471400" y="6434825"/>
            <a:ext cx="775504" cy="2662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下一步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7981078" y="2975320"/>
            <a:ext cx="720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主控</a:t>
            </a:r>
          </a:p>
        </p:txBody>
      </p:sp>
      <p:sp>
        <p:nvSpPr>
          <p:cNvPr id="170" name="文本框 169"/>
          <p:cNvSpPr txBox="1"/>
          <p:nvPr/>
        </p:nvSpPr>
        <p:spPr>
          <a:xfrm>
            <a:off x="2098207" y="238026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权利来源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1" name="圆角矩形 170"/>
          <p:cNvSpPr/>
          <p:nvPr/>
        </p:nvSpPr>
        <p:spPr>
          <a:xfrm>
            <a:off x="3069370" y="240689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4515655" y="2402048"/>
            <a:ext cx="1537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著作权分配方式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" name="圆角矩形 204"/>
          <p:cNvSpPr/>
          <p:nvPr/>
        </p:nvSpPr>
        <p:spPr>
          <a:xfrm>
            <a:off x="5903506" y="2428681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7201727" y="2415510"/>
            <a:ext cx="1283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著作权管理方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7" name="圆角矩形 206"/>
          <p:cNvSpPr/>
          <p:nvPr/>
        </p:nvSpPr>
        <p:spPr>
          <a:xfrm>
            <a:off x="8520132" y="2442143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8" name="等腰三角形 207"/>
          <p:cNvSpPr/>
          <p:nvPr/>
        </p:nvSpPr>
        <p:spPr>
          <a:xfrm rot="10800000">
            <a:off x="3964992" y="2465735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3025637" y="2383675"/>
            <a:ext cx="90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投资制作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6014910" y="2396379"/>
            <a:ext cx="90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共享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1" name="等腰三角形 210"/>
          <p:cNvSpPr/>
          <p:nvPr/>
        </p:nvSpPr>
        <p:spPr>
          <a:xfrm rot="10800000">
            <a:off x="6906104" y="2490756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2" name="文本框 211"/>
          <p:cNvSpPr txBox="1"/>
          <p:nvPr/>
        </p:nvSpPr>
        <p:spPr>
          <a:xfrm>
            <a:off x="2105694" y="2938921"/>
            <a:ext cx="117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我方权利比重</a:t>
            </a:r>
          </a:p>
        </p:txBody>
      </p:sp>
      <p:sp>
        <p:nvSpPr>
          <p:cNvPr id="213" name="圆角矩形 212"/>
          <p:cNvSpPr/>
          <p:nvPr/>
        </p:nvSpPr>
        <p:spPr>
          <a:xfrm>
            <a:off x="3076857" y="2965554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3936458" y="2954717"/>
            <a:ext cx="49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%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5" name="文本框 214"/>
          <p:cNvSpPr txBox="1"/>
          <p:nvPr/>
        </p:nvSpPr>
        <p:spPr>
          <a:xfrm>
            <a:off x="9140351" y="3550898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权利比重</a:t>
            </a:r>
          </a:p>
        </p:txBody>
      </p:sp>
      <p:sp>
        <p:nvSpPr>
          <p:cNvPr id="216" name="圆角矩形 215"/>
          <p:cNvSpPr/>
          <p:nvPr/>
        </p:nvSpPr>
        <p:spPr>
          <a:xfrm>
            <a:off x="10111514" y="3577531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1" name="直接连接符 220"/>
          <p:cNvCxnSpPr/>
          <p:nvPr/>
        </p:nvCxnSpPr>
        <p:spPr>
          <a:xfrm>
            <a:off x="2044196" y="2750674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2105694" y="4226739"/>
            <a:ext cx="989060" cy="307777"/>
          </a:xfrm>
          <a:prstGeom prst="round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权利信息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098207" y="4524464"/>
            <a:ext cx="9694439" cy="43521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400641" y="4590372"/>
            <a:ext cx="738437" cy="3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新增</a:t>
            </a:r>
            <a:endParaRPr lang="zh-CN" altLang="en-US" sz="1100" dirty="0"/>
          </a:p>
        </p:txBody>
      </p:sp>
      <p:sp>
        <p:nvSpPr>
          <p:cNvPr id="222" name="圆角矩形 221"/>
          <p:cNvSpPr/>
          <p:nvPr/>
        </p:nvSpPr>
        <p:spPr>
          <a:xfrm>
            <a:off x="3262790" y="4594069"/>
            <a:ext cx="738437" cy="3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修改</a:t>
            </a:r>
            <a:endParaRPr lang="zh-CN" altLang="en-US" sz="1100" dirty="0"/>
          </a:p>
        </p:txBody>
      </p:sp>
      <p:sp>
        <p:nvSpPr>
          <p:cNvPr id="223" name="圆角矩形 222"/>
          <p:cNvSpPr/>
          <p:nvPr/>
        </p:nvSpPr>
        <p:spPr>
          <a:xfrm>
            <a:off x="4129048" y="4604238"/>
            <a:ext cx="738437" cy="3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删除</a:t>
            </a:r>
            <a:endParaRPr lang="zh-CN" altLang="en-US" sz="11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17203" y="4597024"/>
            <a:ext cx="4305300" cy="276225"/>
          </a:xfrm>
          <a:prstGeom prst="rect">
            <a:avLst/>
          </a:prstGeom>
        </p:spPr>
      </p:pic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6152"/>
              </p:ext>
            </p:extLst>
          </p:nvPr>
        </p:nvGraphicFramePr>
        <p:xfrm>
          <a:off x="2101894" y="4985362"/>
          <a:ext cx="9667629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74181">
                  <a:extLst>
                    <a:ext uri="{9D8B030D-6E8A-4147-A177-3AD203B41FA5}">
                      <a16:colId xmlns:a16="http://schemas.microsoft.com/office/drawing/2014/main" val="3131256141"/>
                    </a:ext>
                  </a:extLst>
                </a:gridCol>
                <a:gridCol w="1074181">
                  <a:extLst>
                    <a:ext uri="{9D8B030D-6E8A-4147-A177-3AD203B41FA5}">
                      <a16:colId xmlns:a16="http://schemas.microsoft.com/office/drawing/2014/main" val="939590209"/>
                    </a:ext>
                  </a:extLst>
                </a:gridCol>
                <a:gridCol w="1074181">
                  <a:extLst>
                    <a:ext uri="{9D8B030D-6E8A-4147-A177-3AD203B41FA5}">
                      <a16:colId xmlns:a16="http://schemas.microsoft.com/office/drawing/2014/main" val="1191067073"/>
                    </a:ext>
                  </a:extLst>
                </a:gridCol>
                <a:gridCol w="1074181">
                  <a:extLst>
                    <a:ext uri="{9D8B030D-6E8A-4147-A177-3AD203B41FA5}">
                      <a16:colId xmlns:a16="http://schemas.microsoft.com/office/drawing/2014/main" val="1926964536"/>
                    </a:ext>
                  </a:extLst>
                </a:gridCol>
                <a:gridCol w="1074181">
                  <a:extLst>
                    <a:ext uri="{9D8B030D-6E8A-4147-A177-3AD203B41FA5}">
                      <a16:colId xmlns:a16="http://schemas.microsoft.com/office/drawing/2014/main" val="334420933"/>
                    </a:ext>
                  </a:extLst>
                </a:gridCol>
                <a:gridCol w="1074181">
                  <a:extLst>
                    <a:ext uri="{9D8B030D-6E8A-4147-A177-3AD203B41FA5}">
                      <a16:colId xmlns:a16="http://schemas.microsoft.com/office/drawing/2014/main" val="3930321677"/>
                    </a:ext>
                  </a:extLst>
                </a:gridCol>
                <a:gridCol w="1074181">
                  <a:extLst>
                    <a:ext uri="{9D8B030D-6E8A-4147-A177-3AD203B41FA5}">
                      <a16:colId xmlns:a16="http://schemas.microsoft.com/office/drawing/2014/main" val="3856015681"/>
                    </a:ext>
                  </a:extLst>
                </a:gridCol>
                <a:gridCol w="1074181">
                  <a:extLst>
                    <a:ext uri="{9D8B030D-6E8A-4147-A177-3AD203B41FA5}">
                      <a16:colId xmlns:a16="http://schemas.microsoft.com/office/drawing/2014/main" val="1920579263"/>
                    </a:ext>
                  </a:extLst>
                </a:gridCol>
                <a:gridCol w="1074181">
                  <a:extLst>
                    <a:ext uri="{9D8B030D-6E8A-4147-A177-3AD203B41FA5}">
                      <a16:colId xmlns:a16="http://schemas.microsoft.com/office/drawing/2014/main" val="344588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权利类型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许可使用方式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许可使用渠道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许可使用地域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许可使用次数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许可使用语言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开始日期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结束日期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备注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147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37253"/>
                  </a:ext>
                </a:extLst>
              </a:tr>
            </a:tbl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12221" y="6085738"/>
            <a:ext cx="9657302" cy="285750"/>
          </a:xfrm>
          <a:prstGeom prst="rect">
            <a:avLst/>
          </a:prstGeom>
        </p:spPr>
      </p:pic>
      <p:grpSp>
        <p:nvGrpSpPr>
          <p:cNvPr id="138" name="组合 137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146" name="Oval 70">
              <a:hlinkClick r:id="rId1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4" name="音频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71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34"/>
    </mc:Choice>
    <mc:Fallback>
      <p:transition spd="slow" advTm="25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pic>
        <p:nvPicPr>
          <p:cNvPr id="154" name="图片 1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56" name="文本框 155"/>
          <p:cNvSpPr txBox="1"/>
          <p:nvPr/>
        </p:nvSpPr>
        <p:spPr>
          <a:xfrm>
            <a:off x="141600" y="4688805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141599" y="5113625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</a:p>
        </p:txBody>
      </p:sp>
      <p:pic>
        <p:nvPicPr>
          <p:cNvPr id="158" name="图片 1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169" y="4808560"/>
            <a:ext cx="124673" cy="151119"/>
          </a:xfrm>
          <a:prstGeom prst="rect">
            <a:avLst/>
          </a:prstGeom>
        </p:spPr>
      </p:pic>
      <p:pic>
        <p:nvPicPr>
          <p:cNvPr id="159" name="图片 15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168" y="5166079"/>
            <a:ext cx="124673" cy="151119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525314" y="2766886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音乐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25314" y="3056544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影视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25314" y="3337069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动漫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25313" y="364685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美术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25312" y="3962727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文字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20900" y="4226739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戏剧</a:t>
            </a: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413" y="2808894"/>
            <a:ext cx="152400" cy="247650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1393" y="3077540"/>
            <a:ext cx="152400" cy="24765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3245" y="3367094"/>
            <a:ext cx="152400" cy="24765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3188" y="3667198"/>
            <a:ext cx="152400" cy="24765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7851" y="3991703"/>
            <a:ext cx="152400" cy="247650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3584" y="4256802"/>
            <a:ext cx="152400" cy="247650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68568398"/>
              </p:ext>
            </p:extLst>
          </p:nvPr>
        </p:nvGraphicFramePr>
        <p:xfrm>
          <a:off x="1992773" y="1134612"/>
          <a:ext cx="9239077" cy="95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矩形 2"/>
          <p:cNvSpPr/>
          <p:nvPr/>
        </p:nvSpPr>
        <p:spPr>
          <a:xfrm>
            <a:off x="2389698" y="1095285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94121" y="1074329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266033" y="1126972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992773" y="2224383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098207" y="238026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运营主体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69370" y="240689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515656" y="2402048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登记机构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5486819" y="2428681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831341" y="2415510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登记日期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802504" y="2442143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1962737" y="4056217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495818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重置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4" name="圆角矩形 193"/>
          <p:cNvSpPr/>
          <p:nvPr/>
        </p:nvSpPr>
        <p:spPr>
          <a:xfrm>
            <a:off x="9492626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保存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5" name="圆角矩形 194">
            <a:hlinkClick r:id="rId14" action="ppaction://hlinksldjump"/>
          </p:cNvPr>
          <p:cNvSpPr/>
          <p:nvPr/>
        </p:nvSpPr>
        <p:spPr>
          <a:xfrm>
            <a:off x="10502636" y="6123007"/>
            <a:ext cx="775504" cy="2662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提交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0" name="等腰三角形 159"/>
          <p:cNvSpPr/>
          <p:nvPr/>
        </p:nvSpPr>
        <p:spPr>
          <a:xfrm rot="10800000">
            <a:off x="3998634" y="2453885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185409" y="240542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委托机构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10156572" y="243205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107231" y="292954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登记证号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3078394" y="295617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123591" y="3460855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登记证书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9" name="圆角矩形 88">
            <a:hlinkClick r:id="rId15" action="ppaction://hlinksldjump"/>
          </p:cNvPr>
          <p:cNvSpPr/>
          <p:nvPr/>
        </p:nvSpPr>
        <p:spPr>
          <a:xfrm>
            <a:off x="3094754" y="3487488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4012449" y="3496023"/>
            <a:ext cx="259097" cy="262441"/>
            <a:chOff x="5439172" y="2312430"/>
            <a:chExt cx="482247" cy="483420"/>
          </a:xfrm>
        </p:grpSpPr>
        <p:sp>
          <p:nvSpPr>
            <p:cNvPr id="91" name="Oval 331"/>
            <p:cNvSpPr>
              <a:spLocks noChangeArrowheads="1"/>
            </p:cNvSpPr>
            <p:nvPr/>
          </p:nvSpPr>
          <p:spPr bwMode="auto">
            <a:xfrm>
              <a:off x="5439172" y="2312430"/>
              <a:ext cx="482247" cy="483420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Freeform 332"/>
            <p:cNvSpPr>
              <a:spLocks/>
            </p:cNvSpPr>
            <p:nvPr/>
          </p:nvSpPr>
          <p:spPr bwMode="auto">
            <a:xfrm>
              <a:off x="5536560" y="2407471"/>
              <a:ext cx="371952" cy="388379"/>
            </a:xfrm>
            <a:custGeom>
              <a:avLst/>
              <a:gdLst>
                <a:gd name="T0" fmla="*/ 84 w 197"/>
                <a:gd name="T1" fmla="*/ 66 h 206"/>
                <a:gd name="T2" fmla="*/ 56 w 197"/>
                <a:gd name="T3" fmla="*/ 111 h 206"/>
                <a:gd name="T4" fmla="*/ 80 w 197"/>
                <a:gd name="T5" fmla="*/ 136 h 206"/>
                <a:gd name="T6" fmla="*/ 0 w 197"/>
                <a:gd name="T7" fmla="*/ 146 h 206"/>
                <a:gd name="T8" fmla="*/ 59 w 197"/>
                <a:gd name="T9" fmla="*/ 205 h 206"/>
                <a:gd name="T10" fmla="*/ 76 w 197"/>
                <a:gd name="T11" fmla="*/ 206 h 206"/>
                <a:gd name="T12" fmla="*/ 197 w 197"/>
                <a:gd name="T13" fmla="*/ 121 h 206"/>
                <a:gd name="T14" fmla="*/ 76 w 197"/>
                <a:gd name="T15" fmla="*/ 0 h 206"/>
                <a:gd name="T16" fmla="*/ 66 w 197"/>
                <a:gd name="T17" fmla="*/ 31 h 206"/>
                <a:gd name="T18" fmla="*/ 84 w 197"/>
                <a:gd name="T19" fmla="*/ 6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7" h="206">
                  <a:moveTo>
                    <a:pt x="84" y="66"/>
                  </a:moveTo>
                  <a:cubicBezTo>
                    <a:pt x="56" y="111"/>
                    <a:pt x="56" y="111"/>
                    <a:pt x="56" y="111"/>
                  </a:cubicBezTo>
                  <a:cubicBezTo>
                    <a:pt x="80" y="136"/>
                    <a:pt x="80" y="136"/>
                    <a:pt x="80" y="13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59" y="205"/>
                    <a:pt x="59" y="205"/>
                    <a:pt x="59" y="205"/>
                  </a:cubicBezTo>
                  <a:cubicBezTo>
                    <a:pt x="65" y="206"/>
                    <a:pt x="70" y="206"/>
                    <a:pt x="76" y="206"/>
                  </a:cubicBezTo>
                  <a:cubicBezTo>
                    <a:pt x="132" y="206"/>
                    <a:pt x="179" y="171"/>
                    <a:pt x="197" y="12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66" y="31"/>
                    <a:pt x="66" y="31"/>
                    <a:pt x="66" y="31"/>
                  </a:cubicBezTo>
                  <a:lnTo>
                    <a:pt x="84" y="66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3" name="Freeform 333"/>
            <p:cNvSpPr>
              <a:spLocks/>
            </p:cNvSpPr>
            <p:nvPr/>
          </p:nvSpPr>
          <p:spPr bwMode="auto">
            <a:xfrm>
              <a:off x="5536560" y="2616327"/>
              <a:ext cx="287471" cy="65708"/>
            </a:xfrm>
            <a:custGeom>
              <a:avLst/>
              <a:gdLst>
                <a:gd name="T0" fmla="*/ 218 w 245"/>
                <a:gd name="T1" fmla="*/ 0 h 56"/>
                <a:gd name="T2" fmla="*/ 218 w 245"/>
                <a:gd name="T3" fmla="*/ 29 h 56"/>
                <a:gd name="T4" fmla="*/ 28 w 245"/>
                <a:gd name="T5" fmla="*/ 29 h 56"/>
                <a:gd name="T6" fmla="*/ 28 w 245"/>
                <a:gd name="T7" fmla="*/ 0 h 56"/>
                <a:gd name="T8" fmla="*/ 0 w 245"/>
                <a:gd name="T9" fmla="*/ 0 h 56"/>
                <a:gd name="T10" fmla="*/ 0 w 245"/>
                <a:gd name="T11" fmla="*/ 56 h 56"/>
                <a:gd name="T12" fmla="*/ 245 w 245"/>
                <a:gd name="T13" fmla="*/ 56 h 56"/>
                <a:gd name="T14" fmla="*/ 245 w 245"/>
                <a:gd name="T15" fmla="*/ 0 h 56"/>
                <a:gd name="T16" fmla="*/ 218 w 245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56">
                  <a:moveTo>
                    <a:pt x="218" y="0"/>
                  </a:moveTo>
                  <a:lnTo>
                    <a:pt x="218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245" y="56"/>
                  </a:lnTo>
                  <a:lnTo>
                    <a:pt x="245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4" name="Freeform 334"/>
            <p:cNvSpPr>
              <a:spLocks/>
            </p:cNvSpPr>
            <p:nvPr/>
          </p:nvSpPr>
          <p:spPr bwMode="auto">
            <a:xfrm>
              <a:off x="5582321" y="2407471"/>
              <a:ext cx="195950" cy="208856"/>
            </a:xfrm>
            <a:custGeom>
              <a:avLst/>
              <a:gdLst>
                <a:gd name="T0" fmla="*/ 51 w 167"/>
                <a:gd name="T1" fmla="*/ 178 h 178"/>
                <a:gd name="T2" fmla="*/ 116 w 167"/>
                <a:gd name="T3" fmla="*/ 178 h 178"/>
                <a:gd name="T4" fmla="*/ 116 w 167"/>
                <a:gd name="T5" fmla="*/ 94 h 178"/>
                <a:gd name="T6" fmla="*/ 167 w 167"/>
                <a:gd name="T7" fmla="*/ 94 h 178"/>
                <a:gd name="T8" fmla="*/ 84 w 167"/>
                <a:gd name="T9" fmla="*/ 0 h 178"/>
                <a:gd name="T10" fmla="*/ 0 w 167"/>
                <a:gd name="T11" fmla="*/ 94 h 178"/>
                <a:gd name="T12" fmla="*/ 51 w 167"/>
                <a:gd name="T13" fmla="*/ 94 h 178"/>
                <a:gd name="T14" fmla="*/ 51 w 167"/>
                <a:gd name="T15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78">
                  <a:moveTo>
                    <a:pt x="51" y="178"/>
                  </a:moveTo>
                  <a:lnTo>
                    <a:pt x="116" y="178"/>
                  </a:lnTo>
                  <a:lnTo>
                    <a:pt x="116" y="94"/>
                  </a:lnTo>
                  <a:lnTo>
                    <a:pt x="167" y="94"/>
                  </a:lnTo>
                  <a:lnTo>
                    <a:pt x="84" y="0"/>
                  </a:lnTo>
                  <a:lnTo>
                    <a:pt x="0" y="94"/>
                  </a:lnTo>
                  <a:lnTo>
                    <a:pt x="51" y="94"/>
                  </a:lnTo>
                  <a:lnTo>
                    <a:pt x="51" y="178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135" name="Oval 70">
              <a:hlinkClick r:id="rId1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0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2"/>
    </mc:Choice>
    <mc:Fallback>
      <p:transition spd="slow" advTm="16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/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025570" y="1074329"/>
            <a:ext cx="2250688" cy="59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449148" y="1088246"/>
            <a:ext cx="2250688" cy="59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890666" y="1074329"/>
            <a:ext cx="2250688" cy="59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9390950" y="1076198"/>
            <a:ext cx="2250688" cy="59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50689" y="1142748"/>
            <a:ext cx="483420" cy="483420"/>
            <a:chOff x="3929070" y="1556792"/>
            <a:chExt cx="483420" cy="483420"/>
          </a:xfrm>
        </p:grpSpPr>
        <p:sp>
          <p:nvSpPr>
            <p:cNvPr id="167" name="Oval 399"/>
            <p:cNvSpPr>
              <a:spLocks noChangeArrowheads="1"/>
            </p:cNvSpPr>
            <p:nvPr/>
          </p:nvSpPr>
          <p:spPr bwMode="auto">
            <a:xfrm>
              <a:off x="3929070" y="1556792"/>
              <a:ext cx="483420" cy="483420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" name="Freeform 400"/>
            <p:cNvSpPr>
              <a:spLocks/>
            </p:cNvSpPr>
            <p:nvPr/>
          </p:nvSpPr>
          <p:spPr bwMode="auto">
            <a:xfrm>
              <a:off x="4071046" y="1744528"/>
              <a:ext cx="333232" cy="295684"/>
            </a:xfrm>
            <a:custGeom>
              <a:avLst/>
              <a:gdLst>
                <a:gd name="T0" fmla="*/ 116 w 177"/>
                <a:gd name="T1" fmla="*/ 0 h 157"/>
                <a:gd name="T2" fmla="*/ 0 w 177"/>
                <a:gd name="T3" fmla="*/ 105 h 157"/>
                <a:gd name="T4" fmla="*/ 52 w 177"/>
                <a:gd name="T5" fmla="*/ 157 h 157"/>
                <a:gd name="T6" fmla="*/ 53 w 177"/>
                <a:gd name="T7" fmla="*/ 157 h 157"/>
                <a:gd name="T8" fmla="*/ 177 w 177"/>
                <a:gd name="T9" fmla="*/ 61 h 157"/>
                <a:gd name="T10" fmla="*/ 116 w 177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157">
                  <a:moveTo>
                    <a:pt x="116" y="0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2" y="157"/>
                    <a:pt x="53" y="157"/>
                    <a:pt x="53" y="157"/>
                  </a:cubicBezTo>
                  <a:cubicBezTo>
                    <a:pt x="113" y="157"/>
                    <a:pt x="163" y="116"/>
                    <a:pt x="177" y="61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" name="Freeform 401"/>
            <p:cNvSpPr>
              <a:spLocks/>
            </p:cNvSpPr>
            <p:nvPr/>
          </p:nvSpPr>
          <p:spPr bwMode="auto">
            <a:xfrm>
              <a:off x="4071046" y="1655353"/>
              <a:ext cx="218243" cy="287471"/>
            </a:xfrm>
            <a:custGeom>
              <a:avLst/>
              <a:gdLst>
                <a:gd name="T0" fmla="*/ 186 w 186"/>
                <a:gd name="T1" fmla="*/ 245 h 245"/>
                <a:gd name="T2" fmla="*/ 0 w 186"/>
                <a:gd name="T3" fmla="*/ 245 h 245"/>
                <a:gd name="T4" fmla="*/ 0 w 186"/>
                <a:gd name="T5" fmla="*/ 0 h 245"/>
                <a:gd name="T6" fmla="*/ 111 w 186"/>
                <a:gd name="T7" fmla="*/ 0 h 245"/>
                <a:gd name="T8" fmla="*/ 186 w 186"/>
                <a:gd name="T9" fmla="*/ 76 h 245"/>
                <a:gd name="T10" fmla="*/ 186 w 186"/>
                <a:gd name="T11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" h="245">
                  <a:moveTo>
                    <a:pt x="186" y="245"/>
                  </a:moveTo>
                  <a:lnTo>
                    <a:pt x="0" y="245"/>
                  </a:lnTo>
                  <a:lnTo>
                    <a:pt x="0" y="0"/>
                  </a:lnTo>
                  <a:lnTo>
                    <a:pt x="111" y="0"/>
                  </a:lnTo>
                  <a:lnTo>
                    <a:pt x="186" y="76"/>
                  </a:lnTo>
                  <a:lnTo>
                    <a:pt x="186" y="245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" name="Freeform 402"/>
            <p:cNvSpPr>
              <a:spLocks/>
            </p:cNvSpPr>
            <p:nvPr/>
          </p:nvSpPr>
          <p:spPr bwMode="auto">
            <a:xfrm>
              <a:off x="4201288" y="1655353"/>
              <a:ext cx="88001" cy="89175"/>
            </a:xfrm>
            <a:custGeom>
              <a:avLst/>
              <a:gdLst>
                <a:gd name="T0" fmla="*/ 0 w 75"/>
                <a:gd name="T1" fmla="*/ 76 h 76"/>
                <a:gd name="T2" fmla="*/ 75 w 75"/>
                <a:gd name="T3" fmla="*/ 76 h 76"/>
                <a:gd name="T4" fmla="*/ 0 w 75"/>
                <a:gd name="T5" fmla="*/ 0 h 76"/>
                <a:gd name="T6" fmla="*/ 0 w 75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76">
                  <a:moveTo>
                    <a:pt x="0" y="76"/>
                  </a:moveTo>
                  <a:lnTo>
                    <a:pt x="75" y="76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72" name="文本框 171"/>
          <p:cNvSpPr txBox="1"/>
          <p:nvPr/>
        </p:nvSpPr>
        <p:spPr>
          <a:xfrm>
            <a:off x="2600261" y="1062764"/>
            <a:ext cx="14300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1234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库存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资源数</a:t>
            </a:r>
          </a:p>
        </p:txBody>
      </p:sp>
      <p:grpSp>
        <p:nvGrpSpPr>
          <p:cNvPr id="179" name="组合 178"/>
          <p:cNvGrpSpPr/>
          <p:nvPr/>
        </p:nvGrpSpPr>
        <p:grpSpPr>
          <a:xfrm>
            <a:off x="4509479" y="1163430"/>
            <a:ext cx="483420" cy="483420"/>
            <a:chOff x="4683535" y="1556792"/>
            <a:chExt cx="483420" cy="483420"/>
          </a:xfrm>
        </p:grpSpPr>
        <p:sp>
          <p:nvSpPr>
            <p:cNvPr id="173" name="Oval 393"/>
            <p:cNvSpPr>
              <a:spLocks noChangeArrowheads="1"/>
            </p:cNvSpPr>
            <p:nvPr/>
          </p:nvSpPr>
          <p:spPr bwMode="auto">
            <a:xfrm>
              <a:off x="4683535" y="1556792"/>
              <a:ext cx="483420" cy="483420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" name="Freeform 394"/>
            <p:cNvSpPr>
              <a:spLocks/>
            </p:cNvSpPr>
            <p:nvPr/>
          </p:nvSpPr>
          <p:spPr bwMode="auto">
            <a:xfrm>
              <a:off x="4818470" y="1791462"/>
              <a:ext cx="332058" cy="247577"/>
            </a:xfrm>
            <a:custGeom>
              <a:avLst/>
              <a:gdLst>
                <a:gd name="T0" fmla="*/ 76 w 176"/>
                <a:gd name="T1" fmla="*/ 131 h 131"/>
                <a:gd name="T2" fmla="*/ 176 w 176"/>
                <a:gd name="T3" fmla="*/ 52 h 131"/>
                <a:gd name="T4" fmla="*/ 123 w 176"/>
                <a:gd name="T5" fmla="*/ 0 h 131"/>
                <a:gd name="T6" fmla="*/ 0 w 176"/>
                <a:gd name="T7" fmla="*/ 55 h 131"/>
                <a:gd name="T8" fmla="*/ 76 w 176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1">
                  <a:moveTo>
                    <a:pt x="76" y="131"/>
                  </a:moveTo>
                  <a:cubicBezTo>
                    <a:pt x="121" y="124"/>
                    <a:pt x="159" y="93"/>
                    <a:pt x="176" y="52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76" y="131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" name="Freeform 395"/>
            <p:cNvSpPr>
              <a:spLocks/>
            </p:cNvSpPr>
            <p:nvPr/>
          </p:nvSpPr>
          <p:spPr bwMode="auto">
            <a:xfrm>
              <a:off x="4818470" y="1664740"/>
              <a:ext cx="177176" cy="229977"/>
            </a:xfrm>
            <a:custGeom>
              <a:avLst/>
              <a:gdLst>
                <a:gd name="T0" fmla="*/ 151 w 151"/>
                <a:gd name="T1" fmla="*/ 196 h 196"/>
                <a:gd name="T2" fmla="*/ 0 w 151"/>
                <a:gd name="T3" fmla="*/ 196 h 196"/>
                <a:gd name="T4" fmla="*/ 0 w 151"/>
                <a:gd name="T5" fmla="*/ 0 h 196"/>
                <a:gd name="T6" fmla="*/ 90 w 151"/>
                <a:gd name="T7" fmla="*/ 0 h 196"/>
                <a:gd name="T8" fmla="*/ 151 w 151"/>
                <a:gd name="T9" fmla="*/ 60 h 196"/>
                <a:gd name="T10" fmla="*/ 151 w 151"/>
                <a:gd name="T11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96">
                  <a:moveTo>
                    <a:pt x="151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0" y="0"/>
                  </a:lnTo>
                  <a:lnTo>
                    <a:pt x="151" y="60"/>
                  </a:lnTo>
                  <a:lnTo>
                    <a:pt x="151" y="196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" name="Freeform 396"/>
            <p:cNvSpPr>
              <a:spLocks/>
            </p:cNvSpPr>
            <p:nvPr/>
          </p:nvSpPr>
          <p:spPr bwMode="auto">
            <a:xfrm>
              <a:off x="4924071" y="1664740"/>
              <a:ext cx="71574" cy="70401"/>
            </a:xfrm>
            <a:custGeom>
              <a:avLst/>
              <a:gdLst>
                <a:gd name="T0" fmla="*/ 0 w 61"/>
                <a:gd name="T1" fmla="*/ 60 h 60"/>
                <a:gd name="T2" fmla="*/ 61 w 61"/>
                <a:gd name="T3" fmla="*/ 60 h 60"/>
                <a:gd name="T4" fmla="*/ 0 w 61"/>
                <a:gd name="T5" fmla="*/ 0 h 60"/>
                <a:gd name="T6" fmla="*/ 0 w 61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60">
                  <a:moveTo>
                    <a:pt x="0" y="60"/>
                  </a:moveTo>
                  <a:lnTo>
                    <a:pt x="61" y="60"/>
                  </a:lnTo>
                  <a:lnTo>
                    <a:pt x="0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ABB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" name="Freeform 397"/>
            <p:cNvSpPr>
              <a:spLocks/>
            </p:cNvSpPr>
            <p:nvPr/>
          </p:nvSpPr>
          <p:spPr bwMode="auto">
            <a:xfrm>
              <a:off x="4874791" y="1719888"/>
              <a:ext cx="174829" cy="232323"/>
            </a:xfrm>
            <a:custGeom>
              <a:avLst/>
              <a:gdLst>
                <a:gd name="T0" fmla="*/ 149 w 149"/>
                <a:gd name="T1" fmla="*/ 198 h 198"/>
                <a:gd name="T2" fmla="*/ 0 w 149"/>
                <a:gd name="T3" fmla="*/ 198 h 198"/>
                <a:gd name="T4" fmla="*/ 0 w 149"/>
                <a:gd name="T5" fmla="*/ 0 h 198"/>
                <a:gd name="T6" fmla="*/ 90 w 149"/>
                <a:gd name="T7" fmla="*/ 0 h 198"/>
                <a:gd name="T8" fmla="*/ 149 w 149"/>
                <a:gd name="T9" fmla="*/ 61 h 198"/>
                <a:gd name="T10" fmla="*/ 149 w 149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198">
                  <a:moveTo>
                    <a:pt x="149" y="198"/>
                  </a:moveTo>
                  <a:lnTo>
                    <a:pt x="0" y="198"/>
                  </a:lnTo>
                  <a:lnTo>
                    <a:pt x="0" y="0"/>
                  </a:lnTo>
                  <a:lnTo>
                    <a:pt x="90" y="0"/>
                  </a:lnTo>
                  <a:lnTo>
                    <a:pt x="149" y="61"/>
                  </a:lnTo>
                  <a:lnTo>
                    <a:pt x="149" y="198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8" name="Freeform 398"/>
            <p:cNvSpPr>
              <a:spLocks/>
            </p:cNvSpPr>
            <p:nvPr/>
          </p:nvSpPr>
          <p:spPr bwMode="auto">
            <a:xfrm>
              <a:off x="4980392" y="1719888"/>
              <a:ext cx="69228" cy="71574"/>
            </a:xfrm>
            <a:custGeom>
              <a:avLst/>
              <a:gdLst>
                <a:gd name="T0" fmla="*/ 0 w 59"/>
                <a:gd name="T1" fmla="*/ 61 h 61"/>
                <a:gd name="T2" fmla="*/ 59 w 59"/>
                <a:gd name="T3" fmla="*/ 61 h 61"/>
                <a:gd name="T4" fmla="*/ 0 w 59"/>
                <a:gd name="T5" fmla="*/ 0 h 61"/>
                <a:gd name="T6" fmla="*/ 0 w 59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61">
                  <a:moveTo>
                    <a:pt x="0" y="61"/>
                  </a:moveTo>
                  <a:lnTo>
                    <a:pt x="59" y="61"/>
                  </a:lnTo>
                  <a:lnTo>
                    <a:pt x="0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5125160" y="1054536"/>
            <a:ext cx="14300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789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全版权资源数</a:t>
            </a:r>
          </a:p>
        </p:txBody>
      </p:sp>
      <p:grpSp>
        <p:nvGrpSpPr>
          <p:cNvPr id="188" name="组合 187"/>
          <p:cNvGrpSpPr/>
          <p:nvPr/>
        </p:nvGrpSpPr>
        <p:grpSpPr>
          <a:xfrm>
            <a:off x="6957942" y="1128830"/>
            <a:ext cx="482247" cy="483420"/>
            <a:chOff x="5439172" y="1556792"/>
            <a:chExt cx="482247" cy="483420"/>
          </a:xfrm>
        </p:grpSpPr>
        <p:sp>
          <p:nvSpPr>
            <p:cNvPr id="181" name="Oval 386"/>
            <p:cNvSpPr>
              <a:spLocks noChangeArrowheads="1"/>
            </p:cNvSpPr>
            <p:nvPr/>
          </p:nvSpPr>
          <p:spPr bwMode="auto">
            <a:xfrm>
              <a:off x="5439172" y="1556792"/>
              <a:ext cx="482247" cy="483420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" name="Freeform 387"/>
            <p:cNvSpPr>
              <a:spLocks/>
            </p:cNvSpPr>
            <p:nvPr/>
          </p:nvSpPr>
          <p:spPr bwMode="auto">
            <a:xfrm>
              <a:off x="5579974" y="1744528"/>
              <a:ext cx="334405" cy="295684"/>
            </a:xfrm>
            <a:custGeom>
              <a:avLst/>
              <a:gdLst>
                <a:gd name="T0" fmla="*/ 116 w 177"/>
                <a:gd name="T1" fmla="*/ 0 h 157"/>
                <a:gd name="T2" fmla="*/ 0 w 177"/>
                <a:gd name="T3" fmla="*/ 105 h 157"/>
                <a:gd name="T4" fmla="*/ 52 w 177"/>
                <a:gd name="T5" fmla="*/ 157 h 157"/>
                <a:gd name="T6" fmla="*/ 53 w 177"/>
                <a:gd name="T7" fmla="*/ 157 h 157"/>
                <a:gd name="T8" fmla="*/ 177 w 177"/>
                <a:gd name="T9" fmla="*/ 61 h 157"/>
                <a:gd name="T10" fmla="*/ 116 w 177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157">
                  <a:moveTo>
                    <a:pt x="116" y="0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2" y="157"/>
                    <a:pt x="53" y="157"/>
                    <a:pt x="53" y="157"/>
                  </a:cubicBezTo>
                  <a:cubicBezTo>
                    <a:pt x="113" y="157"/>
                    <a:pt x="163" y="116"/>
                    <a:pt x="177" y="61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" name="Freeform 388"/>
            <p:cNvSpPr>
              <a:spLocks/>
            </p:cNvSpPr>
            <p:nvPr/>
          </p:nvSpPr>
          <p:spPr bwMode="auto">
            <a:xfrm>
              <a:off x="5579974" y="1655353"/>
              <a:ext cx="219417" cy="287471"/>
            </a:xfrm>
            <a:custGeom>
              <a:avLst/>
              <a:gdLst>
                <a:gd name="T0" fmla="*/ 187 w 187"/>
                <a:gd name="T1" fmla="*/ 245 h 245"/>
                <a:gd name="T2" fmla="*/ 0 w 187"/>
                <a:gd name="T3" fmla="*/ 245 h 245"/>
                <a:gd name="T4" fmla="*/ 0 w 187"/>
                <a:gd name="T5" fmla="*/ 0 h 245"/>
                <a:gd name="T6" fmla="*/ 111 w 187"/>
                <a:gd name="T7" fmla="*/ 0 h 245"/>
                <a:gd name="T8" fmla="*/ 187 w 187"/>
                <a:gd name="T9" fmla="*/ 76 h 245"/>
                <a:gd name="T10" fmla="*/ 187 w 187"/>
                <a:gd name="T11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245">
                  <a:moveTo>
                    <a:pt x="187" y="245"/>
                  </a:moveTo>
                  <a:lnTo>
                    <a:pt x="0" y="245"/>
                  </a:lnTo>
                  <a:lnTo>
                    <a:pt x="0" y="0"/>
                  </a:lnTo>
                  <a:lnTo>
                    <a:pt x="111" y="0"/>
                  </a:lnTo>
                  <a:lnTo>
                    <a:pt x="187" y="76"/>
                  </a:lnTo>
                  <a:lnTo>
                    <a:pt x="187" y="245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" name="Freeform 389"/>
            <p:cNvSpPr>
              <a:spLocks/>
            </p:cNvSpPr>
            <p:nvPr/>
          </p:nvSpPr>
          <p:spPr bwMode="auto">
            <a:xfrm>
              <a:off x="5710216" y="1655353"/>
              <a:ext cx="89175" cy="89175"/>
            </a:xfrm>
            <a:custGeom>
              <a:avLst/>
              <a:gdLst>
                <a:gd name="T0" fmla="*/ 0 w 76"/>
                <a:gd name="T1" fmla="*/ 76 h 76"/>
                <a:gd name="T2" fmla="*/ 76 w 76"/>
                <a:gd name="T3" fmla="*/ 76 h 76"/>
                <a:gd name="T4" fmla="*/ 0 w 76"/>
                <a:gd name="T5" fmla="*/ 0 h 76"/>
                <a:gd name="T6" fmla="*/ 0 w 76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76">
                  <a:moveTo>
                    <a:pt x="0" y="76"/>
                  </a:moveTo>
                  <a:lnTo>
                    <a:pt x="76" y="76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" name="Rectangle 390"/>
            <p:cNvSpPr>
              <a:spLocks noChangeArrowheads="1"/>
            </p:cNvSpPr>
            <p:nvPr/>
          </p:nvSpPr>
          <p:spPr bwMode="auto">
            <a:xfrm>
              <a:off x="5628082" y="1766822"/>
              <a:ext cx="62188" cy="22294"/>
            </a:xfrm>
            <a:prstGeom prst="rect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6" name="Rectangle 391"/>
            <p:cNvSpPr>
              <a:spLocks noChangeArrowheads="1"/>
            </p:cNvSpPr>
            <p:nvPr/>
          </p:nvSpPr>
          <p:spPr bwMode="auto">
            <a:xfrm>
              <a:off x="5628082" y="1812582"/>
              <a:ext cx="122028" cy="19947"/>
            </a:xfrm>
            <a:prstGeom prst="rect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" name="Rectangle 392"/>
            <p:cNvSpPr>
              <a:spLocks noChangeArrowheads="1"/>
            </p:cNvSpPr>
            <p:nvPr/>
          </p:nvSpPr>
          <p:spPr bwMode="auto">
            <a:xfrm>
              <a:off x="5628082" y="1855996"/>
              <a:ext cx="122028" cy="19947"/>
            </a:xfrm>
            <a:prstGeom prst="rect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7523501" y="1018749"/>
            <a:ext cx="14300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345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发行权资源数</a:t>
            </a:r>
          </a:p>
        </p:txBody>
      </p:sp>
      <p:grpSp>
        <p:nvGrpSpPr>
          <p:cNvPr id="203" name="组合 202"/>
          <p:cNvGrpSpPr/>
          <p:nvPr/>
        </p:nvGrpSpPr>
        <p:grpSpPr>
          <a:xfrm>
            <a:off x="9485884" y="1130003"/>
            <a:ext cx="483420" cy="482247"/>
            <a:chOff x="3174606" y="5333807"/>
            <a:chExt cx="483420" cy="482247"/>
          </a:xfrm>
        </p:grpSpPr>
        <p:sp>
          <p:nvSpPr>
            <p:cNvPr id="197" name="Oval 46"/>
            <p:cNvSpPr>
              <a:spLocks noChangeArrowheads="1"/>
            </p:cNvSpPr>
            <p:nvPr/>
          </p:nvSpPr>
          <p:spPr bwMode="auto">
            <a:xfrm>
              <a:off x="3174606" y="5333807"/>
              <a:ext cx="483420" cy="482247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8" name="Freeform 47"/>
            <p:cNvSpPr>
              <a:spLocks/>
            </p:cNvSpPr>
            <p:nvPr/>
          </p:nvSpPr>
          <p:spPr bwMode="auto">
            <a:xfrm>
              <a:off x="3283727" y="5507463"/>
              <a:ext cx="371952" cy="303898"/>
            </a:xfrm>
            <a:custGeom>
              <a:avLst/>
              <a:gdLst>
                <a:gd name="T0" fmla="*/ 197 w 197"/>
                <a:gd name="T1" fmla="*/ 52 h 161"/>
                <a:gd name="T2" fmla="*/ 146 w 197"/>
                <a:gd name="T3" fmla="*/ 1 h 161"/>
                <a:gd name="T4" fmla="*/ 76 w 197"/>
                <a:gd name="T5" fmla="*/ 55 h 161"/>
                <a:gd name="T6" fmla="*/ 22 w 197"/>
                <a:gd name="T7" fmla="*/ 0 h 161"/>
                <a:gd name="T8" fmla="*/ 0 w 197"/>
                <a:gd name="T9" fmla="*/ 18 h 161"/>
                <a:gd name="T10" fmla="*/ 43 w 197"/>
                <a:gd name="T11" fmla="*/ 60 h 161"/>
                <a:gd name="T12" fmla="*/ 32 w 197"/>
                <a:gd name="T13" fmla="*/ 70 h 161"/>
                <a:gd name="T14" fmla="*/ 43 w 197"/>
                <a:gd name="T15" fmla="*/ 81 h 161"/>
                <a:gd name="T16" fmla="*/ 35 w 197"/>
                <a:gd name="T17" fmla="*/ 87 h 161"/>
                <a:gd name="T18" fmla="*/ 55 w 197"/>
                <a:gd name="T19" fmla="*/ 108 h 161"/>
                <a:gd name="T20" fmla="*/ 49 w 197"/>
                <a:gd name="T21" fmla="*/ 114 h 161"/>
                <a:gd name="T22" fmla="*/ 97 w 197"/>
                <a:gd name="T23" fmla="*/ 161 h 161"/>
                <a:gd name="T24" fmla="*/ 197 w 197"/>
                <a:gd name="T25" fmla="*/ 5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61">
                  <a:moveTo>
                    <a:pt x="197" y="52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97" y="161"/>
                    <a:pt x="97" y="161"/>
                    <a:pt x="97" y="161"/>
                  </a:cubicBezTo>
                  <a:cubicBezTo>
                    <a:pt x="150" y="150"/>
                    <a:pt x="190" y="106"/>
                    <a:pt x="197" y="52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9" name="Freeform 48"/>
            <p:cNvSpPr>
              <a:spLocks/>
            </p:cNvSpPr>
            <p:nvPr/>
          </p:nvSpPr>
          <p:spPr bwMode="auto">
            <a:xfrm>
              <a:off x="3271994" y="5507463"/>
              <a:ext cx="238190" cy="164269"/>
            </a:xfrm>
            <a:custGeom>
              <a:avLst/>
              <a:gdLst>
                <a:gd name="T0" fmla="*/ 46 w 203"/>
                <a:gd name="T1" fmla="*/ 0 h 140"/>
                <a:gd name="T2" fmla="*/ 46 w 203"/>
                <a:gd name="T3" fmla="*/ 0 h 140"/>
                <a:gd name="T4" fmla="*/ 0 w 203"/>
                <a:gd name="T5" fmla="*/ 0 h 140"/>
                <a:gd name="T6" fmla="*/ 10 w 203"/>
                <a:gd name="T7" fmla="*/ 29 h 140"/>
                <a:gd name="T8" fmla="*/ 26 w 203"/>
                <a:gd name="T9" fmla="*/ 29 h 140"/>
                <a:gd name="T10" fmla="*/ 66 w 203"/>
                <a:gd name="T11" fmla="*/ 140 h 140"/>
                <a:gd name="T12" fmla="*/ 66 w 203"/>
                <a:gd name="T13" fmla="*/ 140 h 140"/>
                <a:gd name="T14" fmla="*/ 193 w 203"/>
                <a:gd name="T15" fmla="*/ 140 h 140"/>
                <a:gd name="T16" fmla="*/ 203 w 203"/>
                <a:gd name="T17" fmla="*/ 112 h 140"/>
                <a:gd name="T18" fmla="*/ 86 w 203"/>
                <a:gd name="T19" fmla="*/ 112 h 140"/>
                <a:gd name="T20" fmla="*/ 46 w 203"/>
                <a:gd name="T2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40">
                  <a:moveTo>
                    <a:pt x="46" y="0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10" y="29"/>
                  </a:lnTo>
                  <a:lnTo>
                    <a:pt x="26" y="29"/>
                  </a:lnTo>
                  <a:lnTo>
                    <a:pt x="66" y="140"/>
                  </a:lnTo>
                  <a:lnTo>
                    <a:pt x="66" y="140"/>
                  </a:lnTo>
                  <a:lnTo>
                    <a:pt x="193" y="140"/>
                  </a:lnTo>
                  <a:lnTo>
                    <a:pt x="203" y="112"/>
                  </a:lnTo>
                  <a:lnTo>
                    <a:pt x="86" y="11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0" name="Oval 49"/>
            <p:cNvSpPr>
              <a:spLocks noChangeArrowheads="1"/>
            </p:cNvSpPr>
            <p:nvPr/>
          </p:nvSpPr>
          <p:spPr bwMode="auto">
            <a:xfrm>
              <a:off x="3436263" y="5684639"/>
              <a:ext cx="43414" cy="43414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1" name="Oval 50"/>
            <p:cNvSpPr>
              <a:spLocks noChangeArrowheads="1"/>
            </p:cNvSpPr>
            <p:nvPr/>
          </p:nvSpPr>
          <p:spPr bwMode="auto">
            <a:xfrm>
              <a:off x="3370555" y="5684639"/>
              <a:ext cx="43414" cy="43414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2" name="Freeform 51"/>
            <p:cNvSpPr>
              <a:spLocks/>
            </p:cNvSpPr>
            <p:nvPr/>
          </p:nvSpPr>
          <p:spPr bwMode="auto">
            <a:xfrm>
              <a:off x="3348262" y="5507463"/>
              <a:ext cx="211203" cy="110295"/>
            </a:xfrm>
            <a:custGeom>
              <a:avLst/>
              <a:gdLst>
                <a:gd name="T0" fmla="*/ 0 w 180"/>
                <a:gd name="T1" fmla="*/ 0 h 94"/>
                <a:gd name="T2" fmla="*/ 34 w 180"/>
                <a:gd name="T3" fmla="*/ 94 h 94"/>
                <a:gd name="T4" fmla="*/ 146 w 180"/>
                <a:gd name="T5" fmla="*/ 94 h 94"/>
                <a:gd name="T6" fmla="*/ 180 w 180"/>
                <a:gd name="T7" fmla="*/ 1 h 94"/>
                <a:gd name="T8" fmla="*/ 0 w 180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94">
                  <a:moveTo>
                    <a:pt x="0" y="0"/>
                  </a:moveTo>
                  <a:lnTo>
                    <a:pt x="34" y="94"/>
                  </a:lnTo>
                  <a:lnTo>
                    <a:pt x="146" y="94"/>
                  </a:lnTo>
                  <a:lnTo>
                    <a:pt x="18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4" name="文本框 203"/>
          <p:cNvSpPr txBox="1"/>
          <p:nvPr/>
        </p:nvSpPr>
        <p:spPr>
          <a:xfrm>
            <a:off x="9941401" y="1040109"/>
            <a:ext cx="17586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111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新购版权权资源数</a:t>
            </a:r>
          </a:p>
        </p:txBody>
      </p:sp>
      <p:sp>
        <p:nvSpPr>
          <p:cNvPr id="205" name="矩形 204"/>
          <p:cNvSpPr/>
          <p:nvPr/>
        </p:nvSpPr>
        <p:spPr>
          <a:xfrm>
            <a:off x="2025570" y="1746736"/>
            <a:ext cx="2250688" cy="175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2025570" y="1746736"/>
            <a:ext cx="22506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>
          <a:xfrm>
            <a:off x="2025570" y="2210765"/>
            <a:ext cx="2267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2009221" y="1874321"/>
            <a:ext cx="1154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信息公告</a:t>
            </a:r>
          </a:p>
        </p:txBody>
      </p:sp>
      <p:pic>
        <p:nvPicPr>
          <p:cNvPr id="210" name="图片 2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361" y="1898942"/>
            <a:ext cx="567943" cy="243404"/>
          </a:xfrm>
          <a:prstGeom prst="rect">
            <a:avLst/>
          </a:prstGeom>
        </p:spPr>
      </p:pic>
      <p:sp>
        <p:nvSpPr>
          <p:cNvPr id="211" name="矩形 210"/>
          <p:cNvSpPr/>
          <p:nvPr/>
        </p:nvSpPr>
        <p:spPr>
          <a:xfrm>
            <a:off x="4460935" y="1735819"/>
            <a:ext cx="2250688" cy="175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4460935" y="1735819"/>
            <a:ext cx="22506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3" name="直接连接符 212"/>
          <p:cNvCxnSpPr/>
          <p:nvPr/>
        </p:nvCxnSpPr>
        <p:spPr>
          <a:xfrm>
            <a:off x="4460935" y="2199848"/>
            <a:ext cx="2267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/>
          <p:cNvSpPr txBox="1"/>
          <p:nvPr/>
        </p:nvSpPr>
        <p:spPr>
          <a:xfrm>
            <a:off x="4444586" y="1863404"/>
            <a:ext cx="1154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更新记录</a:t>
            </a:r>
          </a:p>
        </p:txBody>
      </p:sp>
      <p:pic>
        <p:nvPicPr>
          <p:cNvPr id="215" name="图片 2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726" y="1888025"/>
            <a:ext cx="567943" cy="243404"/>
          </a:xfrm>
          <a:prstGeom prst="rect">
            <a:avLst/>
          </a:prstGeom>
        </p:spPr>
      </p:pic>
      <p:sp>
        <p:nvSpPr>
          <p:cNvPr id="216" name="矩形 215"/>
          <p:cNvSpPr/>
          <p:nvPr/>
        </p:nvSpPr>
        <p:spPr>
          <a:xfrm>
            <a:off x="6902524" y="1735819"/>
            <a:ext cx="2250688" cy="175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902524" y="1735819"/>
            <a:ext cx="225068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8" name="直接连接符 217"/>
          <p:cNvCxnSpPr/>
          <p:nvPr/>
        </p:nvCxnSpPr>
        <p:spPr>
          <a:xfrm>
            <a:off x="6902524" y="2199848"/>
            <a:ext cx="22670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/>
          <p:cNvSpPr txBox="1"/>
          <p:nvPr/>
        </p:nvSpPr>
        <p:spPr>
          <a:xfrm>
            <a:off x="6886175" y="1863404"/>
            <a:ext cx="1416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权利到期提醒</a:t>
            </a:r>
          </a:p>
        </p:txBody>
      </p:sp>
      <p:pic>
        <p:nvPicPr>
          <p:cNvPr id="220" name="图片 2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315" y="1888025"/>
            <a:ext cx="567943" cy="243404"/>
          </a:xfrm>
          <a:prstGeom prst="rect">
            <a:avLst/>
          </a:prstGeom>
        </p:spPr>
      </p:pic>
      <p:sp>
        <p:nvSpPr>
          <p:cNvPr id="221" name="矩形 220"/>
          <p:cNvSpPr/>
          <p:nvPr/>
        </p:nvSpPr>
        <p:spPr>
          <a:xfrm>
            <a:off x="9427667" y="1723584"/>
            <a:ext cx="2250688" cy="175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9427667" y="1723584"/>
            <a:ext cx="225068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3" name="直接连接符 222"/>
          <p:cNvCxnSpPr/>
          <p:nvPr/>
        </p:nvCxnSpPr>
        <p:spPr>
          <a:xfrm>
            <a:off x="9427667" y="2187613"/>
            <a:ext cx="22670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9411318" y="1851169"/>
            <a:ext cx="1416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授权到期提醒</a:t>
            </a:r>
          </a:p>
        </p:txBody>
      </p:sp>
      <p:pic>
        <p:nvPicPr>
          <p:cNvPr id="225" name="图片 2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8458" y="1875790"/>
            <a:ext cx="567943" cy="243404"/>
          </a:xfrm>
          <a:prstGeom prst="rect">
            <a:avLst/>
          </a:prstGeom>
        </p:spPr>
      </p:pic>
      <p:sp>
        <p:nvSpPr>
          <p:cNvPr id="226" name="矩形 225"/>
          <p:cNvSpPr/>
          <p:nvPr/>
        </p:nvSpPr>
        <p:spPr>
          <a:xfrm>
            <a:off x="2025570" y="3634451"/>
            <a:ext cx="9652785" cy="3223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2022687" y="3634451"/>
            <a:ext cx="9682588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9" name="直接连接符 228"/>
          <p:cNvCxnSpPr/>
          <p:nvPr/>
        </p:nvCxnSpPr>
        <p:spPr>
          <a:xfrm>
            <a:off x="2016140" y="3960840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文本框 230"/>
          <p:cNvSpPr txBox="1"/>
          <p:nvPr/>
        </p:nvSpPr>
        <p:spPr>
          <a:xfrm>
            <a:off x="2065502" y="3669276"/>
            <a:ext cx="90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sp>
        <p:nvSpPr>
          <p:cNvPr id="232" name="文本框 231"/>
          <p:cNvSpPr txBox="1"/>
          <p:nvPr/>
        </p:nvSpPr>
        <p:spPr>
          <a:xfrm>
            <a:off x="10174148" y="3647473"/>
            <a:ext cx="13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本部资源</a:t>
            </a:r>
          </a:p>
        </p:txBody>
      </p:sp>
      <p:pic>
        <p:nvPicPr>
          <p:cNvPr id="233" name="图片 2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4887" y="3688557"/>
            <a:ext cx="152400" cy="247650"/>
          </a:xfrm>
          <a:prstGeom prst="rect">
            <a:avLst/>
          </a:prstGeom>
        </p:spPr>
      </p:pic>
      <p:graphicFrame>
        <p:nvGraphicFramePr>
          <p:cNvPr id="234" name="表格 233"/>
          <p:cNvGraphicFramePr>
            <a:graphicFrameLocks noGrp="1"/>
          </p:cNvGraphicFramePr>
          <p:nvPr/>
        </p:nvGraphicFramePr>
        <p:xfrm>
          <a:off x="2112739" y="4167546"/>
          <a:ext cx="911454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091">
                  <a:extLst>
                    <a:ext uri="{9D8B030D-6E8A-4147-A177-3AD203B41FA5}">
                      <a16:colId xmlns:a16="http://schemas.microsoft.com/office/drawing/2014/main" val="2633020771"/>
                    </a:ext>
                  </a:extLst>
                </a:gridCol>
                <a:gridCol w="1519091">
                  <a:extLst>
                    <a:ext uri="{9D8B030D-6E8A-4147-A177-3AD203B41FA5}">
                      <a16:colId xmlns:a16="http://schemas.microsoft.com/office/drawing/2014/main" val="2717133248"/>
                    </a:ext>
                  </a:extLst>
                </a:gridCol>
                <a:gridCol w="1519091">
                  <a:extLst>
                    <a:ext uri="{9D8B030D-6E8A-4147-A177-3AD203B41FA5}">
                      <a16:colId xmlns:a16="http://schemas.microsoft.com/office/drawing/2014/main" val="934478158"/>
                    </a:ext>
                  </a:extLst>
                </a:gridCol>
                <a:gridCol w="1519091">
                  <a:extLst>
                    <a:ext uri="{9D8B030D-6E8A-4147-A177-3AD203B41FA5}">
                      <a16:colId xmlns:a16="http://schemas.microsoft.com/office/drawing/2014/main" val="4002131722"/>
                    </a:ext>
                  </a:extLst>
                </a:gridCol>
                <a:gridCol w="1519091">
                  <a:extLst>
                    <a:ext uri="{9D8B030D-6E8A-4147-A177-3AD203B41FA5}">
                      <a16:colId xmlns:a16="http://schemas.microsoft.com/office/drawing/2014/main" val="2439119245"/>
                    </a:ext>
                  </a:extLst>
                </a:gridCol>
                <a:gridCol w="1519091">
                  <a:extLst>
                    <a:ext uri="{9D8B030D-6E8A-4147-A177-3AD203B41FA5}">
                      <a16:colId xmlns:a16="http://schemas.microsoft.com/office/drawing/2014/main" val="720213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资源名称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资源类型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权利主体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权利来源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权利状况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资源详情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嫁我一次好吗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歌曲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大地制作有限公司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采购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出版发行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u="sng" dirty="0" smtClean="0">
                          <a:solidFill>
                            <a:schemeClr val="accen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查看</a:t>
                      </a:r>
                      <a:endParaRPr lang="zh-CN" altLang="en-US" sz="1050" b="1" u="sng" dirty="0">
                        <a:solidFill>
                          <a:schemeClr val="accent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8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孔子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电影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大地时代文化传播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主控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无限制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u="sng" dirty="0" smtClean="0">
                          <a:solidFill>
                            <a:schemeClr val="accen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查看</a:t>
                      </a:r>
                      <a:endParaRPr lang="zh-CN" altLang="en-US" sz="1050" b="1" u="sng" dirty="0">
                        <a:solidFill>
                          <a:schemeClr val="accent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7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机器人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美术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大地时代文化传播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职务创作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无限制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u="sng" dirty="0" smtClean="0">
                          <a:solidFill>
                            <a:schemeClr val="accen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查看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45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海德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剧本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大地时代文化传播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聘用编剧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无限制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u="sng" dirty="0" smtClean="0">
                          <a:solidFill>
                            <a:schemeClr val="accen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查看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1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美国制造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电影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大地时代电影发行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引进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发行权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u="sng" dirty="0" smtClean="0">
                          <a:solidFill>
                            <a:schemeClr val="accen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查看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64785"/>
                  </a:ext>
                </a:extLst>
              </a:tr>
            </a:tbl>
          </a:graphicData>
        </a:graphic>
      </p:graphicFrame>
      <p:pic>
        <p:nvPicPr>
          <p:cNvPr id="235" name="图片 2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9544" y="6433482"/>
            <a:ext cx="2000250" cy="438150"/>
          </a:xfrm>
          <a:prstGeom prst="rect">
            <a:avLst/>
          </a:prstGeom>
        </p:spPr>
      </p:pic>
      <p:sp>
        <p:nvSpPr>
          <p:cNvPr id="152" name="文本框 151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pic>
        <p:nvPicPr>
          <p:cNvPr id="153" name="图片 1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55" name="文本框 154"/>
          <p:cNvSpPr txBox="1"/>
          <p:nvPr/>
        </p:nvSpPr>
        <p:spPr>
          <a:xfrm>
            <a:off x="160702" y="2806501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160701" y="3231321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</a:p>
        </p:txBody>
      </p:sp>
      <p:pic>
        <p:nvPicPr>
          <p:cNvPr id="162" name="图片 1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1271" y="2926256"/>
            <a:ext cx="124673" cy="151119"/>
          </a:xfrm>
          <a:prstGeom prst="rect">
            <a:avLst/>
          </a:prstGeom>
        </p:spPr>
      </p:pic>
      <p:pic>
        <p:nvPicPr>
          <p:cNvPr id="163" name="图片 1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1270" y="3283775"/>
            <a:ext cx="124673" cy="151119"/>
          </a:xfrm>
          <a:prstGeom prst="rect">
            <a:avLst/>
          </a:prstGeom>
        </p:spPr>
      </p:pic>
      <p:sp>
        <p:nvSpPr>
          <p:cNvPr id="129" name="文本框 128"/>
          <p:cNvSpPr txBox="1"/>
          <p:nvPr/>
        </p:nvSpPr>
        <p:spPr>
          <a:xfrm>
            <a:off x="586536" y="3782103"/>
            <a:ext cx="99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制作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586536" y="4062693"/>
            <a:ext cx="96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投资</a:t>
            </a:r>
          </a:p>
        </p:txBody>
      </p:sp>
      <p:sp>
        <p:nvSpPr>
          <p:cNvPr id="131" name="文本框 130"/>
          <p:cNvSpPr txBox="1"/>
          <p:nvPr/>
        </p:nvSpPr>
        <p:spPr>
          <a:xfrm>
            <a:off x="586536" y="4351533"/>
            <a:ext cx="84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发行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573232" y="4663517"/>
            <a:ext cx="84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衍生品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573232" y="4978885"/>
            <a:ext cx="84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出版</a:t>
            </a:r>
          </a:p>
        </p:txBody>
      </p:sp>
      <p:pic>
        <p:nvPicPr>
          <p:cNvPr id="135" name="图片 134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1235" y="3824111"/>
            <a:ext cx="152400" cy="247650"/>
          </a:xfrm>
          <a:prstGeom prst="rect">
            <a:avLst/>
          </a:prstGeom>
        </p:spPr>
      </p:pic>
      <p:pic>
        <p:nvPicPr>
          <p:cNvPr id="136" name="图片 13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15" y="4092757"/>
            <a:ext cx="152400" cy="247650"/>
          </a:xfrm>
          <a:prstGeom prst="rect">
            <a:avLst/>
          </a:prstGeom>
        </p:spPr>
      </p:pic>
      <p:pic>
        <p:nvPicPr>
          <p:cNvPr id="137" name="图片 136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7067" y="4382311"/>
            <a:ext cx="152400" cy="247650"/>
          </a:xfrm>
          <a:prstGeom prst="rect">
            <a:avLst/>
          </a:prstGeom>
        </p:spPr>
      </p:pic>
      <p:pic>
        <p:nvPicPr>
          <p:cNvPr id="138" name="图片 13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7010" y="4682415"/>
            <a:ext cx="152400" cy="247650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1673" y="5006920"/>
            <a:ext cx="152400" cy="247650"/>
          </a:xfrm>
          <a:prstGeom prst="rect">
            <a:avLst/>
          </a:prstGeom>
        </p:spPr>
      </p:pic>
      <p:sp>
        <p:nvSpPr>
          <p:cNvPr id="149" name="文本框 148"/>
          <p:cNvSpPr txBox="1"/>
          <p:nvPr/>
        </p:nvSpPr>
        <p:spPr>
          <a:xfrm>
            <a:off x="588703" y="3529630"/>
            <a:ext cx="99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预立项</a:t>
            </a:r>
          </a:p>
        </p:txBody>
      </p:sp>
      <p:pic>
        <p:nvPicPr>
          <p:cNvPr id="150" name="图片 149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3402" y="3571638"/>
            <a:ext cx="152400" cy="247650"/>
          </a:xfrm>
          <a:prstGeom prst="rect">
            <a:avLst/>
          </a:prstGeom>
        </p:spPr>
      </p:pic>
      <p:grpSp>
        <p:nvGrpSpPr>
          <p:cNvPr id="191" name="组合 190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192" name="Oval 70">
              <a:hlinkClick r:id="rId1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04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77"/>
    </mc:Choice>
    <mc:Fallback>
      <p:transition spd="slow" advTm="22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163622830"/>
              </p:ext>
            </p:extLst>
          </p:nvPr>
        </p:nvGraphicFramePr>
        <p:xfrm>
          <a:off x="1992773" y="1134612"/>
          <a:ext cx="9239077" cy="95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矩形 2"/>
          <p:cNvSpPr/>
          <p:nvPr/>
        </p:nvSpPr>
        <p:spPr>
          <a:xfrm>
            <a:off x="2389698" y="1095285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954600" y="1108535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992773" y="2224383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098207" y="238026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资源类型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069370" y="240689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515656" y="2402048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资源名称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5486819" y="2428681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831341" y="2415510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权利来源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7802504" y="2442143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9492626" y="2442143"/>
            <a:ext cx="1209531" cy="26816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查询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1998797" y="2932979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087669" y="3043451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ID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3094754" y="3068907"/>
            <a:ext cx="1209531" cy="2681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488642" y="306515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资源名称</a:t>
            </a:r>
          </a:p>
        </p:txBody>
      </p:sp>
      <p:sp>
        <p:nvSpPr>
          <p:cNvPr id="88" name="圆角矩形 87"/>
          <p:cNvSpPr/>
          <p:nvPr/>
        </p:nvSpPr>
        <p:spPr>
          <a:xfrm>
            <a:off x="5459805" y="309178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831341" y="306515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资源类型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7802504" y="309178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8743229" y="3146146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105920" y="3496166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权利来源</a:t>
            </a:r>
          </a:p>
        </p:txBody>
      </p:sp>
      <p:sp>
        <p:nvSpPr>
          <p:cNvPr id="93" name="圆角矩形 92"/>
          <p:cNvSpPr/>
          <p:nvPr/>
        </p:nvSpPr>
        <p:spPr>
          <a:xfrm>
            <a:off x="3100233" y="3522799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500469" y="3522799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创作时间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5471632" y="3549432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831341" y="352699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版本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7802504" y="355362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>
            <a:off x="2053056" y="4658124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2074386" y="3962990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资源并列名</a:t>
            </a:r>
          </a:p>
        </p:txBody>
      </p:sp>
      <p:sp>
        <p:nvSpPr>
          <p:cNvPr id="132" name="圆角矩形 131"/>
          <p:cNvSpPr/>
          <p:nvPr/>
        </p:nvSpPr>
        <p:spPr>
          <a:xfrm>
            <a:off x="3080274" y="3989623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4512893" y="3936150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单集时长</a:t>
            </a:r>
          </a:p>
        </p:txBody>
      </p:sp>
      <p:sp>
        <p:nvSpPr>
          <p:cNvPr id="135" name="圆角矩形 134"/>
          <p:cNvSpPr/>
          <p:nvPr/>
        </p:nvSpPr>
        <p:spPr>
          <a:xfrm>
            <a:off x="5484056" y="3962783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792417" y="3944974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总集数</a:t>
            </a:r>
          </a:p>
        </p:txBody>
      </p:sp>
      <p:sp>
        <p:nvSpPr>
          <p:cNvPr id="137" name="圆角矩形 136"/>
          <p:cNvSpPr/>
          <p:nvPr/>
        </p:nvSpPr>
        <p:spPr>
          <a:xfrm>
            <a:off x="7798305" y="3971607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2065755" y="4736512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制作方</a:t>
            </a:r>
          </a:p>
        </p:txBody>
      </p:sp>
      <p:sp>
        <p:nvSpPr>
          <p:cNvPr id="146" name="圆角矩形 145"/>
          <p:cNvSpPr/>
          <p:nvPr/>
        </p:nvSpPr>
        <p:spPr>
          <a:xfrm>
            <a:off x="3036918" y="4728420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9176778" y="3516624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题材类型</a:t>
            </a:r>
          </a:p>
        </p:txBody>
      </p:sp>
      <p:sp>
        <p:nvSpPr>
          <p:cNvPr id="151" name="圆角矩形 150"/>
          <p:cNvSpPr/>
          <p:nvPr/>
        </p:nvSpPr>
        <p:spPr>
          <a:xfrm>
            <a:off x="10147941" y="3543257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2" name="等腰三角形 151"/>
          <p:cNvSpPr/>
          <p:nvPr/>
        </p:nvSpPr>
        <p:spPr>
          <a:xfrm rot="10800000">
            <a:off x="11050119" y="3587477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2065755" y="5188321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导演</a:t>
            </a:r>
          </a:p>
        </p:txBody>
      </p:sp>
      <p:sp>
        <p:nvSpPr>
          <p:cNvPr id="182" name="圆角矩形 181"/>
          <p:cNvSpPr/>
          <p:nvPr/>
        </p:nvSpPr>
        <p:spPr>
          <a:xfrm>
            <a:off x="3036918" y="5214954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495818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重置</a:t>
            </a:r>
          </a:p>
        </p:txBody>
      </p:sp>
      <p:sp>
        <p:nvSpPr>
          <p:cNvPr id="194" name="圆角矩形 193"/>
          <p:cNvSpPr/>
          <p:nvPr/>
        </p:nvSpPr>
        <p:spPr>
          <a:xfrm>
            <a:off x="9492626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保存</a:t>
            </a:r>
          </a:p>
        </p:txBody>
      </p:sp>
      <p:sp>
        <p:nvSpPr>
          <p:cNvPr id="195" name="圆角矩形 194">
            <a:hlinkClick r:id="rId9" action="ppaction://hlinksldjump"/>
          </p:cNvPr>
          <p:cNvSpPr/>
          <p:nvPr/>
        </p:nvSpPr>
        <p:spPr>
          <a:xfrm>
            <a:off x="10502636" y="6123007"/>
            <a:ext cx="775504" cy="2662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下一步</a:t>
            </a:r>
          </a:p>
        </p:txBody>
      </p:sp>
      <p:sp>
        <p:nvSpPr>
          <p:cNvPr id="162" name="文本框 161"/>
          <p:cNvSpPr txBox="1"/>
          <p:nvPr/>
        </p:nvSpPr>
        <p:spPr>
          <a:xfrm>
            <a:off x="2055858" y="5653979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编剧</a:t>
            </a:r>
          </a:p>
        </p:txBody>
      </p:sp>
      <p:sp>
        <p:nvSpPr>
          <p:cNvPr id="163" name="圆角矩形 162"/>
          <p:cNvSpPr/>
          <p:nvPr/>
        </p:nvSpPr>
        <p:spPr>
          <a:xfrm>
            <a:off x="3027021" y="5680612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2074386" y="4321722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内容简介</a:t>
            </a:r>
          </a:p>
        </p:txBody>
      </p:sp>
      <p:sp>
        <p:nvSpPr>
          <p:cNvPr id="204" name="圆角矩形 203"/>
          <p:cNvSpPr/>
          <p:nvPr/>
        </p:nvSpPr>
        <p:spPr>
          <a:xfrm>
            <a:off x="3045549" y="4315115"/>
            <a:ext cx="8311923" cy="3014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9170320" y="3937126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投资总额</a:t>
            </a:r>
          </a:p>
        </p:txBody>
      </p:sp>
      <p:sp>
        <p:nvSpPr>
          <p:cNvPr id="206" name="圆角矩形 205"/>
          <p:cNvSpPr/>
          <p:nvPr/>
        </p:nvSpPr>
        <p:spPr>
          <a:xfrm>
            <a:off x="10141483" y="3963759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71" name="文本框 170"/>
          <p:cNvSpPr txBox="1"/>
          <p:nvPr/>
        </p:nvSpPr>
        <p:spPr>
          <a:xfrm>
            <a:off x="160702" y="2806501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</a:p>
        </p:txBody>
      </p:sp>
      <p:sp>
        <p:nvSpPr>
          <p:cNvPr id="172" name="文本框 171"/>
          <p:cNvSpPr txBox="1"/>
          <p:nvPr/>
        </p:nvSpPr>
        <p:spPr>
          <a:xfrm>
            <a:off x="160701" y="3231321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</a:p>
        </p:txBody>
      </p:sp>
      <p:pic>
        <p:nvPicPr>
          <p:cNvPr id="207" name="图片 20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1271" y="2926256"/>
            <a:ext cx="124673" cy="151119"/>
          </a:xfrm>
          <a:prstGeom prst="rect">
            <a:avLst/>
          </a:prstGeom>
        </p:spPr>
      </p:pic>
      <p:pic>
        <p:nvPicPr>
          <p:cNvPr id="208" name="图片 20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1270" y="3283775"/>
            <a:ext cx="124673" cy="151119"/>
          </a:xfrm>
          <a:prstGeom prst="rect">
            <a:avLst/>
          </a:prstGeom>
        </p:spPr>
      </p:pic>
      <p:sp>
        <p:nvSpPr>
          <p:cNvPr id="219" name="文本框 218"/>
          <p:cNvSpPr txBox="1"/>
          <p:nvPr/>
        </p:nvSpPr>
        <p:spPr>
          <a:xfrm>
            <a:off x="586536" y="3782103"/>
            <a:ext cx="99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制作</a:t>
            </a:r>
          </a:p>
        </p:txBody>
      </p:sp>
      <p:sp>
        <p:nvSpPr>
          <p:cNvPr id="220" name="文本框 219"/>
          <p:cNvSpPr txBox="1"/>
          <p:nvPr/>
        </p:nvSpPr>
        <p:spPr>
          <a:xfrm>
            <a:off x="586536" y="4062693"/>
            <a:ext cx="96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投资</a:t>
            </a:r>
          </a:p>
        </p:txBody>
      </p:sp>
      <p:sp>
        <p:nvSpPr>
          <p:cNvPr id="221" name="文本框 220"/>
          <p:cNvSpPr txBox="1"/>
          <p:nvPr/>
        </p:nvSpPr>
        <p:spPr>
          <a:xfrm>
            <a:off x="586536" y="4351533"/>
            <a:ext cx="84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发行</a:t>
            </a:r>
          </a:p>
        </p:txBody>
      </p:sp>
      <p:sp>
        <p:nvSpPr>
          <p:cNvPr id="222" name="文本框 221"/>
          <p:cNvSpPr txBox="1"/>
          <p:nvPr/>
        </p:nvSpPr>
        <p:spPr>
          <a:xfrm>
            <a:off x="573232" y="4663517"/>
            <a:ext cx="84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衍生品</a:t>
            </a:r>
          </a:p>
        </p:txBody>
      </p:sp>
      <p:sp>
        <p:nvSpPr>
          <p:cNvPr id="223" name="文本框 222"/>
          <p:cNvSpPr txBox="1"/>
          <p:nvPr/>
        </p:nvSpPr>
        <p:spPr>
          <a:xfrm>
            <a:off x="573232" y="4978885"/>
            <a:ext cx="84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出版</a:t>
            </a:r>
          </a:p>
        </p:txBody>
      </p:sp>
      <p:pic>
        <p:nvPicPr>
          <p:cNvPr id="224" name="图片 223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1235" y="3824111"/>
            <a:ext cx="152400" cy="247650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15" y="4092757"/>
            <a:ext cx="152400" cy="247650"/>
          </a:xfrm>
          <a:prstGeom prst="rect">
            <a:avLst/>
          </a:prstGeom>
        </p:spPr>
      </p:pic>
      <p:pic>
        <p:nvPicPr>
          <p:cNvPr id="226" name="图片 225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7067" y="4382311"/>
            <a:ext cx="152400" cy="247650"/>
          </a:xfrm>
          <a:prstGeom prst="rect">
            <a:avLst/>
          </a:prstGeom>
        </p:spPr>
      </p:pic>
      <p:pic>
        <p:nvPicPr>
          <p:cNvPr id="227" name="图片 226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7010" y="4682415"/>
            <a:ext cx="152400" cy="247650"/>
          </a:xfrm>
          <a:prstGeom prst="rect">
            <a:avLst/>
          </a:prstGeom>
        </p:spPr>
      </p:pic>
      <p:pic>
        <p:nvPicPr>
          <p:cNvPr id="228" name="图片 227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1673" y="5006920"/>
            <a:ext cx="152400" cy="247650"/>
          </a:xfrm>
          <a:prstGeom prst="rect">
            <a:avLst/>
          </a:prstGeom>
        </p:spPr>
      </p:pic>
      <p:sp>
        <p:nvSpPr>
          <p:cNvPr id="229" name="文本框 228"/>
          <p:cNvSpPr txBox="1"/>
          <p:nvPr/>
        </p:nvSpPr>
        <p:spPr>
          <a:xfrm>
            <a:off x="588703" y="3529630"/>
            <a:ext cx="99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预立项</a:t>
            </a:r>
          </a:p>
        </p:txBody>
      </p:sp>
      <p:pic>
        <p:nvPicPr>
          <p:cNvPr id="230" name="图片 229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3402" y="3571638"/>
            <a:ext cx="152400" cy="247650"/>
          </a:xfrm>
          <a:prstGeom prst="rect">
            <a:avLst/>
          </a:prstGeom>
        </p:spPr>
      </p:pic>
      <p:sp>
        <p:nvSpPr>
          <p:cNvPr id="231" name="等腰三角形 230"/>
          <p:cNvSpPr/>
          <p:nvPr/>
        </p:nvSpPr>
        <p:spPr>
          <a:xfrm rot="10800000">
            <a:off x="3997100" y="2478872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" name="等腰三角形 231"/>
          <p:cNvSpPr/>
          <p:nvPr/>
        </p:nvSpPr>
        <p:spPr>
          <a:xfrm rot="10800000">
            <a:off x="8743229" y="2514294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159" name="Oval 70">
              <a:hlinkClick r:id="rId1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8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73"/>
    </mc:Choice>
    <mc:Fallback>
      <p:transition spd="slow" advTm="267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图示 129"/>
          <p:cNvGraphicFramePr/>
          <p:nvPr>
            <p:extLst>
              <p:ext uri="{D42A27DB-BD31-4B8C-83A1-F6EECF244321}">
                <p14:modId xmlns:p14="http://schemas.microsoft.com/office/powerpoint/2010/main" val="148124789"/>
              </p:ext>
            </p:extLst>
          </p:nvPr>
        </p:nvGraphicFramePr>
        <p:xfrm>
          <a:off x="1992773" y="1134612"/>
          <a:ext cx="9239077" cy="95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>
              <a:hlinkClick r:id="rId8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89698" y="1095285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992773" y="2224383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505544" y="6502626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重置</a:t>
            </a:r>
          </a:p>
        </p:txBody>
      </p:sp>
      <p:sp>
        <p:nvSpPr>
          <p:cNvPr id="194" name="圆角矩形 193"/>
          <p:cNvSpPr/>
          <p:nvPr/>
        </p:nvSpPr>
        <p:spPr>
          <a:xfrm>
            <a:off x="9502352" y="6502626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保存</a:t>
            </a:r>
          </a:p>
        </p:txBody>
      </p:sp>
      <p:sp>
        <p:nvSpPr>
          <p:cNvPr id="195" name="圆角矩形 194">
            <a:hlinkClick r:id="rId9" action="ppaction://hlinksldjump"/>
          </p:cNvPr>
          <p:cNvSpPr/>
          <p:nvPr/>
        </p:nvSpPr>
        <p:spPr>
          <a:xfrm>
            <a:off x="10512362" y="6502625"/>
            <a:ext cx="775504" cy="2662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提交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71" name="文本框 170"/>
          <p:cNvSpPr txBox="1"/>
          <p:nvPr/>
        </p:nvSpPr>
        <p:spPr>
          <a:xfrm>
            <a:off x="160702" y="2806501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</a:p>
        </p:txBody>
      </p:sp>
      <p:sp>
        <p:nvSpPr>
          <p:cNvPr id="172" name="文本框 171"/>
          <p:cNvSpPr txBox="1"/>
          <p:nvPr/>
        </p:nvSpPr>
        <p:spPr>
          <a:xfrm>
            <a:off x="160701" y="3231321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</a:p>
        </p:txBody>
      </p:sp>
      <p:pic>
        <p:nvPicPr>
          <p:cNvPr id="207" name="图片 20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1271" y="2926256"/>
            <a:ext cx="124673" cy="151119"/>
          </a:xfrm>
          <a:prstGeom prst="rect">
            <a:avLst/>
          </a:prstGeom>
        </p:spPr>
      </p:pic>
      <p:pic>
        <p:nvPicPr>
          <p:cNvPr id="208" name="图片 20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1270" y="3283775"/>
            <a:ext cx="124673" cy="151119"/>
          </a:xfrm>
          <a:prstGeom prst="rect">
            <a:avLst/>
          </a:prstGeom>
        </p:spPr>
      </p:pic>
      <p:sp>
        <p:nvSpPr>
          <p:cNvPr id="219" name="文本框 218"/>
          <p:cNvSpPr txBox="1"/>
          <p:nvPr/>
        </p:nvSpPr>
        <p:spPr>
          <a:xfrm>
            <a:off x="586536" y="3782103"/>
            <a:ext cx="99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制作</a:t>
            </a:r>
          </a:p>
        </p:txBody>
      </p:sp>
      <p:sp>
        <p:nvSpPr>
          <p:cNvPr id="220" name="文本框 219"/>
          <p:cNvSpPr txBox="1"/>
          <p:nvPr/>
        </p:nvSpPr>
        <p:spPr>
          <a:xfrm>
            <a:off x="586536" y="4062693"/>
            <a:ext cx="96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投资</a:t>
            </a:r>
          </a:p>
        </p:txBody>
      </p:sp>
      <p:sp>
        <p:nvSpPr>
          <p:cNvPr id="221" name="文本框 220"/>
          <p:cNvSpPr txBox="1"/>
          <p:nvPr/>
        </p:nvSpPr>
        <p:spPr>
          <a:xfrm>
            <a:off x="586536" y="4351533"/>
            <a:ext cx="84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发行</a:t>
            </a:r>
          </a:p>
        </p:txBody>
      </p:sp>
      <p:sp>
        <p:nvSpPr>
          <p:cNvPr id="222" name="文本框 221"/>
          <p:cNvSpPr txBox="1"/>
          <p:nvPr/>
        </p:nvSpPr>
        <p:spPr>
          <a:xfrm>
            <a:off x="573232" y="4663517"/>
            <a:ext cx="84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衍生品</a:t>
            </a:r>
          </a:p>
        </p:txBody>
      </p:sp>
      <p:sp>
        <p:nvSpPr>
          <p:cNvPr id="223" name="文本框 222"/>
          <p:cNvSpPr txBox="1"/>
          <p:nvPr/>
        </p:nvSpPr>
        <p:spPr>
          <a:xfrm>
            <a:off x="573232" y="4978885"/>
            <a:ext cx="84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出版</a:t>
            </a:r>
          </a:p>
        </p:txBody>
      </p:sp>
      <p:pic>
        <p:nvPicPr>
          <p:cNvPr id="224" name="图片 223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1235" y="3824111"/>
            <a:ext cx="152400" cy="247650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15" y="4092757"/>
            <a:ext cx="152400" cy="247650"/>
          </a:xfrm>
          <a:prstGeom prst="rect">
            <a:avLst/>
          </a:prstGeom>
        </p:spPr>
      </p:pic>
      <p:pic>
        <p:nvPicPr>
          <p:cNvPr id="226" name="图片 225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7067" y="4382311"/>
            <a:ext cx="152400" cy="247650"/>
          </a:xfrm>
          <a:prstGeom prst="rect">
            <a:avLst/>
          </a:prstGeom>
        </p:spPr>
      </p:pic>
      <p:pic>
        <p:nvPicPr>
          <p:cNvPr id="227" name="图片 226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7010" y="4682415"/>
            <a:ext cx="152400" cy="247650"/>
          </a:xfrm>
          <a:prstGeom prst="rect">
            <a:avLst/>
          </a:prstGeom>
        </p:spPr>
      </p:pic>
      <p:pic>
        <p:nvPicPr>
          <p:cNvPr id="228" name="图片 227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1673" y="5006920"/>
            <a:ext cx="152400" cy="247650"/>
          </a:xfrm>
          <a:prstGeom prst="rect">
            <a:avLst/>
          </a:prstGeom>
        </p:spPr>
      </p:pic>
      <p:sp>
        <p:nvSpPr>
          <p:cNvPr id="229" name="文本框 228"/>
          <p:cNvSpPr txBox="1"/>
          <p:nvPr/>
        </p:nvSpPr>
        <p:spPr>
          <a:xfrm>
            <a:off x="588703" y="3529630"/>
            <a:ext cx="99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预立项</a:t>
            </a:r>
          </a:p>
        </p:txBody>
      </p:sp>
      <p:pic>
        <p:nvPicPr>
          <p:cNvPr id="230" name="图片 229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3402" y="3571638"/>
            <a:ext cx="152400" cy="247650"/>
          </a:xfrm>
          <a:prstGeom prst="rect">
            <a:avLst/>
          </a:prstGeom>
        </p:spPr>
      </p:pic>
      <p:grpSp>
        <p:nvGrpSpPr>
          <p:cNvPr id="168" name="组合 167"/>
          <p:cNvGrpSpPr/>
          <p:nvPr/>
        </p:nvGrpSpPr>
        <p:grpSpPr>
          <a:xfrm>
            <a:off x="2882488" y="2322717"/>
            <a:ext cx="366957" cy="352360"/>
            <a:chOff x="3797761" y="1541541"/>
            <a:chExt cx="481839" cy="483014"/>
          </a:xfrm>
        </p:grpSpPr>
        <p:sp>
          <p:nvSpPr>
            <p:cNvPr id="173" name="Oval 321"/>
            <p:cNvSpPr>
              <a:spLocks noChangeArrowheads="1"/>
            </p:cNvSpPr>
            <p:nvPr/>
          </p:nvSpPr>
          <p:spPr bwMode="auto">
            <a:xfrm>
              <a:off x="3797761" y="1541541"/>
              <a:ext cx="481839" cy="483014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" name="Freeform 322"/>
            <p:cNvSpPr>
              <a:spLocks/>
            </p:cNvSpPr>
            <p:nvPr/>
          </p:nvSpPr>
          <p:spPr bwMode="auto">
            <a:xfrm>
              <a:off x="3895304" y="1640259"/>
              <a:ext cx="377245" cy="377245"/>
            </a:xfrm>
            <a:custGeom>
              <a:avLst/>
              <a:gdLst>
                <a:gd name="T0" fmla="*/ 0 w 200"/>
                <a:gd name="T1" fmla="*/ 93 h 200"/>
                <a:gd name="T2" fmla="*/ 107 w 200"/>
                <a:gd name="T3" fmla="*/ 200 h 200"/>
                <a:gd name="T4" fmla="*/ 200 w 200"/>
                <a:gd name="T5" fmla="*/ 107 h 200"/>
                <a:gd name="T6" fmla="*/ 93 w 200"/>
                <a:gd name="T7" fmla="*/ 0 h 200"/>
                <a:gd name="T8" fmla="*/ 64 w 200"/>
                <a:gd name="T9" fmla="*/ 63 h 200"/>
                <a:gd name="T10" fmla="*/ 0 w 200"/>
                <a:gd name="T11" fmla="*/ 9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200">
                  <a:moveTo>
                    <a:pt x="0" y="93"/>
                  </a:moveTo>
                  <a:cubicBezTo>
                    <a:pt x="107" y="200"/>
                    <a:pt x="107" y="200"/>
                    <a:pt x="107" y="200"/>
                  </a:cubicBezTo>
                  <a:cubicBezTo>
                    <a:pt x="153" y="189"/>
                    <a:pt x="189" y="153"/>
                    <a:pt x="200" y="10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4" y="63"/>
                    <a:pt x="64" y="63"/>
                    <a:pt x="64" y="63"/>
                  </a:cubicBezTo>
                  <a:lnTo>
                    <a:pt x="0" y="93"/>
                  </a:ln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" name="Freeform 323"/>
            <p:cNvSpPr>
              <a:spLocks/>
            </p:cNvSpPr>
            <p:nvPr/>
          </p:nvSpPr>
          <p:spPr bwMode="auto">
            <a:xfrm>
              <a:off x="3895304" y="1640259"/>
              <a:ext cx="286753" cy="286753"/>
            </a:xfrm>
            <a:custGeom>
              <a:avLst/>
              <a:gdLst>
                <a:gd name="T0" fmla="*/ 244 w 244"/>
                <a:gd name="T1" fmla="*/ 95 h 244"/>
                <a:gd name="T2" fmla="*/ 149 w 244"/>
                <a:gd name="T3" fmla="*/ 95 h 244"/>
                <a:gd name="T4" fmla="*/ 149 w 244"/>
                <a:gd name="T5" fmla="*/ 0 h 244"/>
                <a:gd name="T6" fmla="*/ 95 w 244"/>
                <a:gd name="T7" fmla="*/ 0 h 244"/>
                <a:gd name="T8" fmla="*/ 95 w 244"/>
                <a:gd name="T9" fmla="*/ 95 h 244"/>
                <a:gd name="T10" fmla="*/ 0 w 244"/>
                <a:gd name="T11" fmla="*/ 95 h 244"/>
                <a:gd name="T12" fmla="*/ 0 w 244"/>
                <a:gd name="T13" fmla="*/ 149 h 244"/>
                <a:gd name="T14" fmla="*/ 95 w 244"/>
                <a:gd name="T15" fmla="*/ 149 h 244"/>
                <a:gd name="T16" fmla="*/ 95 w 244"/>
                <a:gd name="T17" fmla="*/ 244 h 244"/>
                <a:gd name="T18" fmla="*/ 149 w 244"/>
                <a:gd name="T19" fmla="*/ 244 h 244"/>
                <a:gd name="T20" fmla="*/ 149 w 244"/>
                <a:gd name="T21" fmla="*/ 149 h 244"/>
                <a:gd name="T22" fmla="*/ 244 w 244"/>
                <a:gd name="T23" fmla="*/ 149 h 244"/>
                <a:gd name="T24" fmla="*/ 244 w 244"/>
                <a:gd name="T25" fmla="*/ 9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44">
                  <a:moveTo>
                    <a:pt x="244" y="95"/>
                  </a:moveTo>
                  <a:lnTo>
                    <a:pt x="149" y="95"/>
                  </a:lnTo>
                  <a:lnTo>
                    <a:pt x="149" y="0"/>
                  </a:lnTo>
                  <a:lnTo>
                    <a:pt x="95" y="0"/>
                  </a:lnTo>
                  <a:lnTo>
                    <a:pt x="95" y="95"/>
                  </a:lnTo>
                  <a:lnTo>
                    <a:pt x="0" y="95"/>
                  </a:lnTo>
                  <a:lnTo>
                    <a:pt x="0" y="149"/>
                  </a:lnTo>
                  <a:lnTo>
                    <a:pt x="95" y="149"/>
                  </a:lnTo>
                  <a:lnTo>
                    <a:pt x="95" y="244"/>
                  </a:lnTo>
                  <a:lnTo>
                    <a:pt x="149" y="244"/>
                  </a:lnTo>
                  <a:lnTo>
                    <a:pt x="149" y="149"/>
                  </a:lnTo>
                  <a:lnTo>
                    <a:pt x="244" y="149"/>
                  </a:lnTo>
                  <a:lnTo>
                    <a:pt x="244" y="95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76" name="圆角矩形 175">
            <a:hlinkClick r:id="rId13" action="ppaction://hlinksldjump"/>
          </p:cNvPr>
          <p:cNvSpPr/>
          <p:nvPr/>
        </p:nvSpPr>
        <p:spPr>
          <a:xfrm>
            <a:off x="2117611" y="2373172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添加</a:t>
            </a:r>
          </a:p>
        </p:txBody>
      </p:sp>
      <p:sp>
        <p:nvSpPr>
          <p:cNvPr id="183" name="圆角矩形 182"/>
          <p:cNvSpPr/>
          <p:nvPr/>
        </p:nvSpPr>
        <p:spPr>
          <a:xfrm>
            <a:off x="3589108" y="2364150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删除</a:t>
            </a:r>
          </a:p>
        </p:txBody>
      </p:sp>
      <p:sp>
        <p:nvSpPr>
          <p:cNvPr id="188" name="圆角矩形 187"/>
          <p:cNvSpPr/>
          <p:nvPr/>
        </p:nvSpPr>
        <p:spPr>
          <a:xfrm>
            <a:off x="5059413" y="2376724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修改</a:t>
            </a:r>
          </a:p>
        </p:txBody>
      </p:sp>
      <p:grpSp>
        <p:nvGrpSpPr>
          <p:cNvPr id="189" name="组合 188"/>
          <p:cNvGrpSpPr/>
          <p:nvPr/>
        </p:nvGrpSpPr>
        <p:grpSpPr>
          <a:xfrm>
            <a:off x="4372305" y="2315582"/>
            <a:ext cx="355351" cy="384103"/>
            <a:chOff x="923179" y="1484784"/>
            <a:chExt cx="483014" cy="483014"/>
          </a:xfrm>
        </p:grpSpPr>
        <p:sp>
          <p:nvSpPr>
            <p:cNvPr id="190" name="Oval 318"/>
            <p:cNvSpPr>
              <a:spLocks noChangeArrowheads="1"/>
            </p:cNvSpPr>
            <p:nvPr/>
          </p:nvSpPr>
          <p:spPr bwMode="auto">
            <a:xfrm>
              <a:off x="923179" y="1484784"/>
              <a:ext cx="483014" cy="483014"/>
            </a:xfrm>
            <a:prstGeom prst="ellipse">
              <a:avLst/>
            </a:prstGeom>
            <a:solidFill>
              <a:srgbClr val="81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1" name="Freeform 319"/>
            <p:cNvSpPr>
              <a:spLocks/>
            </p:cNvSpPr>
            <p:nvPr/>
          </p:nvSpPr>
          <p:spPr bwMode="auto">
            <a:xfrm>
              <a:off x="1021897" y="1702199"/>
              <a:ext cx="374894" cy="260898"/>
            </a:xfrm>
            <a:custGeom>
              <a:avLst/>
              <a:gdLst>
                <a:gd name="T0" fmla="*/ 103 w 199"/>
                <a:gd name="T1" fmla="*/ 138 h 138"/>
                <a:gd name="T2" fmla="*/ 199 w 199"/>
                <a:gd name="T3" fmla="*/ 48 h 138"/>
                <a:gd name="T4" fmla="*/ 152 w 199"/>
                <a:gd name="T5" fmla="*/ 0 h 138"/>
                <a:gd name="T6" fmla="*/ 0 w 199"/>
                <a:gd name="T7" fmla="*/ 35 h 138"/>
                <a:gd name="T8" fmla="*/ 103 w 19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8">
                  <a:moveTo>
                    <a:pt x="103" y="138"/>
                  </a:moveTo>
                  <a:cubicBezTo>
                    <a:pt x="149" y="128"/>
                    <a:pt x="186" y="93"/>
                    <a:pt x="199" y="48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103" y="138"/>
                  </a:lnTo>
                  <a:close/>
                </a:path>
              </a:pathLst>
            </a:custGeom>
            <a:solidFill>
              <a:srgbClr val="72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" name="Rectangle 320"/>
            <p:cNvSpPr>
              <a:spLocks noChangeArrowheads="1"/>
            </p:cNvSpPr>
            <p:nvPr/>
          </p:nvSpPr>
          <p:spPr bwMode="auto">
            <a:xfrm>
              <a:off x="1021897" y="1702199"/>
              <a:ext cx="286753" cy="65812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5813659" y="2326241"/>
            <a:ext cx="408248" cy="369706"/>
            <a:chOff x="6956746" y="1484784"/>
            <a:chExt cx="483015" cy="483014"/>
          </a:xfrm>
        </p:grpSpPr>
        <p:sp>
          <p:nvSpPr>
            <p:cNvPr id="196" name="Oval 281"/>
            <p:cNvSpPr>
              <a:spLocks noChangeArrowheads="1"/>
            </p:cNvSpPr>
            <p:nvPr/>
          </p:nvSpPr>
          <p:spPr bwMode="auto">
            <a:xfrm>
              <a:off x="6956746" y="1484784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7" name="Freeform 282"/>
            <p:cNvSpPr>
              <a:spLocks/>
            </p:cNvSpPr>
            <p:nvPr/>
          </p:nvSpPr>
          <p:spPr bwMode="auto">
            <a:xfrm>
              <a:off x="7074268" y="1609357"/>
              <a:ext cx="365493" cy="358441"/>
            </a:xfrm>
            <a:custGeom>
              <a:avLst/>
              <a:gdLst>
                <a:gd name="T0" fmla="*/ 95 w 194"/>
                <a:gd name="T1" fmla="*/ 37 h 190"/>
                <a:gd name="T2" fmla="*/ 58 w 194"/>
                <a:gd name="T3" fmla="*/ 0 h 190"/>
                <a:gd name="T4" fmla="*/ 0 w 194"/>
                <a:gd name="T5" fmla="*/ 59 h 190"/>
                <a:gd name="T6" fmla="*/ 37 w 194"/>
                <a:gd name="T7" fmla="*/ 96 h 190"/>
                <a:gd name="T8" fmla="*/ 0 w 194"/>
                <a:gd name="T9" fmla="*/ 133 h 190"/>
                <a:gd name="T10" fmla="*/ 56 w 194"/>
                <a:gd name="T11" fmla="*/ 190 h 190"/>
                <a:gd name="T12" fmla="*/ 66 w 194"/>
                <a:gd name="T13" fmla="*/ 190 h 190"/>
                <a:gd name="T14" fmla="*/ 194 w 194"/>
                <a:gd name="T15" fmla="*/ 62 h 190"/>
                <a:gd name="T16" fmla="*/ 132 w 194"/>
                <a:gd name="T17" fmla="*/ 0 h 190"/>
                <a:gd name="T18" fmla="*/ 95 w 194"/>
                <a:gd name="T19" fmla="*/ 3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90">
                  <a:moveTo>
                    <a:pt x="95" y="37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6" y="190"/>
                    <a:pt x="56" y="190"/>
                    <a:pt x="56" y="190"/>
                  </a:cubicBezTo>
                  <a:cubicBezTo>
                    <a:pt x="59" y="190"/>
                    <a:pt x="63" y="190"/>
                    <a:pt x="66" y="190"/>
                  </a:cubicBezTo>
                  <a:cubicBezTo>
                    <a:pt x="137" y="190"/>
                    <a:pt x="194" y="133"/>
                    <a:pt x="194" y="62"/>
                  </a:cubicBezTo>
                  <a:cubicBezTo>
                    <a:pt x="132" y="0"/>
                    <a:pt x="132" y="0"/>
                    <a:pt x="132" y="0"/>
                  </a:cubicBezTo>
                  <a:lnTo>
                    <a:pt x="95" y="37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8" name="Rectangle 283"/>
            <p:cNvSpPr>
              <a:spLocks noChangeArrowheads="1"/>
            </p:cNvSpPr>
            <p:nvPr/>
          </p:nvSpPr>
          <p:spPr bwMode="auto">
            <a:xfrm>
              <a:off x="7074268" y="1609357"/>
              <a:ext cx="109295" cy="1116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9" name="Rectangle 284"/>
            <p:cNvSpPr>
              <a:spLocks noChangeArrowheads="1"/>
            </p:cNvSpPr>
            <p:nvPr/>
          </p:nvSpPr>
          <p:spPr bwMode="auto">
            <a:xfrm>
              <a:off x="7214119" y="1609357"/>
              <a:ext cx="109295" cy="1116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0" name="Rectangle 285"/>
            <p:cNvSpPr>
              <a:spLocks noChangeArrowheads="1"/>
            </p:cNvSpPr>
            <p:nvPr/>
          </p:nvSpPr>
          <p:spPr bwMode="auto">
            <a:xfrm>
              <a:off x="7074268" y="1749208"/>
              <a:ext cx="109295" cy="1116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1" name="Rectangle 286"/>
            <p:cNvSpPr>
              <a:spLocks noChangeArrowheads="1"/>
            </p:cNvSpPr>
            <p:nvPr/>
          </p:nvSpPr>
          <p:spPr bwMode="auto">
            <a:xfrm>
              <a:off x="7214119" y="1749208"/>
              <a:ext cx="109295" cy="1116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36" name="矩形 135"/>
          <p:cNvSpPr/>
          <p:nvPr/>
        </p:nvSpPr>
        <p:spPr>
          <a:xfrm>
            <a:off x="6882279" y="1119924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92" name="Oval 70">
              <a:hlinkClick r:id="rId1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505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4"/>
    </mc:Choice>
    <mc:Fallback>
      <p:transition spd="slow" advTm="144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图示 129"/>
          <p:cNvGraphicFramePr/>
          <p:nvPr>
            <p:extLst>
              <p:ext uri="{D42A27DB-BD31-4B8C-83A1-F6EECF244321}">
                <p14:modId xmlns:p14="http://schemas.microsoft.com/office/powerpoint/2010/main" val="1464042580"/>
              </p:ext>
            </p:extLst>
          </p:nvPr>
        </p:nvGraphicFramePr>
        <p:xfrm>
          <a:off x="1992773" y="1134612"/>
          <a:ext cx="9239077" cy="95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>
              <a:hlinkClick r:id="rId8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89698" y="1095285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992773" y="2224383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051825" y="2740129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授权主体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022988" y="2766762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1987386" y="2760599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505544" y="6502626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重置</a:t>
            </a:r>
          </a:p>
        </p:txBody>
      </p:sp>
      <p:sp>
        <p:nvSpPr>
          <p:cNvPr id="194" name="圆角矩形 193"/>
          <p:cNvSpPr/>
          <p:nvPr/>
        </p:nvSpPr>
        <p:spPr>
          <a:xfrm>
            <a:off x="9502352" y="6502626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保存</a:t>
            </a:r>
          </a:p>
        </p:txBody>
      </p:sp>
      <p:sp>
        <p:nvSpPr>
          <p:cNvPr id="195" name="圆角矩形 194">
            <a:hlinkClick r:id="rId9" action="ppaction://hlinksldjump"/>
          </p:cNvPr>
          <p:cNvSpPr/>
          <p:nvPr/>
        </p:nvSpPr>
        <p:spPr>
          <a:xfrm>
            <a:off x="10512362" y="6502625"/>
            <a:ext cx="775504" cy="2662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提交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71" name="文本框 170"/>
          <p:cNvSpPr txBox="1"/>
          <p:nvPr/>
        </p:nvSpPr>
        <p:spPr>
          <a:xfrm>
            <a:off x="160702" y="2806501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</a:p>
        </p:txBody>
      </p:sp>
      <p:sp>
        <p:nvSpPr>
          <p:cNvPr id="172" name="文本框 171"/>
          <p:cNvSpPr txBox="1"/>
          <p:nvPr/>
        </p:nvSpPr>
        <p:spPr>
          <a:xfrm>
            <a:off x="160701" y="3231321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</a:p>
        </p:txBody>
      </p:sp>
      <p:pic>
        <p:nvPicPr>
          <p:cNvPr id="207" name="图片 20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1271" y="2926256"/>
            <a:ext cx="124673" cy="151119"/>
          </a:xfrm>
          <a:prstGeom prst="rect">
            <a:avLst/>
          </a:prstGeom>
        </p:spPr>
      </p:pic>
      <p:pic>
        <p:nvPicPr>
          <p:cNvPr id="208" name="图片 20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1270" y="3283775"/>
            <a:ext cx="124673" cy="151119"/>
          </a:xfrm>
          <a:prstGeom prst="rect">
            <a:avLst/>
          </a:prstGeom>
        </p:spPr>
      </p:pic>
      <p:sp>
        <p:nvSpPr>
          <p:cNvPr id="219" name="文本框 218"/>
          <p:cNvSpPr txBox="1"/>
          <p:nvPr/>
        </p:nvSpPr>
        <p:spPr>
          <a:xfrm>
            <a:off x="586536" y="3782103"/>
            <a:ext cx="99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制作</a:t>
            </a:r>
          </a:p>
        </p:txBody>
      </p:sp>
      <p:sp>
        <p:nvSpPr>
          <p:cNvPr id="220" name="文本框 219"/>
          <p:cNvSpPr txBox="1"/>
          <p:nvPr/>
        </p:nvSpPr>
        <p:spPr>
          <a:xfrm>
            <a:off x="586536" y="4062693"/>
            <a:ext cx="96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投资</a:t>
            </a:r>
          </a:p>
        </p:txBody>
      </p:sp>
      <p:sp>
        <p:nvSpPr>
          <p:cNvPr id="221" name="文本框 220"/>
          <p:cNvSpPr txBox="1"/>
          <p:nvPr/>
        </p:nvSpPr>
        <p:spPr>
          <a:xfrm>
            <a:off x="586536" y="4351533"/>
            <a:ext cx="84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发行</a:t>
            </a:r>
          </a:p>
        </p:txBody>
      </p:sp>
      <p:sp>
        <p:nvSpPr>
          <p:cNvPr id="222" name="文本框 221"/>
          <p:cNvSpPr txBox="1"/>
          <p:nvPr/>
        </p:nvSpPr>
        <p:spPr>
          <a:xfrm>
            <a:off x="573232" y="4663517"/>
            <a:ext cx="84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衍生品</a:t>
            </a:r>
          </a:p>
        </p:txBody>
      </p:sp>
      <p:sp>
        <p:nvSpPr>
          <p:cNvPr id="223" name="文本框 222"/>
          <p:cNvSpPr txBox="1"/>
          <p:nvPr/>
        </p:nvSpPr>
        <p:spPr>
          <a:xfrm>
            <a:off x="573232" y="4978885"/>
            <a:ext cx="84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出版</a:t>
            </a:r>
          </a:p>
        </p:txBody>
      </p:sp>
      <p:pic>
        <p:nvPicPr>
          <p:cNvPr id="224" name="图片 223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1235" y="3824111"/>
            <a:ext cx="152400" cy="247650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15" y="4092757"/>
            <a:ext cx="152400" cy="247650"/>
          </a:xfrm>
          <a:prstGeom prst="rect">
            <a:avLst/>
          </a:prstGeom>
        </p:spPr>
      </p:pic>
      <p:pic>
        <p:nvPicPr>
          <p:cNvPr id="226" name="图片 225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7067" y="4382311"/>
            <a:ext cx="152400" cy="247650"/>
          </a:xfrm>
          <a:prstGeom prst="rect">
            <a:avLst/>
          </a:prstGeom>
        </p:spPr>
      </p:pic>
      <p:pic>
        <p:nvPicPr>
          <p:cNvPr id="227" name="图片 226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7010" y="4682415"/>
            <a:ext cx="152400" cy="247650"/>
          </a:xfrm>
          <a:prstGeom prst="rect">
            <a:avLst/>
          </a:prstGeom>
        </p:spPr>
      </p:pic>
      <p:pic>
        <p:nvPicPr>
          <p:cNvPr id="228" name="图片 227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1673" y="5006920"/>
            <a:ext cx="152400" cy="247650"/>
          </a:xfrm>
          <a:prstGeom prst="rect">
            <a:avLst/>
          </a:prstGeom>
        </p:spPr>
      </p:pic>
      <p:sp>
        <p:nvSpPr>
          <p:cNvPr id="229" name="文本框 228"/>
          <p:cNvSpPr txBox="1"/>
          <p:nvPr/>
        </p:nvSpPr>
        <p:spPr>
          <a:xfrm>
            <a:off x="588703" y="3529630"/>
            <a:ext cx="99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预立项</a:t>
            </a:r>
          </a:p>
        </p:txBody>
      </p:sp>
      <p:pic>
        <p:nvPicPr>
          <p:cNvPr id="230" name="图片 229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3402" y="3571638"/>
            <a:ext cx="152400" cy="247650"/>
          </a:xfrm>
          <a:prstGeom prst="rect">
            <a:avLst/>
          </a:prstGeom>
        </p:spPr>
      </p:pic>
      <p:sp>
        <p:nvSpPr>
          <p:cNvPr id="231" name="等腰三角形 230"/>
          <p:cNvSpPr/>
          <p:nvPr/>
        </p:nvSpPr>
        <p:spPr>
          <a:xfrm rot="10800000">
            <a:off x="3907889" y="2826812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2092464" y="3106498"/>
            <a:ext cx="989060" cy="307777"/>
          </a:xfrm>
          <a:prstGeom prst="round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被授权信息</a:t>
            </a:r>
          </a:p>
        </p:txBody>
      </p:sp>
      <p:sp>
        <p:nvSpPr>
          <p:cNvPr id="153" name="圆角矩形 152"/>
          <p:cNvSpPr/>
          <p:nvPr/>
        </p:nvSpPr>
        <p:spPr>
          <a:xfrm>
            <a:off x="2084977" y="3404223"/>
            <a:ext cx="9694439" cy="43521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2387411" y="3470131"/>
            <a:ext cx="738437" cy="3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新增</a:t>
            </a:r>
          </a:p>
        </p:txBody>
      </p:sp>
      <p:sp>
        <p:nvSpPr>
          <p:cNvPr id="155" name="圆角矩形 154"/>
          <p:cNvSpPr/>
          <p:nvPr/>
        </p:nvSpPr>
        <p:spPr>
          <a:xfrm>
            <a:off x="3249560" y="3473828"/>
            <a:ext cx="738437" cy="3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修改</a:t>
            </a:r>
          </a:p>
        </p:txBody>
      </p:sp>
      <p:sp>
        <p:nvSpPr>
          <p:cNvPr id="156" name="圆角矩形 155"/>
          <p:cNvSpPr/>
          <p:nvPr/>
        </p:nvSpPr>
        <p:spPr>
          <a:xfrm>
            <a:off x="4115818" y="3483997"/>
            <a:ext cx="738437" cy="3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删除</a:t>
            </a:r>
          </a:p>
        </p:txBody>
      </p:sp>
      <p:pic>
        <p:nvPicPr>
          <p:cNvPr id="157" name="图片 15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03973" y="3476783"/>
            <a:ext cx="4305300" cy="276225"/>
          </a:xfrm>
          <a:prstGeom prst="rect">
            <a:avLst/>
          </a:prstGeom>
        </p:spPr>
      </p:pic>
      <p:graphicFrame>
        <p:nvGraphicFramePr>
          <p:cNvPr id="158" name="表格 157"/>
          <p:cNvGraphicFramePr>
            <a:graphicFrameLocks noGrp="1"/>
          </p:cNvGraphicFramePr>
          <p:nvPr/>
        </p:nvGraphicFramePr>
        <p:xfrm>
          <a:off x="2088664" y="3865121"/>
          <a:ext cx="9667629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74181">
                  <a:extLst>
                    <a:ext uri="{9D8B030D-6E8A-4147-A177-3AD203B41FA5}">
                      <a16:colId xmlns:a16="http://schemas.microsoft.com/office/drawing/2014/main" val="3131256141"/>
                    </a:ext>
                  </a:extLst>
                </a:gridCol>
                <a:gridCol w="1074181">
                  <a:extLst>
                    <a:ext uri="{9D8B030D-6E8A-4147-A177-3AD203B41FA5}">
                      <a16:colId xmlns:a16="http://schemas.microsoft.com/office/drawing/2014/main" val="939590209"/>
                    </a:ext>
                  </a:extLst>
                </a:gridCol>
                <a:gridCol w="1074181">
                  <a:extLst>
                    <a:ext uri="{9D8B030D-6E8A-4147-A177-3AD203B41FA5}">
                      <a16:colId xmlns:a16="http://schemas.microsoft.com/office/drawing/2014/main" val="1191067073"/>
                    </a:ext>
                  </a:extLst>
                </a:gridCol>
                <a:gridCol w="1074181">
                  <a:extLst>
                    <a:ext uri="{9D8B030D-6E8A-4147-A177-3AD203B41FA5}">
                      <a16:colId xmlns:a16="http://schemas.microsoft.com/office/drawing/2014/main" val="1926964536"/>
                    </a:ext>
                  </a:extLst>
                </a:gridCol>
                <a:gridCol w="1074181">
                  <a:extLst>
                    <a:ext uri="{9D8B030D-6E8A-4147-A177-3AD203B41FA5}">
                      <a16:colId xmlns:a16="http://schemas.microsoft.com/office/drawing/2014/main" val="334420933"/>
                    </a:ext>
                  </a:extLst>
                </a:gridCol>
                <a:gridCol w="1074181">
                  <a:extLst>
                    <a:ext uri="{9D8B030D-6E8A-4147-A177-3AD203B41FA5}">
                      <a16:colId xmlns:a16="http://schemas.microsoft.com/office/drawing/2014/main" val="3930321677"/>
                    </a:ext>
                  </a:extLst>
                </a:gridCol>
                <a:gridCol w="1074181">
                  <a:extLst>
                    <a:ext uri="{9D8B030D-6E8A-4147-A177-3AD203B41FA5}">
                      <a16:colId xmlns:a16="http://schemas.microsoft.com/office/drawing/2014/main" val="3856015681"/>
                    </a:ext>
                  </a:extLst>
                </a:gridCol>
                <a:gridCol w="1074181">
                  <a:extLst>
                    <a:ext uri="{9D8B030D-6E8A-4147-A177-3AD203B41FA5}">
                      <a16:colId xmlns:a16="http://schemas.microsoft.com/office/drawing/2014/main" val="1920579263"/>
                    </a:ext>
                  </a:extLst>
                </a:gridCol>
                <a:gridCol w="1074181">
                  <a:extLst>
                    <a:ext uri="{9D8B030D-6E8A-4147-A177-3AD203B41FA5}">
                      <a16:colId xmlns:a16="http://schemas.microsoft.com/office/drawing/2014/main" val="344588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权利类型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许可使用方式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许可使用渠道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许可使用地域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许可使用次数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许可使用语言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开始日期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结束日期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备注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147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37253"/>
                  </a:ext>
                </a:extLst>
              </a:tr>
            </a:tbl>
          </a:graphicData>
        </a:graphic>
      </p:graphicFrame>
      <p:pic>
        <p:nvPicPr>
          <p:cNvPr id="159" name="图片 15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98991" y="4965497"/>
            <a:ext cx="9657302" cy="285750"/>
          </a:xfrm>
          <a:prstGeom prst="rect">
            <a:avLst/>
          </a:prstGeom>
        </p:spPr>
      </p:pic>
      <p:sp>
        <p:nvSpPr>
          <p:cNvPr id="160" name="文本框 159"/>
          <p:cNvSpPr txBox="1"/>
          <p:nvPr/>
        </p:nvSpPr>
        <p:spPr>
          <a:xfrm>
            <a:off x="3141518" y="3066381"/>
            <a:ext cx="1478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被授权主体</a:t>
            </a:r>
          </a:p>
        </p:txBody>
      </p:sp>
      <p:sp>
        <p:nvSpPr>
          <p:cNvPr id="161" name="圆角矩形 160"/>
          <p:cNvSpPr/>
          <p:nvPr/>
        </p:nvSpPr>
        <p:spPr>
          <a:xfrm>
            <a:off x="4178842" y="3094985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5609854" y="3056608"/>
            <a:ext cx="1478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发行类型</a:t>
            </a:r>
          </a:p>
        </p:txBody>
      </p:sp>
      <p:sp>
        <p:nvSpPr>
          <p:cNvPr id="165" name="圆角矩形 164"/>
          <p:cNvSpPr/>
          <p:nvPr/>
        </p:nvSpPr>
        <p:spPr>
          <a:xfrm>
            <a:off x="6647178" y="3085212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6" name="等腰三角形 165"/>
          <p:cNvSpPr/>
          <p:nvPr/>
        </p:nvSpPr>
        <p:spPr>
          <a:xfrm rot="10800000">
            <a:off x="7552649" y="3154973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8" name="组合 167"/>
          <p:cNvGrpSpPr/>
          <p:nvPr/>
        </p:nvGrpSpPr>
        <p:grpSpPr>
          <a:xfrm>
            <a:off x="2882488" y="2322717"/>
            <a:ext cx="366957" cy="352360"/>
            <a:chOff x="3797761" y="1541541"/>
            <a:chExt cx="481839" cy="483014"/>
          </a:xfrm>
        </p:grpSpPr>
        <p:sp>
          <p:nvSpPr>
            <p:cNvPr id="173" name="Oval 321"/>
            <p:cNvSpPr>
              <a:spLocks noChangeArrowheads="1"/>
            </p:cNvSpPr>
            <p:nvPr/>
          </p:nvSpPr>
          <p:spPr bwMode="auto">
            <a:xfrm>
              <a:off x="3797761" y="1541541"/>
              <a:ext cx="481839" cy="483014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" name="Freeform 322"/>
            <p:cNvSpPr>
              <a:spLocks/>
            </p:cNvSpPr>
            <p:nvPr/>
          </p:nvSpPr>
          <p:spPr bwMode="auto">
            <a:xfrm>
              <a:off x="3895304" y="1640259"/>
              <a:ext cx="377245" cy="377245"/>
            </a:xfrm>
            <a:custGeom>
              <a:avLst/>
              <a:gdLst>
                <a:gd name="T0" fmla="*/ 0 w 200"/>
                <a:gd name="T1" fmla="*/ 93 h 200"/>
                <a:gd name="T2" fmla="*/ 107 w 200"/>
                <a:gd name="T3" fmla="*/ 200 h 200"/>
                <a:gd name="T4" fmla="*/ 200 w 200"/>
                <a:gd name="T5" fmla="*/ 107 h 200"/>
                <a:gd name="T6" fmla="*/ 93 w 200"/>
                <a:gd name="T7" fmla="*/ 0 h 200"/>
                <a:gd name="T8" fmla="*/ 64 w 200"/>
                <a:gd name="T9" fmla="*/ 63 h 200"/>
                <a:gd name="T10" fmla="*/ 0 w 200"/>
                <a:gd name="T11" fmla="*/ 9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200">
                  <a:moveTo>
                    <a:pt x="0" y="93"/>
                  </a:moveTo>
                  <a:cubicBezTo>
                    <a:pt x="107" y="200"/>
                    <a:pt x="107" y="200"/>
                    <a:pt x="107" y="200"/>
                  </a:cubicBezTo>
                  <a:cubicBezTo>
                    <a:pt x="153" y="189"/>
                    <a:pt x="189" y="153"/>
                    <a:pt x="200" y="10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4" y="63"/>
                    <a:pt x="64" y="63"/>
                    <a:pt x="64" y="63"/>
                  </a:cubicBezTo>
                  <a:lnTo>
                    <a:pt x="0" y="93"/>
                  </a:ln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" name="Freeform 323"/>
            <p:cNvSpPr>
              <a:spLocks/>
            </p:cNvSpPr>
            <p:nvPr/>
          </p:nvSpPr>
          <p:spPr bwMode="auto">
            <a:xfrm>
              <a:off x="3895304" y="1640259"/>
              <a:ext cx="286753" cy="286753"/>
            </a:xfrm>
            <a:custGeom>
              <a:avLst/>
              <a:gdLst>
                <a:gd name="T0" fmla="*/ 244 w 244"/>
                <a:gd name="T1" fmla="*/ 95 h 244"/>
                <a:gd name="T2" fmla="*/ 149 w 244"/>
                <a:gd name="T3" fmla="*/ 95 h 244"/>
                <a:gd name="T4" fmla="*/ 149 w 244"/>
                <a:gd name="T5" fmla="*/ 0 h 244"/>
                <a:gd name="T6" fmla="*/ 95 w 244"/>
                <a:gd name="T7" fmla="*/ 0 h 244"/>
                <a:gd name="T8" fmla="*/ 95 w 244"/>
                <a:gd name="T9" fmla="*/ 95 h 244"/>
                <a:gd name="T10" fmla="*/ 0 w 244"/>
                <a:gd name="T11" fmla="*/ 95 h 244"/>
                <a:gd name="T12" fmla="*/ 0 w 244"/>
                <a:gd name="T13" fmla="*/ 149 h 244"/>
                <a:gd name="T14" fmla="*/ 95 w 244"/>
                <a:gd name="T15" fmla="*/ 149 h 244"/>
                <a:gd name="T16" fmla="*/ 95 w 244"/>
                <a:gd name="T17" fmla="*/ 244 h 244"/>
                <a:gd name="T18" fmla="*/ 149 w 244"/>
                <a:gd name="T19" fmla="*/ 244 h 244"/>
                <a:gd name="T20" fmla="*/ 149 w 244"/>
                <a:gd name="T21" fmla="*/ 149 h 244"/>
                <a:gd name="T22" fmla="*/ 244 w 244"/>
                <a:gd name="T23" fmla="*/ 149 h 244"/>
                <a:gd name="T24" fmla="*/ 244 w 244"/>
                <a:gd name="T25" fmla="*/ 9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44">
                  <a:moveTo>
                    <a:pt x="244" y="95"/>
                  </a:moveTo>
                  <a:lnTo>
                    <a:pt x="149" y="95"/>
                  </a:lnTo>
                  <a:lnTo>
                    <a:pt x="149" y="0"/>
                  </a:lnTo>
                  <a:lnTo>
                    <a:pt x="95" y="0"/>
                  </a:lnTo>
                  <a:lnTo>
                    <a:pt x="95" y="95"/>
                  </a:lnTo>
                  <a:lnTo>
                    <a:pt x="0" y="95"/>
                  </a:lnTo>
                  <a:lnTo>
                    <a:pt x="0" y="149"/>
                  </a:lnTo>
                  <a:lnTo>
                    <a:pt x="95" y="149"/>
                  </a:lnTo>
                  <a:lnTo>
                    <a:pt x="95" y="244"/>
                  </a:lnTo>
                  <a:lnTo>
                    <a:pt x="149" y="244"/>
                  </a:lnTo>
                  <a:lnTo>
                    <a:pt x="149" y="149"/>
                  </a:lnTo>
                  <a:lnTo>
                    <a:pt x="244" y="149"/>
                  </a:lnTo>
                  <a:lnTo>
                    <a:pt x="244" y="95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76" name="圆角矩形 175">
            <a:hlinkClick r:id="rId15" action="ppaction://hlinksldjump"/>
          </p:cNvPr>
          <p:cNvSpPr/>
          <p:nvPr/>
        </p:nvSpPr>
        <p:spPr>
          <a:xfrm>
            <a:off x="2117611" y="2373172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添加</a:t>
            </a:r>
          </a:p>
        </p:txBody>
      </p:sp>
      <p:sp>
        <p:nvSpPr>
          <p:cNvPr id="183" name="圆角矩形 182"/>
          <p:cNvSpPr/>
          <p:nvPr/>
        </p:nvSpPr>
        <p:spPr>
          <a:xfrm>
            <a:off x="3589108" y="2364150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删除</a:t>
            </a:r>
          </a:p>
        </p:txBody>
      </p:sp>
      <p:sp>
        <p:nvSpPr>
          <p:cNvPr id="188" name="圆角矩形 187"/>
          <p:cNvSpPr/>
          <p:nvPr/>
        </p:nvSpPr>
        <p:spPr>
          <a:xfrm>
            <a:off x="5059413" y="2376724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修改</a:t>
            </a:r>
          </a:p>
        </p:txBody>
      </p:sp>
      <p:grpSp>
        <p:nvGrpSpPr>
          <p:cNvPr id="189" name="组合 188"/>
          <p:cNvGrpSpPr/>
          <p:nvPr/>
        </p:nvGrpSpPr>
        <p:grpSpPr>
          <a:xfrm>
            <a:off x="4372305" y="2315582"/>
            <a:ext cx="355351" cy="384103"/>
            <a:chOff x="923179" y="1484784"/>
            <a:chExt cx="483014" cy="483014"/>
          </a:xfrm>
        </p:grpSpPr>
        <p:sp>
          <p:nvSpPr>
            <p:cNvPr id="190" name="Oval 318"/>
            <p:cNvSpPr>
              <a:spLocks noChangeArrowheads="1"/>
            </p:cNvSpPr>
            <p:nvPr/>
          </p:nvSpPr>
          <p:spPr bwMode="auto">
            <a:xfrm>
              <a:off x="923179" y="1484784"/>
              <a:ext cx="483014" cy="483014"/>
            </a:xfrm>
            <a:prstGeom prst="ellipse">
              <a:avLst/>
            </a:prstGeom>
            <a:solidFill>
              <a:srgbClr val="81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1" name="Freeform 319"/>
            <p:cNvSpPr>
              <a:spLocks/>
            </p:cNvSpPr>
            <p:nvPr/>
          </p:nvSpPr>
          <p:spPr bwMode="auto">
            <a:xfrm>
              <a:off x="1021897" y="1702199"/>
              <a:ext cx="374894" cy="260898"/>
            </a:xfrm>
            <a:custGeom>
              <a:avLst/>
              <a:gdLst>
                <a:gd name="T0" fmla="*/ 103 w 199"/>
                <a:gd name="T1" fmla="*/ 138 h 138"/>
                <a:gd name="T2" fmla="*/ 199 w 199"/>
                <a:gd name="T3" fmla="*/ 48 h 138"/>
                <a:gd name="T4" fmla="*/ 152 w 199"/>
                <a:gd name="T5" fmla="*/ 0 h 138"/>
                <a:gd name="T6" fmla="*/ 0 w 199"/>
                <a:gd name="T7" fmla="*/ 35 h 138"/>
                <a:gd name="T8" fmla="*/ 103 w 19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8">
                  <a:moveTo>
                    <a:pt x="103" y="138"/>
                  </a:moveTo>
                  <a:cubicBezTo>
                    <a:pt x="149" y="128"/>
                    <a:pt x="186" y="93"/>
                    <a:pt x="199" y="48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103" y="138"/>
                  </a:lnTo>
                  <a:close/>
                </a:path>
              </a:pathLst>
            </a:custGeom>
            <a:solidFill>
              <a:srgbClr val="72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" name="Rectangle 320"/>
            <p:cNvSpPr>
              <a:spLocks noChangeArrowheads="1"/>
            </p:cNvSpPr>
            <p:nvPr/>
          </p:nvSpPr>
          <p:spPr bwMode="auto">
            <a:xfrm>
              <a:off x="1021897" y="1702199"/>
              <a:ext cx="286753" cy="65812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5813659" y="2326241"/>
            <a:ext cx="408248" cy="369706"/>
            <a:chOff x="6956746" y="1484784"/>
            <a:chExt cx="483015" cy="483014"/>
          </a:xfrm>
        </p:grpSpPr>
        <p:sp>
          <p:nvSpPr>
            <p:cNvPr id="196" name="Oval 281"/>
            <p:cNvSpPr>
              <a:spLocks noChangeArrowheads="1"/>
            </p:cNvSpPr>
            <p:nvPr/>
          </p:nvSpPr>
          <p:spPr bwMode="auto">
            <a:xfrm>
              <a:off x="6956746" y="1484784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7" name="Freeform 282"/>
            <p:cNvSpPr>
              <a:spLocks/>
            </p:cNvSpPr>
            <p:nvPr/>
          </p:nvSpPr>
          <p:spPr bwMode="auto">
            <a:xfrm>
              <a:off x="7074268" y="1609357"/>
              <a:ext cx="365493" cy="358441"/>
            </a:xfrm>
            <a:custGeom>
              <a:avLst/>
              <a:gdLst>
                <a:gd name="T0" fmla="*/ 95 w 194"/>
                <a:gd name="T1" fmla="*/ 37 h 190"/>
                <a:gd name="T2" fmla="*/ 58 w 194"/>
                <a:gd name="T3" fmla="*/ 0 h 190"/>
                <a:gd name="T4" fmla="*/ 0 w 194"/>
                <a:gd name="T5" fmla="*/ 59 h 190"/>
                <a:gd name="T6" fmla="*/ 37 w 194"/>
                <a:gd name="T7" fmla="*/ 96 h 190"/>
                <a:gd name="T8" fmla="*/ 0 w 194"/>
                <a:gd name="T9" fmla="*/ 133 h 190"/>
                <a:gd name="T10" fmla="*/ 56 w 194"/>
                <a:gd name="T11" fmla="*/ 190 h 190"/>
                <a:gd name="T12" fmla="*/ 66 w 194"/>
                <a:gd name="T13" fmla="*/ 190 h 190"/>
                <a:gd name="T14" fmla="*/ 194 w 194"/>
                <a:gd name="T15" fmla="*/ 62 h 190"/>
                <a:gd name="T16" fmla="*/ 132 w 194"/>
                <a:gd name="T17" fmla="*/ 0 h 190"/>
                <a:gd name="T18" fmla="*/ 95 w 194"/>
                <a:gd name="T19" fmla="*/ 3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90">
                  <a:moveTo>
                    <a:pt x="95" y="37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6" y="190"/>
                    <a:pt x="56" y="190"/>
                    <a:pt x="56" y="190"/>
                  </a:cubicBezTo>
                  <a:cubicBezTo>
                    <a:pt x="59" y="190"/>
                    <a:pt x="63" y="190"/>
                    <a:pt x="66" y="190"/>
                  </a:cubicBezTo>
                  <a:cubicBezTo>
                    <a:pt x="137" y="190"/>
                    <a:pt x="194" y="133"/>
                    <a:pt x="194" y="62"/>
                  </a:cubicBezTo>
                  <a:cubicBezTo>
                    <a:pt x="132" y="0"/>
                    <a:pt x="132" y="0"/>
                    <a:pt x="132" y="0"/>
                  </a:cubicBezTo>
                  <a:lnTo>
                    <a:pt x="95" y="37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8" name="Rectangle 283"/>
            <p:cNvSpPr>
              <a:spLocks noChangeArrowheads="1"/>
            </p:cNvSpPr>
            <p:nvPr/>
          </p:nvSpPr>
          <p:spPr bwMode="auto">
            <a:xfrm>
              <a:off x="7074268" y="1609357"/>
              <a:ext cx="109295" cy="1116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9" name="Rectangle 284"/>
            <p:cNvSpPr>
              <a:spLocks noChangeArrowheads="1"/>
            </p:cNvSpPr>
            <p:nvPr/>
          </p:nvSpPr>
          <p:spPr bwMode="auto">
            <a:xfrm>
              <a:off x="7214119" y="1609357"/>
              <a:ext cx="109295" cy="1116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0" name="Rectangle 285"/>
            <p:cNvSpPr>
              <a:spLocks noChangeArrowheads="1"/>
            </p:cNvSpPr>
            <p:nvPr/>
          </p:nvSpPr>
          <p:spPr bwMode="auto">
            <a:xfrm>
              <a:off x="7074268" y="1749208"/>
              <a:ext cx="109295" cy="1116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1" name="Rectangle 286"/>
            <p:cNvSpPr>
              <a:spLocks noChangeArrowheads="1"/>
            </p:cNvSpPr>
            <p:nvPr/>
          </p:nvSpPr>
          <p:spPr bwMode="auto">
            <a:xfrm>
              <a:off x="7214119" y="1749208"/>
              <a:ext cx="109295" cy="1116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54" name="文本框 253"/>
          <p:cNvSpPr txBox="1"/>
          <p:nvPr/>
        </p:nvSpPr>
        <p:spPr>
          <a:xfrm>
            <a:off x="7924853" y="3069717"/>
            <a:ext cx="1478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有无转授权</a:t>
            </a:r>
          </a:p>
        </p:txBody>
      </p:sp>
      <p:sp>
        <p:nvSpPr>
          <p:cNvPr id="255" name="圆角矩形 254"/>
          <p:cNvSpPr/>
          <p:nvPr/>
        </p:nvSpPr>
        <p:spPr>
          <a:xfrm>
            <a:off x="8962177" y="3098321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6" name="等腰三角形 255"/>
          <p:cNvSpPr/>
          <p:nvPr/>
        </p:nvSpPr>
        <p:spPr>
          <a:xfrm rot="10800000">
            <a:off x="9867648" y="3168082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4326417" y="2739496"/>
            <a:ext cx="1478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授权收益</a:t>
            </a:r>
          </a:p>
        </p:txBody>
      </p:sp>
      <p:sp>
        <p:nvSpPr>
          <p:cNvPr id="268" name="圆角矩形 267"/>
          <p:cNvSpPr/>
          <p:nvPr/>
        </p:nvSpPr>
        <p:spPr>
          <a:xfrm>
            <a:off x="5363741" y="2768100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745120" y="2729800"/>
            <a:ext cx="951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授权性质</a:t>
            </a:r>
          </a:p>
        </p:txBody>
      </p:sp>
      <p:sp>
        <p:nvSpPr>
          <p:cNvPr id="146" name="圆角矩形 145"/>
          <p:cNvSpPr/>
          <p:nvPr/>
        </p:nvSpPr>
        <p:spPr>
          <a:xfrm>
            <a:off x="7782444" y="2758404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0" name="等腰三角形 149"/>
          <p:cNvSpPr/>
          <p:nvPr/>
        </p:nvSpPr>
        <p:spPr>
          <a:xfrm rot="10800000">
            <a:off x="8677347" y="2823175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7754124" y="2717960"/>
            <a:ext cx="951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非独家</a:t>
            </a:r>
          </a:p>
        </p:txBody>
      </p:sp>
      <p:sp>
        <p:nvSpPr>
          <p:cNvPr id="152" name="矩形 151"/>
          <p:cNvSpPr/>
          <p:nvPr/>
        </p:nvSpPr>
        <p:spPr>
          <a:xfrm>
            <a:off x="6882279" y="1119924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1862945" y="2810087"/>
            <a:ext cx="176815" cy="164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9" name="组合 128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131" name="Oval 70">
              <a:hlinkClick r:id="rId1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085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78"/>
    </mc:Choice>
    <mc:Fallback>
      <p:transition spd="slow" advTm="187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圆角矩形 243"/>
          <p:cNvSpPr/>
          <p:nvPr/>
        </p:nvSpPr>
        <p:spPr>
          <a:xfrm>
            <a:off x="2074095" y="5970273"/>
            <a:ext cx="9694439" cy="43521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0" name="图示 129"/>
          <p:cNvGraphicFramePr/>
          <p:nvPr>
            <p:extLst>
              <p:ext uri="{D42A27DB-BD31-4B8C-83A1-F6EECF244321}">
                <p14:modId xmlns:p14="http://schemas.microsoft.com/office/powerpoint/2010/main" val="944205465"/>
              </p:ext>
            </p:extLst>
          </p:nvPr>
        </p:nvGraphicFramePr>
        <p:xfrm>
          <a:off x="1992773" y="1134612"/>
          <a:ext cx="9239077" cy="95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>
              <a:hlinkClick r:id="rId8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89698" y="1095285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82279" y="1119924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992773" y="2224383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051825" y="2740129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授权主体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022988" y="2766762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1987386" y="2760599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505544" y="6502626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重置</a:t>
            </a:r>
          </a:p>
        </p:txBody>
      </p:sp>
      <p:sp>
        <p:nvSpPr>
          <p:cNvPr id="194" name="圆角矩形 193"/>
          <p:cNvSpPr/>
          <p:nvPr/>
        </p:nvSpPr>
        <p:spPr>
          <a:xfrm>
            <a:off x="9502352" y="6502626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保存</a:t>
            </a:r>
          </a:p>
        </p:txBody>
      </p:sp>
      <p:sp>
        <p:nvSpPr>
          <p:cNvPr id="195" name="圆角矩形 194">
            <a:hlinkClick r:id="rId9" action="ppaction://hlinksldjump"/>
          </p:cNvPr>
          <p:cNvSpPr/>
          <p:nvPr/>
        </p:nvSpPr>
        <p:spPr>
          <a:xfrm>
            <a:off x="10512362" y="6502625"/>
            <a:ext cx="775504" cy="2662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提交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71" name="文本框 170"/>
          <p:cNvSpPr txBox="1"/>
          <p:nvPr/>
        </p:nvSpPr>
        <p:spPr>
          <a:xfrm>
            <a:off x="160702" y="2806501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</a:p>
        </p:txBody>
      </p:sp>
      <p:sp>
        <p:nvSpPr>
          <p:cNvPr id="172" name="文本框 171"/>
          <p:cNvSpPr txBox="1"/>
          <p:nvPr/>
        </p:nvSpPr>
        <p:spPr>
          <a:xfrm>
            <a:off x="160701" y="3231321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</a:p>
        </p:txBody>
      </p:sp>
      <p:pic>
        <p:nvPicPr>
          <p:cNvPr id="207" name="图片 20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1271" y="2926256"/>
            <a:ext cx="124673" cy="151119"/>
          </a:xfrm>
          <a:prstGeom prst="rect">
            <a:avLst/>
          </a:prstGeom>
        </p:spPr>
      </p:pic>
      <p:pic>
        <p:nvPicPr>
          <p:cNvPr id="208" name="图片 20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1270" y="3283775"/>
            <a:ext cx="124673" cy="151119"/>
          </a:xfrm>
          <a:prstGeom prst="rect">
            <a:avLst/>
          </a:prstGeom>
        </p:spPr>
      </p:pic>
      <p:sp>
        <p:nvSpPr>
          <p:cNvPr id="219" name="文本框 218"/>
          <p:cNvSpPr txBox="1"/>
          <p:nvPr/>
        </p:nvSpPr>
        <p:spPr>
          <a:xfrm>
            <a:off x="586536" y="3782103"/>
            <a:ext cx="99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制作</a:t>
            </a:r>
          </a:p>
        </p:txBody>
      </p:sp>
      <p:sp>
        <p:nvSpPr>
          <p:cNvPr id="220" name="文本框 219"/>
          <p:cNvSpPr txBox="1"/>
          <p:nvPr/>
        </p:nvSpPr>
        <p:spPr>
          <a:xfrm>
            <a:off x="586536" y="4062693"/>
            <a:ext cx="96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投资</a:t>
            </a:r>
          </a:p>
        </p:txBody>
      </p:sp>
      <p:sp>
        <p:nvSpPr>
          <p:cNvPr id="221" name="文本框 220"/>
          <p:cNvSpPr txBox="1"/>
          <p:nvPr/>
        </p:nvSpPr>
        <p:spPr>
          <a:xfrm>
            <a:off x="586536" y="4351533"/>
            <a:ext cx="84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发行</a:t>
            </a:r>
          </a:p>
        </p:txBody>
      </p:sp>
      <p:sp>
        <p:nvSpPr>
          <p:cNvPr id="222" name="文本框 221"/>
          <p:cNvSpPr txBox="1"/>
          <p:nvPr/>
        </p:nvSpPr>
        <p:spPr>
          <a:xfrm>
            <a:off x="573232" y="4663517"/>
            <a:ext cx="84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衍生品</a:t>
            </a:r>
          </a:p>
        </p:txBody>
      </p:sp>
      <p:sp>
        <p:nvSpPr>
          <p:cNvPr id="223" name="文本框 222"/>
          <p:cNvSpPr txBox="1"/>
          <p:nvPr/>
        </p:nvSpPr>
        <p:spPr>
          <a:xfrm>
            <a:off x="573232" y="4978885"/>
            <a:ext cx="84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出版</a:t>
            </a:r>
          </a:p>
        </p:txBody>
      </p:sp>
      <p:pic>
        <p:nvPicPr>
          <p:cNvPr id="224" name="图片 223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1235" y="3824111"/>
            <a:ext cx="152400" cy="247650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15" y="4092757"/>
            <a:ext cx="152400" cy="247650"/>
          </a:xfrm>
          <a:prstGeom prst="rect">
            <a:avLst/>
          </a:prstGeom>
        </p:spPr>
      </p:pic>
      <p:pic>
        <p:nvPicPr>
          <p:cNvPr id="226" name="图片 225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7067" y="4382311"/>
            <a:ext cx="152400" cy="247650"/>
          </a:xfrm>
          <a:prstGeom prst="rect">
            <a:avLst/>
          </a:prstGeom>
        </p:spPr>
      </p:pic>
      <p:pic>
        <p:nvPicPr>
          <p:cNvPr id="227" name="图片 226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7010" y="4682415"/>
            <a:ext cx="152400" cy="247650"/>
          </a:xfrm>
          <a:prstGeom prst="rect">
            <a:avLst/>
          </a:prstGeom>
        </p:spPr>
      </p:pic>
      <p:pic>
        <p:nvPicPr>
          <p:cNvPr id="228" name="图片 227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1673" y="5006920"/>
            <a:ext cx="152400" cy="247650"/>
          </a:xfrm>
          <a:prstGeom prst="rect">
            <a:avLst/>
          </a:prstGeom>
        </p:spPr>
      </p:pic>
      <p:sp>
        <p:nvSpPr>
          <p:cNvPr id="229" name="文本框 228"/>
          <p:cNvSpPr txBox="1"/>
          <p:nvPr/>
        </p:nvSpPr>
        <p:spPr>
          <a:xfrm>
            <a:off x="588703" y="3529630"/>
            <a:ext cx="99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预立项</a:t>
            </a:r>
          </a:p>
        </p:txBody>
      </p:sp>
      <p:pic>
        <p:nvPicPr>
          <p:cNvPr id="230" name="图片 229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3402" y="3571638"/>
            <a:ext cx="152400" cy="247650"/>
          </a:xfrm>
          <a:prstGeom prst="rect">
            <a:avLst/>
          </a:prstGeom>
        </p:spPr>
      </p:pic>
      <p:sp>
        <p:nvSpPr>
          <p:cNvPr id="231" name="等腰三角形 230"/>
          <p:cNvSpPr/>
          <p:nvPr/>
        </p:nvSpPr>
        <p:spPr>
          <a:xfrm rot="10800000">
            <a:off x="3907889" y="2826812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2092464" y="3106498"/>
            <a:ext cx="989060" cy="307777"/>
          </a:xfrm>
          <a:prstGeom prst="round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被授权信息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2084977" y="3404223"/>
            <a:ext cx="9694439" cy="43521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圆角矩形 153"/>
          <p:cNvSpPr/>
          <p:nvPr/>
        </p:nvSpPr>
        <p:spPr>
          <a:xfrm>
            <a:off x="2387411" y="3470131"/>
            <a:ext cx="738437" cy="3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新增</a:t>
            </a:r>
            <a:endParaRPr lang="zh-CN" altLang="en-US" sz="1100" dirty="0"/>
          </a:p>
        </p:txBody>
      </p:sp>
      <p:sp>
        <p:nvSpPr>
          <p:cNvPr id="155" name="圆角矩形 154"/>
          <p:cNvSpPr/>
          <p:nvPr/>
        </p:nvSpPr>
        <p:spPr>
          <a:xfrm>
            <a:off x="3249560" y="3473828"/>
            <a:ext cx="738437" cy="3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修改</a:t>
            </a:r>
            <a:endParaRPr lang="zh-CN" altLang="en-US" sz="1100" dirty="0"/>
          </a:p>
        </p:txBody>
      </p:sp>
      <p:sp>
        <p:nvSpPr>
          <p:cNvPr id="156" name="圆角矩形 155"/>
          <p:cNvSpPr/>
          <p:nvPr/>
        </p:nvSpPr>
        <p:spPr>
          <a:xfrm>
            <a:off x="4115818" y="3483997"/>
            <a:ext cx="738437" cy="3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删除</a:t>
            </a:r>
            <a:endParaRPr lang="zh-CN" altLang="en-US" sz="1100" dirty="0"/>
          </a:p>
        </p:txBody>
      </p:sp>
      <p:pic>
        <p:nvPicPr>
          <p:cNvPr id="157" name="图片 15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03973" y="3476783"/>
            <a:ext cx="4305300" cy="276225"/>
          </a:xfrm>
          <a:prstGeom prst="rect">
            <a:avLst/>
          </a:prstGeom>
        </p:spPr>
      </p:pic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68838"/>
              </p:ext>
            </p:extLst>
          </p:nvPr>
        </p:nvGraphicFramePr>
        <p:xfrm>
          <a:off x="2088664" y="3865121"/>
          <a:ext cx="9667629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74181">
                  <a:extLst>
                    <a:ext uri="{9D8B030D-6E8A-4147-A177-3AD203B41FA5}">
                      <a16:colId xmlns:a16="http://schemas.microsoft.com/office/drawing/2014/main" val="3131256141"/>
                    </a:ext>
                  </a:extLst>
                </a:gridCol>
                <a:gridCol w="1074181">
                  <a:extLst>
                    <a:ext uri="{9D8B030D-6E8A-4147-A177-3AD203B41FA5}">
                      <a16:colId xmlns:a16="http://schemas.microsoft.com/office/drawing/2014/main" val="939590209"/>
                    </a:ext>
                  </a:extLst>
                </a:gridCol>
                <a:gridCol w="1074181">
                  <a:extLst>
                    <a:ext uri="{9D8B030D-6E8A-4147-A177-3AD203B41FA5}">
                      <a16:colId xmlns:a16="http://schemas.microsoft.com/office/drawing/2014/main" val="1191067073"/>
                    </a:ext>
                  </a:extLst>
                </a:gridCol>
                <a:gridCol w="1074181">
                  <a:extLst>
                    <a:ext uri="{9D8B030D-6E8A-4147-A177-3AD203B41FA5}">
                      <a16:colId xmlns:a16="http://schemas.microsoft.com/office/drawing/2014/main" val="1926964536"/>
                    </a:ext>
                  </a:extLst>
                </a:gridCol>
                <a:gridCol w="1074181">
                  <a:extLst>
                    <a:ext uri="{9D8B030D-6E8A-4147-A177-3AD203B41FA5}">
                      <a16:colId xmlns:a16="http://schemas.microsoft.com/office/drawing/2014/main" val="334420933"/>
                    </a:ext>
                  </a:extLst>
                </a:gridCol>
                <a:gridCol w="1074181">
                  <a:extLst>
                    <a:ext uri="{9D8B030D-6E8A-4147-A177-3AD203B41FA5}">
                      <a16:colId xmlns:a16="http://schemas.microsoft.com/office/drawing/2014/main" val="3930321677"/>
                    </a:ext>
                  </a:extLst>
                </a:gridCol>
                <a:gridCol w="1074181">
                  <a:extLst>
                    <a:ext uri="{9D8B030D-6E8A-4147-A177-3AD203B41FA5}">
                      <a16:colId xmlns:a16="http://schemas.microsoft.com/office/drawing/2014/main" val="3856015681"/>
                    </a:ext>
                  </a:extLst>
                </a:gridCol>
                <a:gridCol w="1074181">
                  <a:extLst>
                    <a:ext uri="{9D8B030D-6E8A-4147-A177-3AD203B41FA5}">
                      <a16:colId xmlns:a16="http://schemas.microsoft.com/office/drawing/2014/main" val="1920579263"/>
                    </a:ext>
                  </a:extLst>
                </a:gridCol>
                <a:gridCol w="1074181">
                  <a:extLst>
                    <a:ext uri="{9D8B030D-6E8A-4147-A177-3AD203B41FA5}">
                      <a16:colId xmlns:a16="http://schemas.microsoft.com/office/drawing/2014/main" val="344588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权利类型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许可使用方式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许可使用渠道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许可使用地域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许可使用次数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许可使用语言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开始日期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结束日期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备注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147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37253"/>
                  </a:ext>
                </a:extLst>
              </a:tr>
            </a:tbl>
          </a:graphicData>
        </a:graphic>
      </p:graphicFrame>
      <p:pic>
        <p:nvPicPr>
          <p:cNvPr id="159" name="图片 15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98991" y="4965497"/>
            <a:ext cx="9657302" cy="285750"/>
          </a:xfrm>
          <a:prstGeom prst="rect">
            <a:avLst/>
          </a:prstGeom>
        </p:spPr>
      </p:pic>
      <p:sp>
        <p:nvSpPr>
          <p:cNvPr id="160" name="文本框 159"/>
          <p:cNvSpPr txBox="1"/>
          <p:nvPr/>
        </p:nvSpPr>
        <p:spPr>
          <a:xfrm>
            <a:off x="3141518" y="3066381"/>
            <a:ext cx="1478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被授权主体</a:t>
            </a:r>
          </a:p>
        </p:txBody>
      </p:sp>
      <p:sp>
        <p:nvSpPr>
          <p:cNvPr id="161" name="圆角矩形 160"/>
          <p:cNvSpPr/>
          <p:nvPr/>
        </p:nvSpPr>
        <p:spPr>
          <a:xfrm>
            <a:off x="4178842" y="3094985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5609854" y="3056608"/>
            <a:ext cx="1478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发行类型</a:t>
            </a:r>
          </a:p>
        </p:txBody>
      </p:sp>
      <p:sp>
        <p:nvSpPr>
          <p:cNvPr id="165" name="圆角矩形 164"/>
          <p:cNvSpPr/>
          <p:nvPr/>
        </p:nvSpPr>
        <p:spPr>
          <a:xfrm>
            <a:off x="6647178" y="3085212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6" name="等腰三角形 165"/>
          <p:cNvSpPr/>
          <p:nvPr/>
        </p:nvSpPr>
        <p:spPr>
          <a:xfrm rot="10800000">
            <a:off x="7552649" y="3154973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8" name="组合 167"/>
          <p:cNvGrpSpPr/>
          <p:nvPr/>
        </p:nvGrpSpPr>
        <p:grpSpPr>
          <a:xfrm>
            <a:off x="2882488" y="2322717"/>
            <a:ext cx="366957" cy="352360"/>
            <a:chOff x="3797761" y="1541541"/>
            <a:chExt cx="481839" cy="483014"/>
          </a:xfrm>
        </p:grpSpPr>
        <p:sp>
          <p:nvSpPr>
            <p:cNvPr id="173" name="Oval 321"/>
            <p:cNvSpPr>
              <a:spLocks noChangeArrowheads="1"/>
            </p:cNvSpPr>
            <p:nvPr/>
          </p:nvSpPr>
          <p:spPr bwMode="auto">
            <a:xfrm>
              <a:off x="3797761" y="1541541"/>
              <a:ext cx="481839" cy="483014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Freeform 322"/>
            <p:cNvSpPr>
              <a:spLocks/>
            </p:cNvSpPr>
            <p:nvPr/>
          </p:nvSpPr>
          <p:spPr bwMode="auto">
            <a:xfrm>
              <a:off x="3895304" y="1640259"/>
              <a:ext cx="377245" cy="377245"/>
            </a:xfrm>
            <a:custGeom>
              <a:avLst/>
              <a:gdLst>
                <a:gd name="T0" fmla="*/ 0 w 200"/>
                <a:gd name="T1" fmla="*/ 93 h 200"/>
                <a:gd name="T2" fmla="*/ 107 w 200"/>
                <a:gd name="T3" fmla="*/ 200 h 200"/>
                <a:gd name="T4" fmla="*/ 200 w 200"/>
                <a:gd name="T5" fmla="*/ 107 h 200"/>
                <a:gd name="T6" fmla="*/ 93 w 200"/>
                <a:gd name="T7" fmla="*/ 0 h 200"/>
                <a:gd name="T8" fmla="*/ 64 w 200"/>
                <a:gd name="T9" fmla="*/ 63 h 200"/>
                <a:gd name="T10" fmla="*/ 0 w 200"/>
                <a:gd name="T11" fmla="*/ 9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200">
                  <a:moveTo>
                    <a:pt x="0" y="93"/>
                  </a:moveTo>
                  <a:cubicBezTo>
                    <a:pt x="107" y="200"/>
                    <a:pt x="107" y="200"/>
                    <a:pt x="107" y="200"/>
                  </a:cubicBezTo>
                  <a:cubicBezTo>
                    <a:pt x="153" y="189"/>
                    <a:pt x="189" y="153"/>
                    <a:pt x="200" y="10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4" y="63"/>
                    <a:pt x="64" y="63"/>
                    <a:pt x="64" y="63"/>
                  </a:cubicBezTo>
                  <a:lnTo>
                    <a:pt x="0" y="93"/>
                  </a:ln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Freeform 323"/>
            <p:cNvSpPr>
              <a:spLocks/>
            </p:cNvSpPr>
            <p:nvPr/>
          </p:nvSpPr>
          <p:spPr bwMode="auto">
            <a:xfrm>
              <a:off x="3895304" y="1640259"/>
              <a:ext cx="286753" cy="286753"/>
            </a:xfrm>
            <a:custGeom>
              <a:avLst/>
              <a:gdLst>
                <a:gd name="T0" fmla="*/ 244 w 244"/>
                <a:gd name="T1" fmla="*/ 95 h 244"/>
                <a:gd name="T2" fmla="*/ 149 w 244"/>
                <a:gd name="T3" fmla="*/ 95 h 244"/>
                <a:gd name="T4" fmla="*/ 149 w 244"/>
                <a:gd name="T5" fmla="*/ 0 h 244"/>
                <a:gd name="T6" fmla="*/ 95 w 244"/>
                <a:gd name="T7" fmla="*/ 0 h 244"/>
                <a:gd name="T8" fmla="*/ 95 w 244"/>
                <a:gd name="T9" fmla="*/ 95 h 244"/>
                <a:gd name="T10" fmla="*/ 0 w 244"/>
                <a:gd name="T11" fmla="*/ 95 h 244"/>
                <a:gd name="T12" fmla="*/ 0 w 244"/>
                <a:gd name="T13" fmla="*/ 149 h 244"/>
                <a:gd name="T14" fmla="*/ 95 w 244"/>
                <a:gd name="T15" fmla="*/ 149 h 244"/>
                <a:gd name="T16" fmla="*/ 95 w 244"/>
                <a:gd name="T17" fmla="*/ 244 h 244"/>
                <a:gd name="T18" fmla="*/ 149 w 244"/>
                <a:gd name="T19" fmla="*/ 244 h 244"/>
                <a:gd name="T20" fmla="*/ 149 w 244"/>
                <a:gd name="T21" fmla="*/ 149 h 244"/>
                <a:gd name="T22" fmla="*/ 244 w 244"/>
                <a:gd name="T23" fmla="*/ 149 h 244"/>
                <a:gd name="T24" fmla="*/ 244 w 244"/>
                <a:gd name="T25" fmla="*/ 9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44">
                  <a:moveTo>
                    <a:pt x="244" y="95"/>
                  </a:moveTo>
                  <a:lnTo>
                    <a:pt x="149" y="95"/>
                  </a:lnTo>
                  <a:lnTo>
                    <a:pt x="149" y="0"/>
                  </a:lnTo>
                  <a:lnTo>
                    <a:pt x="95" y="0"/>
                  </a:lnTo>
                  <a:lnTo>
                    <a:pt x="95" y="95"/>
                  </a:lnTo>
                  <a:lnTo>
                    <a:pt x="0" y="95"/>
                  </a:lnTo>
                  <a:lnTo>
                    <a:pt x="0" y="149"/>
                  </a:lnTo>
                  <a:lnTo>
                    <a:pt x="95" y="149"/>
                  </a:lnTo>
                  <a:lnTo>
                    <a:pt x="95" y="244"/>
                  </a:lnTo>
                  <a:lnTo>
                    <a:pt x="149" y="244"/>
                  </a:lnTo>
                  <a:lnTo>
                    <a:pt x="149" y="149"/>
                  </a:lnTo>
                  <a:lnTo>
                    <a:pt x="244" y="149"/>
                  </a:lnTo>
                  <a:lnTo>
                    <a:pt x="244" y="95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6" name="圆角矩形 175"/>
          <p:cNvSpPr/>
          <p:nvPr/>
        </p:nvSpPr>
        <p:spPr>
          <a:xfrm>
            <a:off x="2117611" y="2373172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添加</a:t>
            </a:r>
          </a:p>
        </p:txBody>
      </p:sp>
      <p:sp>
        <p:nvSpPr>
          <p:cNvPr id="183" name="圆角矩形 182"/>
          <p:cNvSpPr/>
          <p:nvPr/>
        </p:nvSpPr>
        <p:spPr>
          <a:xfrm>
            <a:off x="3589108" y="2364150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删除</a:t>
            </a:r>
          </a:p>
        </p:txBody>
      </p:sp>
      <p:sp>
        <p:nvSpPr>
          <p:cNvPr id="188" name="圆角矩形 187"/>
          <p:cNvSpPr/>
          <p:nvPr/>
        </p:nvSpPr>
        <p:spPr>
          <a:xfrm>
            <a:off x="5059413" y="2376724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修改</a:t>
            </a:r>
          </a:p>
        </p:txBody>
      </p:sp>
      <p:grpSp>
        <p:nvGrpSpPr>
          <p:cNvPr id="189" name="组合 188"/>
          <p:cNvGrpSpPr/>
          <p:nvPr/>
        </p:nvGrpSpPr>
        <p:grpSpPr>
          <a:xfrm>
            <a:off x="4372305" y="2315582"/>
            <a:ext cx="355351" cy="384103"/>
            <a:chOff x="923179" y="1484784"/>
            <a:chExt cx="483014" cy="483014"/>
          </a:xfrm>
        </p:grpSpPr>
        <p:sp>
          <p:nvSpPr>
            <p:cNvPr id="190" name="Oval 318"/>
            <p:cNvSpPr>
              <a:spLocks noChangeArrowheads="1"/>
            </p:cNvSpPr>
            <p:nvPr/>
          </p:nvSpPr>
          <p:spPr bwMode="auto">
            <a:xfrm>
              <a:off x="923179" y="1484784"/>
              <a:ext cx="483014" cy="483014"/>
            </a:xfrm>
            <a:prstGeom prst="ellipse">
              <a:avLst/>
            </a:prstGeom>
            <a:solidFill>
              <a:srgbClr val="81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319"/>
            <p:cNvSpPr>
              <a:spLocks/>
            </p:cNvSpPr>
            <p:nvPr/>
          </p:nvSpPr>
          <p:spPr bwMode="auto">
            <a:xfrm>
              <a:off x="1021897" y="1702199"/>
              <a:ext cx="374894" cy="260898"/>
            </a:xfrm>
            <a:custGeom>
              <a:avLst/>
              <a:gdLst>
                <a:gd name="T0" fmla="*/ 103 w 199"/>
                <a:gd name="T1" fmla="*/ 138 h 138"/>
                <a:gd name="T2" fmla="*/ 199 w 199"/>
                <a:gd name="T3" fmla="*/ 48 h 138"/>
                <a:gd name="T4" fmla="*/ 152 w 199"/>
                <a:gd name="T5" fmla="*/ 0 h 138"/>
                <a:gd name="T6" fmla="*/ 0 w 199"/>
                <a:gd name="T7" fmla="*/ 35 h 138"/>
                <a:gd name="T8" fmla="*/ 103 w 19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8">
                  <a:moveTo>
                    <a:pt x="103" y="138"/>
                  </a:moveTo>
                  <a:cubicBezTo>
                    <a:pt x="149" y="128"/>
                    <a:pt x="186" y="93"/>
                    <a:pt x="199" y="48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103" y="138"/>
                  </a:lnTo>
                  <a:close/>
                </a:path>
              </a:pathLst>
            </a:custGeom>
            <a:solidFill>
              <a:srgbClr val="72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Rectangle 320"/>
            <p:cNvSpPr>
              <a:spLocks noChangeArrowheads="1"/>
            </p:cNvSpPr>
            <p:nvPr/>
          </p:nvSpPr>
          <p:spPr bwMode="auto">
            <a:xfrm>
              <a:off x="1021897" y="1702199"/>
              <a:ext cx="286753" cy="65812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5813659" y="2326241"/>
            <a:ext cx="408248" cy="369706"/>
            <a:chOff x="6956746" y="1484784"/>
            <a:chExt cx="483015" cy="483014"/>
          </a:xfrm>
        </p:grpSpPr>
        <p:sp>
          <p:nvSpPr>
            <p:cNvPr id="196" name="Oval 281"/>
            <p:cNvSpPr>
              <a:spLocks noChangeArrowheads="1"/>
            </p:cNvSpPr>
            <p:nvPr/>
          </p:nvSpPr>
          <p:spPr bwMode="auto">
            <a:xfrm>
              <a:off x="6956746" y="1484784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282"/>
            <p:cNvSpPr>
              <a:spLocks/>
            </p:cNvSpPr>
            <p:nvPr/>
          </p:nvSpPr>
          <p:spPr bwMode="auto">
            <a:xfrm>
              <a:off x="7074268" y="1609357"/>
              <a:ext cx="365493" cy="358441"/>
            </a:xfrm>
            <a:custGeom>
              <a:avLst/>
              <a:gdLst>
                <a:gd name="T0" fmla="*/ 95 w 194"/>
                <a:gd name="T1" fmla="*/ 37 h 190"/>
                <a:gd name="T2" fmla="*/ 58 w 194"/>
                <a:gd name="T3" fmla="*/ 0 h 190"/>
                <a:gd name="T4" fmla="*/ 0 w 194"/>
                <a:gd name="T5" fmla="*/ 59 h 190"/>
                <a:gd name="T6" fmla="*/ 37 w 194"/>
                <a:gd name="T7" fmla="*/ 96 h 190"/>
                <a:gd name="T8" fmla="*/ 0 w 194"/>
                <a:gd name="T9" fmla="*/ 133 h 190"/>
                <a:gd name="T10" fmla="*/ 56 w 194"/>
                <a:gd name="T11" fmla="*/ 190 h 190"/>
                <a:gd name="T12" fmla="*/ 66 w 194"/>
                <a:gd name="T13" fmla="*/ 190 h 190"/>
                <a:gd name="T14" fmla="*/ 194 w 194"/>
                <a:gd name="T15" fmla="*/ 62 h 190"/>
                <a:gd name="T16" fmla="*/ 132 w 194"/>
                <a:gd name="T17" fmla="*/ 0 h 190"/>
                <a:gd name="T18" fmla="*/ 95 w 194"/>
                <a:gd name="T19" fmla="*/ 3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90">
                  <a:moveTo>
                    <a:pt x="95" y="37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6" y="190"/>
                    <a:pt x="56" y="190"/>
                    <a:pt x="56" y="190"/>
                  </a:cubicBezTo>
                  <a:cubicBezTo>
                    <a:pt x="59" y="190"/>
                    <a:pt x="63" y="190"/>
                    <a:pt x="66" y="190"/>
                  </a:cubicBezTo>
                  <a:cubicBezTo>
                    <a:pt x="137" y="190"/>
                    <a:pt x="194" y="133"/>
                    <a:pt x="194" y="62"/>
                  </a:cubicBezTo>
                  <a:cubicBezTo>
                    <a:pt x="132" y="0"/>
                    <a:pt x="132" y="0"/>
                    <a:pt x="132" y="0"/>
                  </a:cubicBezTo>
                  <a:lnTo>
                    <a:pt x="95" y="37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Rectangle 283"/>
            <p:cNvSpPr>
              <a:spLocks noChangeArrowheads="1"/>
            </p:cNvSpPr>
            <p:nvPr/>
          </p:nvSpPr>
          <p:spPr bwMode="auto">
            <a:xfrm>
              <a:off x="7074268" y="1609357"/>
              <a:ext cx="109295" cy="1116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Rectangle 284"/>
            <p:cNvSpPr>
              <a:spLocks noChangeArrowheads="1"/>
            </p:cNvSpPr>
            <p:nvPr/>
          </p:nvSpPr>
          <p:spPr bwMode="auto">
            <a:xfrm>
              <a:off x="7214119" y="1609357"/>
              <a:ext cx="109295" cy="1116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Rectangle 285"/>
            <p:cNvSpPr>
              <a:spLocks noChangeArrowheads="1"/>
            </p:cNvSpPr>
            <p:nvPr/>
          </p:nvSpPr>
          <p:spPr bwMode="auto">
            <a:xfrm>
              <a:off x="7074268" y="1749208"/>
              <a:ext cx="109295" cy="1116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Rectangle 286"/>
            <p:cNvSpPr>
              <a:spLocks noChangeArrowheads="1"/>
            </p:cNvSpPr>
            <p:nvPr/>
          </p:nvSpPr>
          <p:spPr bwMode="auto">
            <a:xfrm>
              <a:off x="7214119" y="1749208"/>
              <a:ext cx="109295" cy="1116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39" name="文本框 238"/>
          <p:cNvSpPr txBox="1"/>
          <p:nvPr/>
        </p:nvSpPr>
        <p:spPr>
          <a:xfrm>
            <a:off x="2040943" y="5306179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授权主体</a:t>
            </a:r>
          </a:p>
        </p:txBody>
      </p:sp>
      <p:sp>
        <p:nvSpPr>
          <p:cNvPr id="240" name="圆角矩形 239"/>
          <p:cNvSpPr/>
          <p:nvPr/>
        </p:nvSpPr>
        <p:spPr>
          <a:xfrm>
            <a:off x="3012106" y="5332812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1" name="直接连接符 240"/>
          <p:cNvCxnSpPr/>
          <p:nvPr/>
        </p:nvCxnSpPr>
        <p:spPr>
          <a:xfrm>
            <a:off x="1976504" y="5326649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等腰三角形 241"/>
          <p:cNvSpPr/>
          <p:nvPr/>
        </p:nvSpPr>
        <p:spPr>
          <a:xfrm rot="10800000">
            <a:off x="3897007" y="5392862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3" name="圆角矩形 242"/>
          <p:cNvSpPr/>
          <p:nvPr/>
        </p:nvSpPr>
        <p:spPr>
          <a:xfrm>
            <a:off x="2081582" y="5672548"/>
            <a:ext cx="989060" cy="307777"/>
          </a:xfrm>
          <a:prstGeom prst="round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被授权信息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" name="圆角矩形 244"/>
          <p:cNvSpPr/>
          <p:nvPr/>
        </p:nvSpPr>
        <p:spPr>
          <a:xfrm>
            <a:off x="2376529" y="6036181"/>
            <a:ext cx="738437" cy="3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新增</a:t>
            </a:r>
            <a:endParaRPr lang="zh-CN" altLang="en-US" sz="1100" dirty="0"/>
          </a:p>
        </p:txBody>
      </p:sp>
      <p:sp>
        <p:nvSpPr>
          <p:cNvPr id="246" name="圆角矩形 245"/>
          <p:cNvSpPr/>
          <p:nvPr/>
        </p:nvSpPr>
        <p:spPr>
          <a:xfrm>
            <a:off x="3238678" y="6039878"/>
            <a:ext cx="738437" cy="3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修改</a:t>
            </a:r>
            <a:endParaRPr lang="zh-CN" altLang="en-US" sz="1100" dirty="0"/>
          </a:p>
        </p:txBody>
      </p:sp>
      <p:sp>
        <p:nvSpPr>
          <p:cNvPr id="247" name="圆角矩形 246"/>
          <p:cNvSpPr/>
          <p:nvPr/>
        </p:nvSpPr>
        <p:spPr>
          <a:xfrm>
            <a:off x="4104936" y="6050047"/>
            <a:ext cx="738437" cy="3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删除</a:t>
            </a:r>
            <a:endParaRPr lang="zh-CN" altLang="en-US" sz="1100" dirty="0"/>
          </a:p>
        </p:txBody>
      </p:sp>
      <p:pic>
        <p:nvPicPr>
          <p:cNvPr id="248" name="图片 2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3091" y="6042833"/>
            <a:ext cx="4305300" cy="276225"/>
          </a:xfrm>
          <a:prstGeom prst="rect">
            <a:avLst/>
          </a:prstGeom>
        </p:spPr>
      </p:pic>
      <p:sp>
        <p:nvSpPr>
          <p:cNvPr id="249" name="文本框 248"/>
          <p:cNvSpPr txBox="1"/>
          <p:nvPr/>
        </p:nvSpPr>
        <p:spPr>
          <a:xfrm>
            <a:off x="4761987" y="5319926"/>
            <a:ext cx="1478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授权收益</a:t>
            </a:r>
          </a:p>
        </p:txBody>
      </p:sp>
      <p:sp>
        <p:nvSpPr>
          <p:cNvPr id="250" name="圆角矩形 249"/>
          <p:cNvSpPr/>
          <p:nvPr/>
        </p:nvSpPr>
        <p:spPr>
          <a:xfrm>
            <a:off x="5799311" y="5348530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4" name="文本框 253"/>
          <p:cNvSpPr txBox="1"/>
          <p:nvPr/>
        </p:nvSpPr>
        <p:spPr>
          <a:xfrm>
            <a:off x="7924853" y="3069717"/>
            <a:ext cx="1478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有无转授权</a:t>
            </a:r>
          </a:p>
        </p:txBody>
      </p:sp>
      <p:sp>
        <p:nvSpPr>
          <p:cNvPr id="255" name="圆角矩形 254"/>
          <p:cNvSpPr/>
          <p:nvPr/>
        </p:nvSpPr>
        <p:spPr>
          <a:xfrm>
            <a:off x="8962177" y="3098321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6" name="等腰三角形 255"/>
          <p:cNvSpPr/>
          <p:nvPr/>
        </p:nvSpPr>
        <p:spPr>
          <a:xfrm rot="10800000">
            <a:off x="9867648" y="3168082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3067612" y="5671191"/>
            <a:ext cx="1478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被授权主体</a:t>
            </a:r>
          </a:p>
        </p:txBody>
      </p:sp>
      <p:sp>
        <p:nvSpPr>
          <p:cNvPr id="260" name="圆角矩形 259"/>
          <p:cNvSpPr/>
          <p:nvPr/>
        </p:nvSpPr>
        <p:spPr>
          <a:xfrm>
            <a:off x="4104936" y="5699795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5535948" y="5661418"/>
            <a:ext cx="1478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发行类型</a:t>
            </a:r>
          </a:p>
        </p:txBody>
      </p:sp>
      <p:sp>
        <p:nvSpPr>
          <p:cNvPr id="262" name="圆角矩形 261"/>
          <p:cNvSpPr/>
          <p:nvPr/>
        </p:nvSpPr>
        <p:spPr>
          <a:xfrm>
            <a:off x="6573272" y="5690022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3" name="等腰三角形 262"/>
          <p:cNvSpPr/>
          <p:nvPr/>
        </p:nvSpPr>
        <p:spPr>
          <a:xfrm rot="10800000">
            <a:off x="7478743" y="5759783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7850947" y="5674527"/>
            <a:ext cx="1478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有无转授权</a:t>
            </a:r>
          </a:p>
        </p:txBody>
      </p:sp>
      <p:sp>
        <p:nvSpPr>
          <p:cNvPr id="265" name="圆角矩形 264"/>
          <p:cNvSpPr/>
          <p:nvPr/>
        </p:nvSpPr>
        <p:spPr>
          <a:xfrm>
            <a:off x="8888271" y="5703131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6" name="等腰三角形 265"/>
          <p:cNvSpPr/>
          <p:nvPr/>
        </p:nvSpPr>
        <p:spPr>
          <a:xfrm rot="10800000">
            <a:off x="9793742" y="5772892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4326417" y="2739496"/>
            <a:ext cx="1478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授权收益</a:t>
            </a:r>
          </a:p>
        </p:txBody>
      </p:sp>
      <p:sp>
        <p:nvSpPr>
          <p:cNvPr id="268" name="圆角矩形 267"/>
          <p:cNvSpPr/>
          <p:nvPr/>
        </p:nvSpPr>
        <p:spPr>
          <a:xfrm>
            <a:off x="5363741" y="2768100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768298" y="2711084"/>
            <a:ext cx="105015" cy="3755844"/>
          </a:xfrm>
          <a:prstGeom prst="rect">
            <a:avLst/>
          </a:prstGeom>
        </p:spPr>
      </p:pic>
      <p:sp>
        <p:nvSpPr>
          <p:cNvPr id="271" name="文本框 270"/>
          <p:cNvSpPr txBox="1"/>
          <p:nvPr/>
        </p:nvSpPr>
        <p:spPr>
          <a:xfrm>
            <a:off x="6745120" y="2729800"/>
            <a:ext cx="951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授权性质</a:t>
            </a:r>
          </a:p>
        </p:txBody>
      </p:sp>
      <p:sp>
        <p:nvSpPr>
          <p:cNvPr id="272" name="圆角矩形 271"/>
          <p:cNvSpPr/>
          <p:nvPr/>
        </p:nvSpPr>
        <p:spPr>
          <a:xfrm>
            <a:off x="7782444" y="2758404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3" name="等腰三角形 272"/>
          <p:cNvSpPr/>
          <p:nvPr/>
        </p:nvSpPr>
        <p:spPr>
          <a:xfrm rot="10800000">
            <a:off x="8677347" y="2823175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4" name="文本框 273"/>
          <p:cNvSpPr txBox="1"/>
          <p:nvPr/>
        </p:nvSpPr>
        <p:spPr>
          <a:xfrm>
            <a:off x="7754124" y="2717960"/>
            <a:ext cx="951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非独家</a:t>
            </a:r>
          </a:p>
        </p:txBody>
      </p:sp>
      <p:sp>
        <p:nvSpPr>
          <p:cNvPr id="275" name="矩形 274"/>
          <p:cNvSpPr/>
          <p:nvPr/>
        </p:nvSpPr>
        <p:spPr>
          <a:xfrm>
            <a:off x="1886653" y="2821684"/>
            <a:ext cx="176815" cy="164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1886653" y="5379649"/>
            <a:ext cx="176815" cy="164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6" name="组合 145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150" name="Oval 70">
              <a:hlinkClick r:id="rId1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34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4"/>
    </mc:Choice>
    <mc:Fallback>
      <p:transition spd="slow" advTm="300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/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资源池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54" name="图片 15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56" name="文本框 155"/>
          <p:cNvSpPr txBox="1"/>
          <p:nvPr/>
        </p:nvSpPr>
        <p:spPr>
          <a:xfrm>
            <a:off x="155268" y="2764214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合同管理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155267" y="3189034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项目管理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58" name="图片 1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837" y="2883969"/>
            <a:ext cx="124673" cy="151119"/>
          </a:xfrm>
          <a:prstGeom prst="rect">
            <a:avLst/>
          </a:prstGeom>
        </p:spPr>
      </p:pic>
      <p:pic>
        <p:nvPicPr>
          <p:cNvPr id="159" name="图片 15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836" y="3241488"/>
            <a:ext cx="124673" cy="151119"/>
          </a:xfrm>
          <a:prstGeom prst="rect">
            <a:avLst/>
          </a:prstGeom>
        </p:spPr>
      </p:pic>
      <p:sp>
        <p:nvSpPr>
          <p:cNvPr id="160" name="矩形 159"/>
          <p:cNvSpPr/>
          <p:nvPr/>
        </p:nvSpPr>
        <p:spPr>
          <a:xfrm>
            <a:off x="2025570" y="1074329"/>
            <a:ext cx="2250688" cy="59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4449148" y="1088246"/>
            <a:ext cx="2250688" cy="59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6890666" y="1074329"/>
            <a:ext cx="2250688" cy="59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9390950" y="1076198"/>
            <a:ext cx="2250688" cy="59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1" name="组合 170"/>
          <p:cNvGrpSpPr/>
          <p:nvPr/>
        </p:nvGrpSpPr>
        <p:grpSpPr>
          <a:xfrm>
            <a:off x="2050689" y="1142748"/>
            <a:ext cx="483420" cy="483420"/>
            <a:chOff x="3929070" y="1556792"/>
            <a:chExt cx="483420" cy="483420"/>
          </a:xfrm>
        </p:grpSpPr>
        <p:sp>
          <p:nvSpPr>
            <p:cNvPr id="167" name="Oval 399"/>
            <p:cNvSpPr>
              <a:spLocks noChangeArrowheads="1"/>
            </p:cNvSpPr>
            <p:nvPr/>
          </p:nvSpPr>
          <p:spPr bwMode="auto">
            <a:xfrm>
              <a:off x="3929070" y="1556792"/>
              <a:ext cx="483420" cy="483420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Freeform 400"/>
            <p:cNvSpPr>
              <a:spLocks/>
            </p:cNvSpPr>
            <p:nvPr/>
          </p:nvSpPr>
          <p:spPr bwMode="auto">
            <a:xfrm>
              <a:off x="4071046" y="1744528"/>
              <a:ext cx="333232" cy="295684"/>
            </a:xfrm>
            <a:custGeom>
              <a:avLst/>
              <a:gdLst>
                <a:gd name="T0" fmla="*/ 116 w 177"/>
                <a:gd name="T1" fmla="*/ 0 h 157"/>
                <a:gd name="T2" fmla="*/ 0 w 177"/>
                <a:gd name="T3" fmla="*/ 105 h 157"/>
                <a:gd name="T4" fmla="*/ 52 w 177"/>
                <a:gd name="T5" fmla="*/ 157 h 157"/>
                <a:gd name="T6" fmla="*/ 53 w 177"/>
                <a:gd name="T7" fmla="*/ 157 h 157"/>
                <a:gd name="T8" fmla="*/ 177 w 177"/>
                <a:gd name="T9" fmla="*/ 61 h 157"/>
                <a:gd name="T10" fmla="*/ 116 w 177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157">
                  <a:moveTo>
                    <a:pt x="116" y="0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2" y="157"/>
                    <a:pt x="53" y="157"/>
                    <a:pt x="53" y="157"/>
                  </a:cubicBezTo>
                  <a:cubicBezTo>
                    <a:pt x="113" y="157"/>
                    <a:pt x="163" y="116"/>
                    <a:pt x="177" y="61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Freeform 401"/>
            <p:cNvSpPr>
              <a:spLocks/>
            </p:cNvSpPr>
            <p:nvPr/>
          </p:nvSpPr>
          <p:spPr bwMode="auto">
            <a:xfrm>
              <a:off x="4071046" y="1655353"/>
              <a:ext cx="218243" cy="287471"/>
            </a:xfrm>
            <a:custGeom>
              <a:avLst/>
              <a:gdLst>
                <a:gd name="T0" fmla="*/ 186 w 186"/>
                <a:gd name="T1" fmla="*/ 245 h 245"/>
                <a:gd name="T2" fmla="*/ 0 w 186"/>
                <a:gd name="T3" fmla="*/ 245 h 245"/>
                <a:gd name="T4" fmla="*/ 0 w 186"/>
                <a:gd name="T5" fmla="*/ 0 h 245"/>
                <a:gd name="T6" fmla="*/ 111 w 186"/>
                <a:gd name="T7" fmla="*/ 0 h 245"/>
                <a:gd name="T8" fmla="*/ 186 w 186"/>
                <a:gd name="T9" fmla="*/ 76 h 245"/>
                <a:gd name="T10" fmla="*/ 186 w 186"/>
                <a:gd name="T11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" h="245">
                  <a:moveTo>
                    <a:pt x="186" y="245"/>
                  </a:moveTo>
                  <a:lnTo>
                    <a:pt x="0" y="245"/>
                  </a:lnTo>
                  <a:lnTo>
                    <a:pt x="0" y="0"/>
                  </a:lnTo>
                  <a:lnTo>
                    <a:pt x="111" y="0"/>
                  </a:lnTo>
                  <a:lnTo>
                    <a:pt x="186" y="76"/>
                  </a:lnTo>
                  <a:lnTo>
                    <a:pt x="186" y="245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Freeform 402"/>
            <p:cNvSpPr>
              <a:spLocks/>
            </p:cNvSpPr>
            <p:nvPr/>
          </p:nvSpPr>
          <p:spPr bwMode="auto">
            <a:xfrm>
              <a:off x="4201288" y="1655353"/>
              <a:ext cx="88001" cy="89175"/>
            </a:xfrm>
            <a:custGeom>
              <a:avLst/>
              <a:gdLst>
                <a:gd name="T0" fmla="*/ 0 w 75"/>
                <a:gd name="T1" fmla="*/ 76 h 76"/>
                <a:gd name="T2" fmla="*/ 75 w 75"/>
                <a:gd name="T3" fmla="*/ 76 h 76"/>
                <a:gd name="T4" fmla="*/ 0 w 75"/>
                <a:gd name="T5" fmla="*/ 0 h 76"/>
                <a:gd name="T6" fmla="*/ 0 w 75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76">
                  <a:moveTo>
                    <a:pt x="0" y="76"/>
                  </a:moveTo>
                  <a:lnTo>
                    <a:pt x="75" y="76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2" name="文本框 171"/>
          <p:cNvSpPr txBox="1"/>
          <p:nvPr/>
        </p:nvSpPr>
        <p:spPr>
          <a:xfrm>
            <a:off x="2600261" y="1062764"/>
            <a:ext cx="14300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1234</a:t>
            </a:r>
            <a:endParaRPr lang="en-US" altLang="zh-CN" sz="1400" b="1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dist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库存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资源数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4509479" y="1163430"/>
            <a:ext cx="483420" cy="483420"/>
            <a:chOff x="4683535" y="1556792"/>
            <a:chExt cx="483420" cy="483420"/>
          </a:xfrm>
        </p:grpSpPr>
        <p:sp>
          <p:nvSpPr>
            <p:cNvPr id="173" name="Oval 393"/>
            <p:cNvSpPr>
              <a:spLocks noChangeArrowheads="1"/>
            </p:cNvSpPr>
            <p:nvPr/>
          </p:nvSpPr>
          <p:spPr bwMode="auto">
            <a:xfrm>
              <a:off x="4683535" y="1556792"/>
              <a:ext cx="483420" cy="483420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Freeform 394"/>
            <p:cNvSpPr>
              <a:spLocks/>
            </p:cNvSpPr>
            <p:nvPr/>
          </p:nvSpPr>
          <p:spPr bwMode="auto">
            <a:xfrm>
              <a:off x="4818470" y="1791462"/>
              <a:ext cx="332058" cy="247577"/>
            </a:xfrm>
            <a:custGeom>
              <a:avLst/>
              <a:gdLst>
                <a:gd name="T0" fmla="*/ 76 w 176"/>
                <a:gd name="T1" fmla="*/ 131 h 131"/>
                <a:gd name="T2" fmla="*/ 176 w 176"/>
                <a:gd name="T3" fmla="*/ 52 h 131"/>
                <a:gd name="T4" fmla="*/ 123 w 176"/>
                <a:gd name="T5" fmla="*/ 0 h 131"/>
                <a:gd name="T6" fmla="*/ 0 w 176"/>
                <a:gd name="T7" fmla="*/ 55 h 131"/>
                <a:gd name="T8" fmla="*/ 76 w 176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1">
                  <a:moveTo>
                    <a:pt x="76" y="131"/>
                  </a:moveTo>
                  <a:cubicBezTo>
                    <a:pt x="121" y="124"/>
                    <a:pt x="159" y="93"/>
                    <a:pt x="176" y="52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76" y="131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Freeform 395"/>
            <p:cNvSpPr>
              <a:spLocks/>
            </p:cNvSpPr>
            <p:nvPr/>
          </p:nvSpPr>
          <p:spPr bwMode="auto">
            <a:xfrm>
              <a:off x="4818470" y="1664740"/>
              <a:ext cx="177176" cy="229977"/>
            </a:xfrm>
            <a:custGeom>
              <a:avLst/>
              <a:gdLst>
                <a:gd name="T0" fmla="*/ 151 w 151"/>
                <a:gd name="T1" fmla="*/ 196 h 196"/>
                <a:gd name="T2" fmla="*/ 0 w 151"/>
                <a:gd name="T3" fmla="*/ 196 h 196"/>
                <a:gd name="T4" fmla="*/ 0 w 151"/>
                <a:gd name="T5" fmla="*/ 0 h 196"/>
                <a:gd name="T6" fmla="*/ 90 w 151"/>
                <a:gd name="T7" fmla="*/ 0 h 196"/>
                <a:gd name="T8" fmla="*/ 151 w 151"/>
                <a:gd name="T9" fmla="*/ 60 h 196"/>
                <a:gd name="T10" fmla="*/ 151 w 151"/>
                <a:gd name="T11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96">
                  <a:moveTo>
                    <a:pt x="151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0" y="0"/>
                  </a:lnTo>
                  <a:lnTo>
                    <a:pt x="151" y="60"/>
                  </a:lnTo>
                  <a:lnTo>
                    <a:pt x="151" y="196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396"/>
            <p:cNvSpPr>
              <a:spLocks/>
            </p:cNvSpPr>
            <p:nvPr/>
          </p:nvSpPr>
          <p:spPr bwMode="auto">
            <a:xfrm>
              <a:off x="4924071" y="1664740"/>
              <a:ext cx="71574" cy="70401"/>
            </a:xfrm>
            <a:custGeom>
              <a:avLst/>
              <a:gdLst>
                <a:gd name="T0" fmla="*/ 0 w 61"/>
                <a:gd name="T1" fmla="*/ 60 h 60"/>
                <a:gd name="T2" fmla="*/ 61 w 61"/>
                <a:gd name="T3" fmla="*/ 60 h 60"/>
                <a:gd name="T4" fmla="*/ 0 w 61"/>
                <a:gd name="T5" fmla="*/ 0 h 60"/>
                <a:gd name="T6" fmla="*/ 0 w 61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60">
                  <a:moveTo>
                    <a:pt x="0" y="60"/>
                  </a:moveTo>
                  <a:lnTo>
                    <a:pt x="61" y="60"/>
                  </a:lnTo>
                  <a:lnTo>
                    <a:pt x="0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ABB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397"/>
            <p:cNvSpPr>
              <a:spLocks/>
            </p:cNvSpPr>
            <p:nvPr/>
          </p:nvSpPr>
          <p:spPr bwMode="auto">
            <a:xfrm>
              <a:off x="4874791" y="1719888"/>
              <a:ext cx="174829" cy="232323"/>
            </a:xfrm>
            <a:custGeom>
              <a:avLst/>
              <a:gdLst>
                <a:gd name="T0" fmla="*/ 149 w 149"/>
                <a:gd name="T1" fmla="*/ 198 h 198"/>
                <a:gd name="T2" fmla="*/ 0 w 149"/>
                <a:gd name="T3" fmla="*/ 198 h 198"/>
                <a:gd name="T4" fmla="*/ 0 w 149"/>
                <a:gd name="T5" fmla="*/ 0 h 198"/>
                <a:gd name="T6" fmla="*/ 90 w 149"/>
                <a:gd name="T7" fmla="*/ 0 h 198"/>
                <a:gd name="T8" fmla="*/ 149 w 149"/>
                <a:gd name="T9" fmla="*/ 61 h 198"/>
                <a:gd name="T10" fmla="*/ 149 w 149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198">
                  <a:moveTo>
                    <a:pt x="149" y="198"/>
                  </a:moveTo>
                  <a:lnTo>
                    <a:pt x="0" y="198"/>
                  </a:lnTo>
                  <a:lnTo>
                    <a:pt x="0" y="0"/>
                  </a:lnTo>
                  <a:lnTo>
                    <a:pt x="90" y="0"/>
                  </a:lnTo>
                  <a:lnTo>
                    <a:pt x="149" y="61"/>
                  </a:lnTo>
                  <a:lnTo>
                    <a:pt x="149" y="198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398"/>
            <p:cNvSpPr>
              <a:spLocks/>
            </p:cNvSpPr>
            <p:nvPr/>
          </p:nvSpPr>
          <p:spPr bwMode="auto">
            <a:xfrm>
              <a:off x="4980392" y="1719888"/>
              <a:ext cx="69228" cy="71574"/>
            </a:xfrm>
            <a:custGeom>
              <a:avLst/>
              <a:gdLst>
                <a:gd name="T0" fmla="*/ 0 w 59"/>
                <a:gd name="T1" fmla="*/ 61 h 61"/>
                <a:gd name="T2" fmla="*/ 59 w 59"/>
                <a:gd name="T3" fmla="*/ 61 h 61"/>
                <a:gd name="T4" fmla="*/ 0 w 59"/>
                <a:gd name="T5" fmla="*/ 0 h 61"/>
                <a:gd name="T6" fmla="*/ 0 w 59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61">
                  <a:moveTo>
                    <a:pt x="0" y="61"/>
                  </a:moveTo>
                  <a:lnTo>
                    <a:pt x="59" y="61"/>
                  </a:lnTo>
                  <a:lnTo>
                    <a:pt x="0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5125160" y="1054536"/>
            <a:ext cx="14300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789</a:t>
            </a:r>
            <a:endParaRPr lang="en-US" altLang="zh-CN" sz="1400" b="1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dist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全版权资源数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8" name="组合 187"/>
          <p:cNvGrpSpPr/>
          <p:nvPr/>
        </p:nvGrpSpPr>
        <p:grpSpPr>
          <a:xfrm>
            <a:off x="6957942" y="1128830"/>
            <a:ext cx="482247" cy="483420"/>
            <a:chOff x="5439172" y="1556792"/>
            <a:chExt cx="482247" cy="483420"/>
          </a:xfrm>
        </p:grpSpPr>
        <p:sp>
          <p:nvSpPr>
            <p:cNvPr id="181" name="Oval 386"/>
            <p:cNvSpPr>
              <a:spLocks noChangeArrowheads="1"/>
            </p:cNvSpPr>
            <p:nvPr/>
          </p:nvSpPr>
          <p:spPr bwMode="auto">
            <a:xfrm>
              <a:off x="5439172" y="1556792"/>
              <a:ext cx="482247" cy="483420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387"/>
            <p:cNvSpPr>
              <a:spLocks/>
            </p:cNvSpPr>
            <p:nvPr/>
          </p:nvSpPr>
          <p:spPr bwMode="auto">
            <a:xfrm>
              <a:off x="5579974" y="1744528"/>
              <a:ext cx="334405" cy="295684"/>
            </a:xfrm>
            <a:custGeom>
              <a:avLst/>
              <a:gdLst>
                <a:gd name="T0" fmla="*/ 116 w 177"/>
                <a:gd name="T1" fmla="*/ 0 h 157"/>
                <a:gd name="T2" fmla="*/ 0 w 177"/>
                <a:gd name="T3" fmla="*/ 105 h 157"/>
                <a:gd name="T4" fmla="*/ 52 w 177"/>
                <a:gd name="T5" fmla="*/ 157 h 157"/>
                <a:gd name="T6" fmla="*/ 53 w 177"/>
                <a:gd name="T7" fmla="*/ 157 h 157"/>
                <a:gd name="T8" fmla="*/ 177 w 177"/>
                <a:gd name="T9" fmla="*/ 61 h 157"/>
                <a:gd name="T10" fmla="*/ 116 w 177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157">
                  <a:moveTo>
                    <a:pt x="116" y="0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2" y="157"/>
                    <a:pt x="53" y="157"/>
                    <a:pt x="53" y="157"/>
                  </a:cubicBezTo>
                  <a:cubicBezTo>
                    <a:pt x="113" y="157"/>
                    <a:pt x="163" y="116"/>
                    <a:pt x="177" y="61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388"/>
            <p:cNvSpPr>
              <a:spLocks/>
            </p:cNvSpPr>
            <p:nvPr/>
          </p:nvSpPr>
          <p:spPr bwMode="auto">
            <a:xfrm>
              <a:off x="5579974" y="1655353"/>
              <a:ext cx="219417" cy="287471"/>
            </a:xfrm>
            <a:custGeom>
              <a:avLst/>
              <a:gdLst>
                <a:gd name="T0" fmla="*/ 187 w 187"/>
                <a:gd name="T1" fmla="*/ 245 h 245"/>
                <a:gd name="T2" fmla="*/ 0 w 187"/>
                <a:gd name="T3" fmla="*/ 245 h 245"/>
                <a:gd name="T4" fmla="*/ 0 w 187"/>
                <a:gd name="T5" fmla="*/ 0 h 245"/>
                <a:gd name="T6" fmla="*/ 111 w 187"/>
                <a:gd name="T7" fmla="*/ 0 h 245"/>
                <a:gd name="T8" fmla="*/ 187 w 187"/>
                <a:gd name="T9" fmla="*/ 76 h 245"/>
                <a:gd name="T10" fmla="*/ 187 w 187"/>
                <a:gd name="T11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245">
                  <a:moveTo>
                    <a:pt x="187" y="245"/>
                  </a:moveTo>
                  <a:lnTo>
                    <a:pt x="0" y="245"/>
                  </a:lnTo>
                  <a:lnTo>
                    <a:pt x="0" y="0"/>
                  </a:lnTo>
                  <a:lnTo>
                    <a:pt x="111" y="0"/>
                  </a:lnTo>
                  <a:lnTo>
                    <a:pt x="187" y="76"/>
                  </a:lnTo>
                  <a:lnTo>
                    <a:pt x="187" y="245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389"/>
            <p:cNvSpPr>
              <a:spLocks/>
            </p:cNvSpPr>
            <p:nvPr/>
          </p:nvSpPr>
          <p:spPr bwMode="auto">
            <a:xfrm>
              <a:off x="5710216" y="1655353"/>
              <a:ext cx="89175" cy="89175"/>
            </a:xfrm>
            <a:custGeom>
              <a:avLst/>
              <a:gdLst>
                <a:gd name="T0" fmla="*/ 0 w 76"/>
                <a:gd name="T1" fmla="*/ 76 h 76"/>
                <a:gd name="T2" fmla="*/ 76 w 76"/>
                <a:gd name="T3" fmla="*/ 76 h 76"/>
                <a:gd name="T4" fmla="*/ 0 w 76"/>
                <a:gd name="T5" fmla="*/ 0 h 76"/>
                <a:gd name="T6" fmla="*/ 0 w 76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76">
                  <a:moveTo>
                    <a:pt x="0" y="76"/>
                  </a:moveTo>
                  <a:lnTo>
                    <a:pt x="76" y="76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Rectangle 390"/>
            <p:cNvSpPr>
              <a:spLocks noChangeArrowheads="1"/>
            </p:cNvSpPr>
            <p:nvPr/>
          </p:nvSpPr>
          <p:spPr bwMode="auto">
            <a:xfrm>
              <a:off x="5628082" y="1766822"/>
              <a:ext cx="62188" cy="22294"/>
            </a:xfrm>
            <a:prstGeom prst="rect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Rectangle 391"/>
            <p:cNvSpPr>
              <a:spLocks noChangeArrowheads="1"/>
            </p:cNvSpPr>
            <p:nvPr/>
          </p:nvSpPr>
          <p:spPr bwMode="auto">
            <a:xfrm>
              <a:off x="5628082" y="1812582"/>
              <a:ext cx="122028" cy="19947"/>
            </a:xfrm>
            <a:prstGeom prst="rect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Rectangle 392"/>
            <p:cNvSpPr>
              <a:spLocks noChangeArrowheads="1"/>
            </p:cNvSpPr>
            <p:nvPr/>
          </p:nvSpPr>
          <p:spPr bwMode="auto">
            <a:xfrm>
              <a:off x="5628082" y="1855996"/>
              <a:ext cx="122028" cy="19947"/>
            </a:xfrm>
            <a:prstGeom prst="rect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7523501" y="1018749"/>
            <a:ext cx="14300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345</a:t>
            </a:r>
            <a:endParaRPr lang="en-US" altLang="zh-CN" sz="1400" b="1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dist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发行权资源数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3" name="组合 202"/>
          <p:cNvGrpSpPr/>
          <p:nvPr/>
        </p:nvGrpSpPr>
        <p:grpSpPr>
          <a:xfrm>
            <a:off x="9485884" y="1130003"/>
            <a:ext cx="483420" cy="482247"/>
            <a:chOff x="3174606" y="5333807"/>
            <a:chExt cx="483420" cy="482247"/>
          </a:xfrm>
        </p:grpSpPr>
        <p:sp>
          <p:nvSpPr>
            <p:cNvPr id="197" name="Oval 46"/>
            <p:cNvSpPr>
              <a:spLocks noChangeArrowheads="1"/>
            </p:cNvSpPr>
            <p:nvPr/>
          </p:nvSpPr>
          <p:spPr bwMode="auto">
            <a:xfrm>
              <a:off x="3174606" y="5333807"/>
              <a:ext cx="483420" cy="482247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47"/>
            <p:cNvSpPr>
              <a:spLocks/>
            </p:cNvSpPr>
            <p:nvPr/>
          </p:nvSpPr>
          <p:spPr bwMode="auto">
            <a:xfrm>
              <a:off x="3283727" y="5507463"/>
              <a:ext cx="371952" cy="303898"/>
            </a:xfrm>
            <a:custGeom>
              <a:avLst/>
              <a:gdLst>
                <a:gd name="T0" fmla="*/ 197 w 197"/>
                <a:gd name="T1" fmla="*/ 52 h 161"/>
                <a:gd name="T2" fmla="*/ 146 w 197"/>
                <a:gd name="T3" fmla="*/ 1 h 161"/>
                <a:gd name="T4" fmla="*/ 76 w 197"/>
                <a:gd name="T5" fmla="*/ 55 h 161"/>
                <a:gd name="T6" fmla="*/ 22 w 197"/>
                <a:gd name="T7" fmla="*/ 0 h 161"/>
                <a:gd name="T8" fmla="*/ 0 w 197"/>
                <a:gd name="T9" fmla="*/ 18 h 161"/>
                <a:gd name="T10" fmla="*/ 43 w 197"/>
                <a:gd name="T11" fmla="*/ 60 h 161"/>
                <a:gd name="T12" fmla="*/ 32 w 197"/>
                <a:gd name="T13" fmla="*/ 70 h 161"/>
                <a:gd name="T14" fmla="*/ 43 w 197"/>
                <a:gd name="T15" fmla="*/ 81 h 161"/>
                <a:gd name="T16" fmla="*/ 35 w 197"/>
                <a:gd name="T17" fmla="*/ 87 h 161"/>
                <a:gd name="T18" fmla="*/ 55 w 197"/>
                <a:gd name="T19" fmla="*/ 108 h 161"/>
                <a:gd name="T20" fmla="*/ 49 w 197"/>
                <a:gd name="T21" fmla="*/ 114 h 161"/>
                <a:gd name="T22" fmla="*/ 97 w 197"/>
                <a:gd name="T23" fmla="*/ 161 h 161"/>
                <a:gd name="T24" fmla="*/ 197 w 197"/>
                <a:gd name="T25" fmla="*/ 5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61">
                  <a:moveTo>
                    <a:pt x="197" y="52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97" y="161"/>
                    <a:pt x="97" y="161"/>
                    <a:pt x="97" y="161"/>
                  </a:cubicBezTo>
                  <a:cubicBezTo>
                    <a:pt x="150" y="150"/>
                    <a:pt x="190" y="106"/>
                    <a:pt x="197" y="52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48"/>
            <p:cNvSpPr>
              <a:spLocks/>
            </p:cNvSpPr>
            <p:nvPr/>
          </p:nvSpPr>
          <p:spPr bwMode="auto">
            <a:xfrm>
              <a:off x="3271994" y="5507463"/>
              <a:ext cx="238190" cy="164269"/>
            </a:xfrm>
            <a:custGeom>
              <a:avLst/>
              <a:gdLst>
                <a:gd name="T0" fmla="*/ 46 w 203"/>
                <a:gd name="T1" fmla="*/ 0 h 140"/>
                <a:gd name="T2" fmla="*/ 46 w 203"/>
                <a:gd name="T3" fmla="*/ 0 h 140"/>
                <a:gd name="T4" fmla="*/ 0 w 203"/>
                <a:gd name="T5" fmla="*/ 0 h 140"/>
                <a:gd name="T6" fmla="*/ 10 w 203"/>
                <a:gd name="T7" fmla="*/ 29 h 140"/>
                <a:gd name="T8" fmla="*/ 26 w 203"/>
                <a:gd name="T9" fmla="*/ 29 h 140"/>
                <a:gd name="T10" fmla="*/ 66 w 203"/>
                <a:gd name="T11" fmla="*/ 140 h 140"/>
                <a:gd name="T12" fmla="*/ 66 w 203"/>
                <a:gd name="T13" fmla="*/ 140 h 140"/>
                <a:gd name="T14" fmla="*/ 193 w 203"/>
                <a:gd name="T15" fmla="*/ 140 h 140"/>
                <a:gd name="T16" fmla="*/ 203 w 203"/>
                <a:gd name="T17" fmla="*/ 112 h 140"/>
                <a:gd name="T18" fmla="*/ 86 w 203"/>
                <a:gd name="T19" fmla="*/ 112 h 140"/>
                <a:gd name="T20" fmla="*/ 46 w 203"/>
                <a:gd name="T2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40">
                  <a:moveTo>
                    <a:pt x="46" y="0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10" y="29"/>
                  </a:lnTo>
                  <a:lnTo>
                    <a:pt x="26" y="29"/>
                  </a:lnTo>
                  <a:lnTo>
                    <a:pt x="66" y="140"/>
                  </a:lnTo>
                  <a:lnTo>
                    <a:pt x="66" y="140"/>
                  </a:lnTo>
                  <a:lnTo>
                    <a:pt x="193" y="140"/>
                  </a:lnTo>
                  <a:lnTo>
                    <a:pt x="203" y="112"/>
                  </a:lnTo>
                  <a:lnTo>
                    <a:pt x="86" y="11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Oval 49"/>
            <p:cNvSpPr>
              <a:spLocks noChangeArrowheads="1"/>
            </p:cNvSpPr>
            <p:nvPr/>
          </p:nvSpPr>
          <p:spPr bwMode="auto">
            <a:xfrm>
              <a:off x="3436263" y="5684639"/>
              <a:ext cx="43414" cy="43414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Oval 50"/>
            <p:cNvSpPr>
              <a:spLocks noChangeArrowheads="1"/>
            </p:cNvSpPr>
            <p:nvPr/>
          </p:nvSpPr>
          <p:spPr bwMode="auto">
            <a:xfrm>
              <a:off x="3370555" y="5684639"/>
              <a:ext cx="43414" cy="43414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51"/>
            <p:cNvSpPr>
              <a:spLocks/>
            </p:cNvSpPr>
            <p:nvPr/>
          </p:nvSpPr>
          <p:spPr bwMode="auto">
            <a:xfrm>
              <a:off x="3348262" y="5507463"/>
              <a:ext cx="211203" cy="110295"/>
            </a:xfrm>
            <a:custGeom>
              <a:avLst/>
              <a:gdLst>
                <a:gd name="T0" fmla="*/ 0 w 180"/>
                <a:gd name="T1" fmla="*/ 0 h 94"/>
                <a:gd name="T2" fmla="*/ 34 w 180"/>
                <a:gd name="T3" fmla="*/ 94 h 94"/>
                <a:gd name="T4" fmla="*/ 146 w 180"/>
                <a:gd name="T5" fmla="*/ 94 h 94"/>
                <a:gd name="T6" fmla="*/ 180 w 180"/>
                <a:gd name="T7" fmla="*/ 1 h 94"/>
                <a:gd name="T8" fmla="*/ 0 w 180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94">
                  <a:moveTo>
                    <a:pt x="0" y="0"/>
                  </a:moveTo>
                  <a:lnTo>
                    <a:pt x="34" y="94"/>
                  </a:lnTo>
                  <a:lnTo>
                    <a:pt x="146" y="94"/>
                  </a:lnTo>
                  <a:lnTo>
                    <a:pt x="18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4" name="文本框 203"/>
          <p:cNvSpPr txBox="1"/>
          <p:nvPr/>
        </p:nvSpPr>
        <p:spPr>
          <a:xfrm>
            <a:off x="9941401" y="1040109"/>
            <a:ext cx="17586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</a:t>
            </a:r>
            <a:endParaRPr lang="en-US" altLang="zh-CN" sz="1400" b="1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dist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新购版权权资源数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2025570" y="1746736"/>
            <a:ext cx="2250688" cy="175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>
          <a:xfrm>
            <a:off x="2025570" y="1746736"/>
            <a:ext cx="22506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/>
          <p:cNvCxnSpPr/>
          <p:nvPr/>
        </p:nvCxnSpPr>
        <p:spPr>
          <a:xfrm>
            <a:off x="2025570" y="2210765"/>
            <a:ext cx="2267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2009221" y="1874321"/>
            <a:ext cx="1154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信息公告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10" name="图片 2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6361" y="1898942"/>
            <a:ext cx="567943" cy="243404"/>
          </a:xfrm>
          <a:prstGeom prst="rect">
            <a:avLst/>
          </a:prstGeom>
        </p:spPr>
      </p:pic>
      <p:sp>
        <p:nvSpPr>
          <p:cNvPr id="211" name="矩形 210"/>
          <p:cNvSpPr/>
          <p:nvPr/>
        </p:nvSpPr>
        <p:spPr>
          <a:xfrm>
            <a:off x="4460935" y="1735819"/>
            <a:ext cx="2250688" cy="175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/>
          <p:cNvSpPr/>
          <p:nvPr/>
        </p:nvSpPr>
        <p:spPr>
          <a:xfrm>
            <a:off x="4460935" y="1735819"/>
            <a:ext cx="22506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3" name="直接连接符 212"/>
          <p:cNvCxnSpPr/>
          <p:nvPr/>
        </p:nvCxnSpPr>
        <p:spPr>
          <a:xfrm>
            <a:off x="4460935" y="2199848"/>
            <a:ext cx="2267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/>
          <p:cNvSpPr txBox="1"/>
          <p:nvPr/>
        </p:nvSpPr>
        <p:spPr>
          <a:xfrm>
            <a:off x="4444586" y="1863404"/>
            <a:ext cx="1154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更新记录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15" name="图片 2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1726" y="1888025"/>
            <a:ext cx="567943" cy="243404"/>
          </a:xfrm>
          <a:prstGeom prst="rect">
            <a:avLst/>
          </a:prstGeom>
        </p:spPr>
      </p:pic>
      <p:sp>
        <p:nvSpPr>
          <p:cNvPr id="216" name="矩形 215"/>
          <p:cNvSpPr/>
          <p:nvPr/>
        </p:nvSpPr>
        <p:spPr>
          <a:xfrm>
            <a:off x="6902524" y="1735819"/>
            <a:ext cx="2250688" cy="175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6902524" y="1735819"/>
            <a:ext cx="225068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8" name="直接连接符 217"/>
          <p:cNvCxnSpPr/>
          <p:nvPr/>
        </p:nvCxnSpPr>
        <p:spPr>
          <a:xfrm>
            <a:off x="6902524" y="2199848"/>
            <a:ext cx="22670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/>
          <p:cNvSpPr txBox="1"/>
          <p:nvPr/>
        </p:nvSpPr>
        <p:spPr>
          <a:xfrm>
            <a:off x="6886175" y="1863404"/>
            <a:ext cx="1416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权利到期提醒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20" name="图片 2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3315" y="1888025"/>
            <a:ext cx="567943" cy="243404"/>
          </a:xfrm>
          <a:prstGeom prst="rect">
            <a:avLst/>
          </a:prstGeom>
        </p:spPr>
      </p:pic>
      <p:sp>
        <p:nvSpPr>
          <p:cNvPr id="221" name="矩形 220"/>
          <p:cNvSpPr/>
          <p:nvPr/>
        </p:nvSpPr>
        <p:spPr>
          <a:xfrm>
            <a:off x="9427667" y="1723584"/>
            <a:ext cx="2250688" cy="175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/>
          <p:cNvSpPr/>
          <p:nvPr/>
        </p:nvSpPr>
        <p:spPr>
          <a:xfrm>
            <a:off x="9427667" y="1723584"/>
            <a:ext cx="225068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3" name="直接连接符 222"/>
          <p:cNvCxnSpPr/>
          <p:nvPr/>
        </p:nvCxnSpPr>
        <p:spPr>
          <a:xfrm>
            <a:off x="9427667" y="2187613"/>
            <a:ext cx="22670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9411318" y="1851169"/>
            <a:ext cx="1416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授权到期提醒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25" name="图片 2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8458" y="1875790"/>
            <a:ext cx="567943" cy="243404"/>
          </a:xfrm>
          <a:prstGeom prst="rect">
            <a:avLst/>
          </a:prstGeom>
        </p:spPr>
      </p:pic>
      <p:sp>
        <p:nvSpPr>
          <p:cNvPr id="226" name="矩形 225"/>
          <p:cNvSpPr/>
          <p:nvPr/>
        </p:nvSpPr>
        <p:spPr>
          <a:xfrm>
            <a:off x="2025570" y="3634451"/>
            <a:ext cx="9652785" cy="3223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2022687" y="3634451"/>
            <a:ext cx="9682588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连接符 228"/>
          <p:cNvCxnSpPr/>
          <p:nvPr/>
        </p:nvCxnSpPr>
        <p:spPr>
          <a:xfrm>
            <a:off x="2016140" y="3960840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文本框 230"/>
          <p:cNvSpPr txBox="1"/>
          <p:nvPr/>
        </p:nvSpPr>
        <p:spPr>
          <a:xfrm>
            <a:off x="2065502" y="3669276"/>
            <a:ext cx="90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资源池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2" name="文本框 231"/>
          <p:cNvSpPr txBox="1"/>
          <p:nvPr/>
        </p:nvSpPr>
        <p:spPr>
          <a:xfrm>
            <a:off x="10174148" y="3647473"/>
            <a:ext cx="13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本部资源</a:t>
            </a:r>
            <a:endParaRPr lang="zh-CN" altLang="en-US" sz="14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33" name="图片 2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74887" y="3688557"/>
            <a:ext cx="152400" cy="247650"/>
          </a:xfrm>
          <a:prstGeom prst="rect">
            <a:avLst/>
          </a:prstGeom>
        </p:spPr>
      </p:pic>
      <p:graphicFrame>
        <p:nvGraphicFramePr>
          <p:cNvPr id="234" name="表格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73035"/>
              </p:ext>
            </p:extLst>
          </p:nvPr>
        </p:nvGraphicFramePr>
        <p:xfrm>
          <a:off x="2112739" y="4167546"/>
          <a:ext cx="911454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091">
                  <a:extLst>
                    <a:ext uri="{9D8B030D-6E8A-4147-A177-3AD203B41FA5}">
                      <a16:colId xmlns:a16="http://schemas.microsoft.com/office/drawing/2014/main" val="2633020771"/>
                    </a:ext>
                  </a:extLst>
                </a:gridCol>
                <a:gridCol w="1519091">
                  <a:extLst>
                    <a:ext uri="{9D8B030D-6E8A-4147-A177-3AD203B41FA5}">
                      <a16:colId xmlns:a16="http://schemas.microsoft.com/office/drawing/2014/main" val="2717133248"/>
                    </a:ext>
                  </a:extLst>
                </a:gridCol>
                <a:gridCol w="1519091">
                  <a:extLst>
                    <a:ext uri="{9D8B030D-6E8A-4147-A177-3AD203B41FA5}">
                      <a16:colId xmlns:a16="http://schemas.microsoft.com/office/drawing/2014/main" val="934478158"/>
                    </a:ext>
                  </a:extLst>
                </a:gridCol>
                <a:gridCol w="1519091">
                  <a:extLst>
                    <a:ext uri="{9D8B030D-6E8A-4147-A177-3AD203B41FA5}">
                      <a16:colId xmlns:a16="http://schemas.microsoft.com/office/drawing/2014/main" val="4002131722"/>
                    </a:ext>
                  </a:extLst>
                </a:gridCol>
                <a:gridCol w="1519091">
                  <a:extLst>
                    <a:ext uri="{9D8B030D-6E8A-4147-A177-3AD203B41FA5}">
                      <a16:colId xmlns:a16="http://schemas.microsoft.com/office/drawing/2014/main" val="2439119245"/>
                    </a:ext>
                  </a:extLst>
                </a:gridCol>
                <a:gridCol w="1519091">
                  <a:extLst>
                    <a:ext uri="{9D8B030D-6E8A-4147-A177-3AD203B41FA5}">
                      <a16:colId xmlns:a16="http://schemas.microsoft.com/office/drawing/2014/main" val="720213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资源名称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资源类型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权利主体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权利来源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权利状况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资源详情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嫁我一次好吗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歌曲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大地制作有限公司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采购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出版发行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u="sng" dirty="0" smtClean="0">
                          <a:solidFill>
                            <a:schemeClr val="accen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查看</a:t>
                      </a:r>
                      <a:endParaRPr lang="zh-CN" altLang="en-US" sz="1050" b="1" u="sng" dirty="0">
                        <a:solidFill>
                          <a:schemeClr val="accent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8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孔子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电影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大地时代文化传播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主控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无限制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u="sng" dirty="0" smtClean="0">
                          <a:solidFill>
                            <a:schemeClr val="accen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查看</a:t>
                      </a:r>
                      <a:endParaRPr lang="zh-CN" altLang="en-US" sz="1050" b="1" u="sng" dirty="0">
                        <a:solidFill>
                          <a:schemeClr val="accent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7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机器人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美术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大地时代文化传播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职务创作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无限制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u="sng" dirty="0" smtClean="0">
                          <a:solidFill>
                            <a:schemeClr val="accen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查看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45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海德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剧本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大地时代文化传播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聘用编剧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无限制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u="sng" dirty="0" smtClean="0">
                          <a:solidFill>
                            <a:schemeClr val="accen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查看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1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美国制造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电影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大地时代电影发行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引进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发行权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u="sng" dirty="0" smtClean="0">
                          <a:solidFill>
                            <a:schemeClr val="accen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查看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64785"/>
                  </a:ext>
                </a:extLst>
              </a:tr>
            </a:tbl>
          </a:graphicData>
        </a:graphic>
      </p:graphicFrame>
      <p:pic>
        <p:nvPicPr>
          <p:cNvPr id="235" name="图片 2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49544" y="6433482"/>
            <a:ext cx="2000250" cy="438150"/>
          </a:xfrm>
          <a:prstGeom prst="rect">
            <a:avLst/>
          </a:prstGeom>
        </p:spPr>
      </p:pic>
      <p:grpSp>
        <p:nvGrpSpPr>
          <p:cNvPr id="129" name="组合 128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130" name="Oval 70">
              <a:hlinkClick r:id="rId1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3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8"/>
    </mc:Choice>
    <mc:Fallback>
      <p:transition spd="slow" advTm="17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992773" y="2224383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087669" y="2846679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项目额度</a:t>
            </a:r>
          </a:p>
        </p:txBody>
      </p:sp>
      <p:sp>
        <p:nvSpPr>
          <p:cNvPr id="85" name="圆角矩形 84"/>
          <p:cNvSpPr/>
          <p:nvPr/>
        </p:nvSpPr>
        <p:spPr>
          <a:xfrm>
            <a:off x="3339393" y="2860879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548924" y="2869235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币种</a:t>
            </a:r>
          </a:p>
        </p:txBody>
      </p:sp>
      <p:sp>
        <p:nvSpPr>
          <p:cNvPr id="88" name="圆角矩形 87"/>
          <p:cNvSpPr/>
          <p:nvPr/>
        </p:nvSpPr>
        <p:spPr>
          <a:xfrm>
            <a:off x="5763657" y="2895014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051783" y="2866960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项目周期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8022946" y="2893593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6428812" y="2949156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095299" y="359588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立项说明</a:t>
            </a:r>
          </a:p>
        </p:txBody>
      </p:sp>
      <p:sp>
        <p:nvSpPr>
          <p:cNvPr id="93" name="圆角矩形 92"/>
          <p:cNvSpPr/>
          <p:nvPr/>
        </p:nvSpPr>
        <p:spPr>
          <a:xfrm>
            <a:off x="3094248" y="3645369"/>
            <a:ext cx="7065125" cy="13076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495818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重置</a:t>
            </a:r>
          </a:p>
        </p:txBody>
      </p:sp>
      <p:sp>
        <p:nvSpPr>
          <p:cNvPr id="194" name="圆角矩形 193"/>
          <p:cNvSpPr/>
          <p:nvPr/>
        </p:nvSpPr>
        <p:spPr>
          <a:xfrm>
            <a:off x="9492626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保存</a:t>
            </a:r>
          </a:p>
        </p:txBody>
      </p:sp>
      <p:sp>
        <p:nvSpPr>
          <p:cNvPr id="195" name="圆角矩形 194">
            <a:hlinkClick r:id="rId4" action="ppaction://hlinksldjump"/>
          </p:cNvPr>
          <p:cNvSpPr/>
          <p:nvPr/>
        </p:nvSpPr>
        <p:spPr>
          <a:xfrm>
            <a:off x="10502636" y="6123007"/>
            <a:ext cx="775504" cy="2662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下一步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71" name="文本框 170"/>
          <p:cNvSpPr txBox="1"/>
          <p:nvPr/>
        </p:nvSpPr>
        <p:spPr>
          <a:xfrm>
            <a:off x="160702" y="2806501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</a:p>
        </p:txBody>
      </p:sp>
      <p:sp>
        <p:nvSpPr>
          <p:cNvPr id="172" name="文本框 171"/>
          <p:cNvSpPr txBox="1"/>
          <p:nvPr/>
        </p:nvSpPr>
        <p:spPr>
          <a:xfrm>
            <a:off x="160701" y="3231321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</a:p>
        </p:txBody>
      </p:sp>
      <p:pic>
        <p:nvPicPr>
          <p:cNvPr id="207" name="图片 2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271" y="2926256"/>
            <a:ext cx="124673" cy="151119"/>
          </a:xfrm>
          <a:prstGeom prst="rect">
            <a:avLst/>
          </a:prstGeom>
        </p:spPr>
      </p:pic>
      <p:pic>
        <p:nvPicPr>
          <p:cNvPr id="208" name="图片 2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270" y="3283775"/>
            <a:ext cx="124673" cy="151119"/>
          </a:xfrm>
          <a:prstGeom prst="rect">
            <a:avLst/>
          </a:prstGeom>
        </p:spPr>
      </p:pic>
      <p:sp>
        <p:nvSpPr>
          <p:cNvPr id="219" name="文本框 218"/>
          <p:cNvSpPr txBox="1"/>
          <p:nvPr/>
        </p:nvSpPr>
        <p:spPr>
          <a:xfrm>
            <a:off x="586536" y="3782103"/>
            <a:ext cx="99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制作</a:t>
            </a:r>
          </a:p>
        </p:txBody>
      </p:sp>
      <p:sp>
        <p:nvSpPr>
          <p:cNvPr id="220" name="文本框 219"/>
          <p:cNvSpPr txBox="1"/>
          <p:nvPr/>
        </p:nvSpPr>
        <p:spPr>
          <a:xfrm>
            <a:off x="586536" y="4062693"/>
            <a:ext cx="96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投资</a:t>
            </a:r>
          </a:p>
        </p:txBody>
      </p:sp>
      <p:sp>
        <p:nvSpPr>
          <p:cNvPr id="221" name="文本框 220"/>
          <p:cNvSpPr txBox="1"/>
          <p:nvPr/>
        </p:nvSpPr>
        <p:spPr>
          <a:xfrm>
            <a:off x="586536" y="4351533"/>
            <a:ext cx="84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发行</a:t>
            </a:r>
          </a:p>
        </p:txBody>
      </p:sp>
      <p:sp>
        <p:nvSpPr>
          <p:cNvPr id="222" name="文本框 221"/>
          <p:cNvSpPr txBox="1"/>
          <p:nvPr/>
        </p:nvSpPr>
        <p:spPr>
          <a:xfrm>
            <a:off x="573232" y="4663517"/>
            <a:ext cx="84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衍生品</a:t>
            </a:r>
          </a:p>
        </p:txBody>
      </p:sp>
      <p:sp>
        <p:nvSpPr>
          <p:cNvPr id="223" name="文本框 222"/>
          <p:cNvSpPr txBox="1"/>
          <p:nvPr/>
        </p:nvSpPr>
        <p:spPr>
          <a:xfrm>
            <a:off x="573232" y="4978885"/>
            <a:ext cx="84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出版</a:t>
            </a:r>
          </a:p>
        </p:txBody>
      </p:sp>
      <p:pic>
        <p:nvPicPr>
          <p:cNvPr id="224" name="图片 223">
            <a:hlinkClick r:id="" action="ppaction://noaction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1235" y="3824111"/>
            <a:ext cx="152400" cy="247650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15" y="4092757"/>
            <a:ext cx="152400" cy="247650"/>
          </a:xfrm>
          <a:prstGeom prst="rect">
            <a:avLst/>
          </a:prstGeom>
        </p:spPr>
      </p:pic>
      <p:pic>
        <p:nvPicPr>
          <p:cNvPr id="226" name="图片 22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7067" y="4382311"/>
            <a:ext cx="152400" cy="247650"/>
          </a:xfrm>
          <a:prstGeom prst="rect">
            <a:avLst/>
          </a:prstGeom>
        </p:spPr>
      </p:pic>
      <p:pic>
        <p:nvPicPr>
          <p:cNvPr id="227" name="图片 22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7010" y="4682415"/>
            <a:ext cx="152400" cy="247650"/>
          </a:xfrm>
          <a:prstGeom prst="rect">
            <a:avLst/>
          </a:prstGeom>
        </p:spPr>
      </p:pic>
      <p:pic>
        <p:nvPicPr>
          <p:cNvPr id="228" name="图片 22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1673" y="5006920"/>
            <a:ext cx="152400" cy="247650"/>
          </a:xfrm>
          <a:prstGeom prst="rect">
            <a:avLst/>
          </a:prstGeom>
        </p:spPr>
      </p:pic>
      <p:sp>
        <p:nvSpPr>
          <p:cNvPr id="229" name="文本框 228"/>
          <p:cNvSpPr txBox="1"/>
          <p:nvPr/>
        </p:nvSpPr>
        <p:spPr>
          <a:xfrm>
            <a:off x="588703" y="3529630"/>
            <a:ext cx="99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预立项</a:t>
            </a:r>
          </a:p>
        </p:txBody>
      </p:sp>
      <p:pic>
        <p:nvPicPr>
          <p:cNvPr id="230" name="图片 229">
            <a:hlinkClick r:id="" action="ppaction://noaction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3402" y="3571638"/>
            <a:ext cx="152400" cy="247650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2100018" y="2387955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项目名称</a:t>
            </a:r>
          </a:p>
        </p:txBody>
      </p:sp>
      <p:sp>
        <p:nvSpPr>
          <p:cNvPr id="149" name="圆角矩形 148"/>
          <p:cNvSpPr/>
          <p:nvPr/>
        </p:nvSpPr>
        <p:spPr>
          <a:xfrm>
            <a:off x="3348804" y="2412775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517364" y="2399238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项目并列名</a:t>
            </a:r>
          </a:p>
        </p:txBody>
      </p:sp>
      <p:sp>
        <p:nvSpPr>
          <p:cNvPr id="154" name="圆角矩形 153"/>
          <p:cNvSpPr/>
          <p:nvPr/>
        </p:nvSpPr>
        <p:spPr>
          <a:xfrm>
            <a:off x="5772025" y="2422672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7067478" y="2377014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项目类型</a:t>
            </a:r>
          </a:p>
        </p:txBody>
      </p:sp>
      <p:sp>
        <p:nvSpPr>
          <p:cNvPr id="156" name="圆角矩形 155"/>
          <p:cNvSpPr/>
          <p:nvPr/>
        </p:nvSpPr>
        <p:spPr>
          <a:xfrm>
            <a:off x="8061791" y="2403647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7" name="等腰三角形 156"/>
          <p:cNvSpPr/>
          <p:nvPr/>
        </p:nvSpPr>
        <p:spPr>
          <a:xfrm rot="10800000">
            <a:off x="9013550" y="2474530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063202" y="5079009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立项附件</a:t>
            </a:r>
          </a:p>
        </p:txBody>
      </p:sp>
      <p:sp>
        <p:nvSpPr>
          <p:cNvPr id="159" name="圆角矩形 158"/>
          <p:cNvSpPr/>
          <p:nvPr/>
        </p:nvSpPr>
        <p:spPr>
          <a:xfrm>
            <a:off x="3105251" y="5134443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4022946" y="5142978"/>
            <a:ext cx="259097" cy="262441"/>
            <a:chOff x="5439172" y="2312430"/>
            <a:chExt cx="482247" cy="483420"/>
          </a:xfrm>
        </p:grpSpPr>
        <p:sp>
          <p:nvSpPr>
            <p:cNvPr id="161" name="Oval 331"/>
            <p:cNvSpPr>
              <a:spLocks noChangeArrowheads="1"/>
            </p:cNvSpPr>
            <p:nvPr/>
          </p:nvSpPr>
          <p:spPr bwMode="auto">
            <a:xfrm>
              <a:off x="5439172" y="2312430"/>
              <a:ext cx="482247" cy="483420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Freeform 332"/>
            <p:cNvSpPr>
              <a:spLocks/>
            </p:cNvSpPr>
            <p:nvPr/>
          </p:nvSpPr>
          <p:spPr bwMode="auto">
            <a:xfrm>
              <a:off x="5536560" y="2407471"/>
              <a:ext cx="371952" cy="388379"/>
            </a:xfrm>
            <a:custGeom>
              <a:avLst/>
              <a:gdLst>
                <a:gd name="T0" fmla="*/ 84 w 197"/>
                <a:gd name="T1" fmla="*/ 66 h 206"/>
                <a:gd name="T2" fmla="*/ 56 w 197"/>
                <a:gd name="T3" fmla="*/ 111 h 206"/>
                <a:gd name="T4" fmla="*/ 80 w 197"/>
                <a:gd name="T5" fmla="*/ 136 h 206"/>
                <a:gd name="T6" fmla="*/ 0 w 197"/>
                <a:gd name="T7" fmla="*/ 146 h 206"/>
                <a:gd name="T8" fmla="*/ 59 w 197"/>
                <a:gd name="T9" fmla="*/ 205 h 206"/>
                <a:gd name="T10" fmla="*/ 76 w 197"/>
                <a:gd name="T11" fmla="*/ 206 h 206"/>
                <a:gd name="T12" fmla="*/ 197 w 197"/>
                <a:gd name="T13" fmla="*/ 121 h 206"/>
                <a:gd name="T14" fmla="*/ 76 w 197"/>
                <a:gd name="T15" fmla="*/ 0 h 206"/>
                <a:gd name="T16" fmla="*/ 66 w 197"/>
                <a:gd name="T17" fmla="*/ 31 h 206"/>
                <a:gd name="T18" fmla="*/ 84 w 197"/>
                <a:gd name="T19" fmla="*/ 6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7" h="206">
                  <a:moveTo>
                    <a:pt x="84" y="66"/>
                  </a:moveTo>
                  <a:cubicBezTo>
                    <a:pt x="56" y="111"/>
                    <a:pt x="56" y="111"/>
                    <a:pt x="56" y="111"/>
                  </a:cubicBezTo>
                  <a:cubicBezTo>
                    <a:pt x="80" y="136"/>
                    <a:pt x="80" y="136"/>
                    <a:pt x="80" y="13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59" y="205"/>
                    <a:pt x="59" y="205"/>
                    <a:pt x="59" y="205"/>
                  </a:cubicBezTo>
                  <a:cubicBezTo>
                    <a:pt x="65" y="206"/>
                    <a:pt x="70" y="206"/>
                    <a:pt x="76" y="206"/>
                  </a:cubicBezTo>
                  <a:cubicBezTo>
                    <a:pt x="132" y="206"/>
                    <a:pt x="179" y="171"/>
                    <a:pt x="197" y="12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66" y="31"/>
                    <a:pt x="66" y="31"/>
                    <a:pt x="66" y="31"/>
                  </a:cubicBezTo>
                  <a:lnTo>
                    <a:pt x="84" y="66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333"/>
            <p:cNvSpPr>
              <a:spLocks/>
            </p:cNvSpPr>
            <p:nvPr/>
          </p:nvSpPr>
          <p:spPr bwMode="auto">
            <a:xfrm>
              <a:off x="5536560" y="2616327"/>
              <a:ext cx="287471" cy="65708"/>
            </a:xfrm>
            <a:custGeom>
              <a:avLst/>
              <a:gdLst>
                <a:gd name="T0" fmla="*/ 218 w 245"/>
                <a:gd name="T1" fmla="*/ 0 h 56"/>
                <a:gd name="T2" fmla="*/ 218 w 245"/>
                <a:gd name="T3" fmla="*/ 29 h 56"/>
                <a:gd name="T4" fmla="*/ 28 w 245"/>
                <a:gd name="T5" fmla="*/ 29 h 56"/>
                <a:gd name="T6" fmla="*/ 28 w 245"/>
                <a:gd name="T7" fmla="*/ 0 h 56"/>
                <a:gd name="T8" fmla="*/ 0 w 245"/>
                <a:gd name="T9" fmla="*/ 0 h 56"/>
                <a:gd name="T10" fmla="*/ 0 w 245"/>
                <a:gd name="T11" fmla="*/ 56 h 56"/>
                <a:gd name="T12" fmla="*/ 245 w 245"/>
                <a:gd name="T13" fmla="*/ 56 h 56"/>
                <a:gd name="T14" fmla="*/ 245 w 245"/>
                <a:gd name="T15" fmla="*/ 0 h 56"/>
                <a:gd name="T16" fmla="*/ 218 w 245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56">
                  <a:moveTo>
                    <a:pt x="218" y="0"/>
                  </a:moveTo>
                  <a:lnTo>
                    <a:pt x="218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245" y="56"/>
                  </a:lnTo>
                  <a:lnTo>
                    <a:pt x="245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334"/>
            <p:cNvSpPr>
              <a:spLocks/>
            </p:cNvSpPr>
            <p:nvPr/>
          </p:nvSpPr>
          <p:spPr bwMode="auto">
            <a:xfrm>
              <a:off x="5582321" y="2407471"/>
              <a:ext cx="195950" cy="208856"/>
            </a:xfrm>
            <a:custGeom>
              <a:avLst/>
              <a:gdLst>
                <a:gd name="T0" fmla="*/ 51 w 167"/>
                <a:gd name="T1" fmla="*/ 178 h 178"/>
                <a:gd name="T2" fmla="*/ 116 w 167"/>
                <a:gd name="T3" fmla="*/ 178 h 178"/>
                <a:gd name="T4" fmla="*/ 116 w 167"/>
                <a:gd name="T5" fmla="*/ 94 h 178"/>
                <a:gd name="T6" fmla="*/ 167 w 167"/>
                <a:gd name="T7" fmla="*/ 94 h 178"/>
                <a:gd name="T8" fmla="*/ 84 w 167"/>
                <a:gd name="T9" fmla="*/ 0 h 178"/>
                <a:gd name="T10" fmla="*/ 0 w 167"/>
                <a:gd name="T11" fmla="*/ 94 h 178"/>
                <a:gd name="T12" fmla="*/ 51 w 167"/>
                <a:gd name="T13" fmla="*/ 94 h 178"/>
                <a:gd name="T14" fmla="*/ 51 w 167"/>
                <a:gd name="T15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78">
                  <a:moveTo>
                    <a:pt x="51" y="178"/>
                  </a:moveTo>
                  <a:lnTo>
                    <a:pt x="116" y="178"/>
                  </a:lnTo>
                  <a:lnTo>
                    <a:pt x="116" y="94"/>
                  </a:lnTo>
                  <a:lnTo>
                    <a:pt x="167" y="94"/>
                  </a:lnTo>
                  <a:lnTo>
                    <a:pt x="84" y="0"/>
                  </a:lnTo>
                  <a:lnTo>
                    <a:pt x="0" y="94"/>
                  </a:lnTo>
                  <a:lnTo>
                    <a:pt x="51" y="94"/>
                  </a:lnTo>
                  <a:lnTo>
                    <a:pt x="51" y="178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7" name="文本框 166"/>
          <p:cNvSpPr txBox="1"/>
          <p:nvPr/>
        </p:nvSpPr>
        <p:spPr>
          <a:xfrm>
            <a:off x="2085580" y="3246178"/>
            <a:ext cx="1329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报备登记时间</a:t>
            </a:r>
          </a:p>
        </p:txBody>
      </p:sp>
      <p:sp>
        <p:nvSpPr>
          <p:cNvPr id="168" name="圆角矩形 167"/>
          <p:cNvSpPr/>
          <p:nvPr/>
        </p:nvSpPr>
        <p:spPr>
          <a:xfrm>
            <a:off x="3339762" y="3267501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4531750" y="3224855"/>
            <a:ext cx="1329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报备登记机构</a:t>
            </a:r>
          </a:p>
        </p:txBody>
      </p:sp>
      <p:sp>
        <p:nvSpPr>
          <p:cNvPr id="174" name="圆角矩形 173"/>
          <p:cNvSpPr/>
          <p:nvPr/>
        </p:nvSpPr>
        <p:spPr>
          <a:xfrm>
            <a:off x="5772025" y="3291574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75" name="图示 174"/>
          <p:cNvGraphicFramePr/>
          <p:nvPr>
            <p:extLst>
              <p:ext uri="{D42A27DB-BD31-4B8C-83A1-F6EECF244321}">
                <p14:modId xmlns:p14="http://schemas.microsoft.com/office/powerpoint/2010/main" val="1205018651"/>
              </p:ext>
            </p:extLst>
          </p:nvPr>
        </p:nvGraphicFramePr>
        <p:xfrm>
          <a:off x="1992773" y="1134612"/>
          <a:ext cx="9239077" cy="95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6" name="矩形 175"/>
          <p:cNvSpPr/>
          <p:nvPr/>
        </p:nvSpPr>
        <p:spPr>
          <a:xfrm>
            <a:off x="2389698" y="1095285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5294121" y="1074329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8266033" y="1126972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131" name="Oval 70">
              <a:hlinkClick r:id="rId1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91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98"/>
    </mc:Choice>
    <mc:Fallback>
      <p:transition spd="slow" advTm="6298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992773" y="2224383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495818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重置</a:t>
            </a:r>
          </a:p>
        </p:txBody>
      </p:sp>
      <p:sp>
        <p:nvSpPr>
          <p:cNvPr id="194" name="圆角矩形 193"/>
          <p:cNvSpPr/>
          <p:nvPr/>
        </p:nvSpPr>
        <p:spPr>
          <a:xfrm>
            <a:off x="9492626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保存</a:t>
            </a:r>
          </a:p>
        </p:txBody>
      </p:sp>
      <p:sp>
        <p:nvSpPr>
          <p:cNvPr id="195" name="圆角矩形 194">
            <a:hlinkClick r:id="" action="ppaction://noaction"/>
          </p:cNvPr>
          <p:cNvSpPr/>
          <p:nvPr/>
        </p:nvSpPr>
        <p:spPr>
          <a:xfrm>
            <a:off x="10502636" y="6123007"/>
            <a:ext cx="775504" cy="2662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下一步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71" name="文本框 170"/>
          <p:cNvSpPr txBox="1"/>
          <p:nvPr/>
        </p:nvSpPr>
        <p:spPr>
          <a:xfrm>
            <a:off x="160702" y="2806501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</a:p>
        </p:txBody>
      </p:sp>
      <p:sp>
        <p:nvSpPr>
          <p:cNvPr id="172" name="文本框 171"/>
          <p:cNvSpPr txBox="1"/>
          <p:nvPr/>
        </p:nvSpPr>
        <p:spPr>
          <a:xfrm>
            <a:off x="160701" y="3231321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</a:p>
        </p:txBody>
      </p:sp>
      <p:pic>
        <p:nvPicPr>
          <p:cNvPr id="207" name="图片 2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271" y="2926256"/>
            <a:ext cx="124673" cy="151119"/>
          </a:xfrm>
          <a:prstGeom prst="rect">
            <a:avLst/>
          </a:prstGeom>
        </p:spPr>
      </p:pic>
      <p:pic>
        <p:nvPicPr>
          <p:cNvPr id="208" name="图片 2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270" y="3283775"/>
            <a:ext cx="124673" cy="151119"/>
          </a:xfrm>
          <a:prstGeom prst="rect">
            <a:avLst/>
          </a:prstGeom>
        </p:spPr>
      </p:pic>
      <p:sp>
        <p:nvSpPr>
          <p:cNvPr id="219" name="文本框 218"/>
          <p:cNvSpPr txBox="1"/>
          <p:nvPr/>
        </p:nvSpPr>
        <p:spPr>
          <a:xfrm>
            <a:off x="586536" y="3782103"/>
            <a:ext cx="99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制作</a:t>
            </a:r>
          </a:p>
        </p:txBody>
      </p:sp>
      <p:sp>
        <p:nvSpPr>
          <p:cNvPr id="220" name="文本框 219"/>
          <p:cNvSpPr txBox="1"/>
          <p:nvPr/>
        </p:nvSpPr>
        <p:spPr>
          <a:xfrm>
            <a:off x="586536" y="4062693"/>
            <a:ext cx="96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投资</a:t>
            </a:r>
          </a:p>
        </p:txBody>
      </p:sp>
      <p:sp>
        <p:nvSpPr>
          <p:cNvPr id="221" name="文本框 220"/>
          <p:cNvSpPr txBox="1"/>
          <p:nvPr/>
        </p:nvSpPr>
        <p:spPr>
          <a:xfrm>
            <a:off x="586536" y="4351533"/>
            <a:ext cx="84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发行</a:t>
            </a:r>
          </a:p>
        </p:txBody>
      </p:sp>
      <p:sp>
        <p:nvSpPr>
          <p:cNvPr id="222" name="文本框 221"/>
          <p:cNvSpPr txBox="1"/>
          <p:nvPr/>
        </p:nvSpPr>
        <p:spPr>
          <a:xfrm>
            <a:off x="573232" y="4663517"/>
            <a:ext cx="84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衍生品</a:t>
            </a:r>
          </a:p>
        </p:txBody>
      </p:sp>
      <p:sp>
        <p:nvSpPr>
          <p:cNvPr id="223" name="文本框 222"/>
          <p:cNvSpPr txBox="1"/>
          <p:nvPr/>
        </p:nvSpPr>
        <p:spPr>
          <a:xfrm>
            <a:off x="573232" y="4978885"/>
            <a:ext cx="84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出版</a:t>
            </a:r>
          </a:p>
        </p:txBody>
      </p:sp>
      <p:pic>
        <p:nvPicPr>
          <p:cNvPr id="224" name="图片 223">
            <a:hlinkClick r:id="" action="ppaction://noaction"/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1235" y="3824111"/>
            <a:ext cx="152400" cy="247650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15" y="4092757"/>
            <a:ext cx="152400" cy="247650"/>
          </a:xfrm>
          <a:prstGeom prst="rect">
            <a:avLst/>
          </a:prstGeom>
        </p:spPr>
      </p:pic>
      <p:pic>
        <p:nvPicPr>
          <p:cNvPr id="226" name="图片 22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7067" y="4382311"/>
            <a:ext cx="152400" cy="247650"/>
          </a:xfrm>
          <a:prstGeom prst="rect">
            <a:avLst/>
          </a:prstGeom>
        </p:spPr>
      </p:pic>
      <p:pic>
        <p:nvPicPr>
          <p:cNvPr id="227" name="图片 22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7010" y="4682415"/>
            <a:ext cx="152400" cy="247650"/>
          </a:xfrm>
          <a:prstGeom prst="rect">
            <a:avLst/>
          </a:prstGeom>
        </p:spPr>
      </p:pic>
      <p:pic>
        <p:nvPicPr>
          <p:cNvPr id="228" name="图片 22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1673" y="5006920"/>
            <a:ext cx="152400" cy="247650"/>
          </a:xfrm>
          <a:prstGeom prst="rect">
            <a:avLst/>
          </a:prstGeom>
        </p:spPr>
      </p:pic>
      <p:sp>
        <p:nvSpPr>
          <p:cNvPr id="229" name="文本框 228"/>
          <p:cNvSpPr txBox="1"/>
          <p:nvPr/>
        </p:nvSpPr>
        <p:spPr>
          <a:xfrm>
            <a:off x="588703" y="3529630"/>
            <a:ext cx="99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预立项</a:t>
            </a:r>
          </a:p>
        </p:txBody>
      </p:sp>
      <p:pic>
        <p:nvPicPr>
          <p:cNvPr id="230" name="图片 229">
            <a:hlinkClick r:id="" action="ppaction://noaction"/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3402" y="3571638"/>
            <a:ext cx="152400" cy="247650"/>
          </a:xfrm>
          <a:prstGeom prst="rect">
            <a:avLst/>
          </a:prstGeom>
        </p:spPr>
      </p:pic>
      <p:grpSp>
        <p:nvGrpSpPr>
          <p:cNvPr id="151" name="组合 150"/>
          <p:cNvGrpSpPr/>
          <p:nvPr/>
        </p:nvGrpSpPr>
        <p:grpSpPr>
          <a:xfrm>
            <a:off x="2882488" y="2322717"/>
            <a:ext cx="366957" cy="352360"/>
            <a:chOff x="3797761" y="1541541"/>
            <a:chExt cx="481839" cy="483014"/>
          </a:xfrm>
        </p:grpSpPr>
        <p:sp>
          <p:nvSpPr>
            <p:cNvPr id="152" name="Oval 321"/>
            <p:cNvSpPr>
              <a:spLocks noChangeArrowheads="1"/>
            </p:cNvSpPr>
            <p:nvPr/>
          </p:nvSpPr>
          <p:spPr bwMode="auto">
            <a:xfrm>
              <a:off x="3797761" y="1541541"/>
              <a:ext cx="481839" cy="483014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" name="Freeform 322"/>
            <p:cNvSpPr>
              <a:spLocks/>
            </p:cNvSpPr>
            <p:nvPr/>
          </p:nvSpPr>
          <p:spPr bwMode="auto">
            <a:xfrm>
              <a:off x="3895304" y="1640259"/>
              <a:ext cx="377245" cy="377245"/>
            </a:xfrm>
            <a:custGeom>
              <a:avLst/>
              <a:gdLst>
                <a:gd name="T0" fmla="*/ 0 w 200"/>
                <a:gd name="T1" fmla="*/ 93 h 200"/>
                <a:gd name="T2" fmla="*/ 107 w 200"/>
                <a:gd name="T3" fmla="*/ 200 h 200"/>
                <a:gd name="T4" fmla="*/ 200 w 200"/>
                <a:gd name="T5" fmla="*/ 107 h 200"/>
                <a:gd name="T6" fmla="*/ 93 w 200"/>
                <a:gd name="T7" fmla="*/ 0 h 200"/>
                <a:gd name="T8" fmla="*/ 64 w 200"/>
                <a:gd name="T9" fmla="*/ 63 h 200"/>
                <a:gd name="T10" fmla="*/ 0 w 200"/>
                <a:gd name="T11" fmla="*/ 9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200">
                  <a:moveTo>
                    <a:pt x="0" y="93"/>
                  </a:moveTo>
                  <a:cubicBezTo>
                    <a:pt x="107" y="200"/>
                    <a:pt x="107" y="200"/>
                    <a:pt x="107" y="200"/>
                  </a:cubicBezTo>
                  <a:cubicBezTo>
                    <a:pt x="153" y="189"/>
                    <a:pt x="189" y="153"/>
                    <a:pt x="200" y="10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4" y="63"/>
                    <a:pt x="64" y="63"/>
                    <a:pt x="64" y="63"/>
                  </a:cubicBezTo>
                  <a:lnTo>
                    <a:pt x="0" y="93"/>
                  </a:ln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" name="Freeform 323"/>
            <p:cNvSpPr>
              <a:spLocks/>
            </p:cNvSpPr>
            <p:nvPr/>
          </p:nvSpPr>
          <p:spPr bwMode="auto">
            <a:xfrm>
              <a:off x="3895304" y="1640259"/>
              <a:ext cx="286753" cy="286753"/>
            </a:xfrm>
            <a:custGeom>
              <a:avLst/>
              <a:gdLst>
                <a:gd name="T0" fmla="*/ 244 w 244"/>
                <a:gd name="T1" fmla="*/ 95 h 244"/>
                <a:gd name="T2" fmla="*/ 149 w 244"/>
                <a:gd name="T3" fmla="*/ 95 h 244"/>
                <a:gd name="T4" fmla="*/ 149 w 244"/>
                <a:gd name="T5" fmla="*/ 0 h 244"/>
                <a:gd name="T6" fmla="*/ 95 w 244"/>
                <a:gd name="T7" fmla="*/ 0 h 244"/>
                <a:gd name="T8" fmla="*/ 95 w 244"/>
                <a:gd name="T9" fmla="*/ 95 h 244"/>
                <a:gd name="T10" fmla="*/ 0 w 244"/>
                <a:gd name="T11" fmla="*/ 95 h 244"/>
                <a:gd name="T12" fmla="*/ 0 w 244"/>
                <a:gd name="T13" fmla="*/ 149 h 244"/>
                <a:gd name="T14" fmla="*/ 95 w 244"/>
                <a:gd name="T15" fmla="*/ 149 h 244"/>
                <a:gd name="T16" fmla="*/ 95 w 244"/>
                <a:gd name="T17" fmla="*/ 244 h 244"/>
                <a:gd name="T18" fmla="*/ 149 w 244"/>
                <a:gd name="T19" fmla="*/ 244 h 244"/>
                <a:gd name="T20" fmla="*/ 149 w 244"/>
                <a:gd name="T21" fmla="*/ 149 h 244"/>
                <a:gd name="T22" fmla="*/ 244 w 244"/>
                <a:gd name="T23" fmla="*/ 149 h 244"/>
                <a:gd name="T24" fmla="*/ 244 w 244"/>
                <a:gd name="T25" fmla="*/ 9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44">
                  <a:moveTo>
                    <a:pt x="244" y="95"/>
                  </a:moveTo>
                  <a:lnTo>
                    <a:pt x="149" y="95"/>
                  </a:lnTo>
                  <a:lnTo>
                    <a:pt x="149" y="0"/>
                  </a:lnTo>
                  <a:lnTo>
                    <a:pt x="95" y="0"/>
                  </a:lnTo>
                  <a:lnTo>
                    <a:pt x="95" y="95"/>
                  </a:lnTo>
                  <a:lnTo>
                    <a:pt x="0" y="95"/>
                  </a:lnTo>
                  <a:lnTo>
                    <a:pt x="0" y="149"/>
                  </a:lnTo>
                  <a:lnTo>
                    <a:pt x="95" y="149"/>
                  </a:lnTo>
                  <a:lnTo>
                    <a:pt x="95" y="244"/>
                  </a:lnTo>
                  <a:lnTo>
                    <a:pt x="149" y="244"/>
                  </a:lnTo>
                  <a:lnTo>
                    <a:pt x="149" y="149"/>
                  </a:lnTo>
                  <a:lnTo>
                    <a:pt x="244" y="149"/>
                  </a:lnTo>
                  <a:lnTo>
                    <a:pt x="244" y="95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67" name="圆角矩形 166">
            <a:hlinkClick r:id="rId6" action="ppaction://hlinksldjump"/>
          </p:cNvPr>
          <p:cNvSpPr/>
          <p:nvPr/>
        </p:nvSpPr>
        <p:spPr>
          <a:xfrm>
            <a:off x="2117611" y="2373172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添加</a:t>
            </a:r>
          </a:p>
        </p:txBody>
      </p:sp>
      <p:sp>
        <p:nvSpPr>
          <p:cNvPr id="168" name="圆角矩形 167"/>
          <p:cNvSpPr/>
          <p:nvPr/>
        </p:nvSpPr>
        <p:spPr>
          <a:xfrm>
            <a:off x="3589108" y="2364150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删除</a:t>
            </a:r>
          </a:p>
        </p:txBody>
      </p:sp>
      <p:sp>
        <p:nvSpPr>
          <p:cNvPr id="173" name="圆角矩形 172"/>
          <p:cNvSpPr/>
          <p:nvPr/>
        </p:nvSpPr>
        <p:spPr>
          <a:xfrm>
            <a:off x="5059413" y="2376724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修改</a:t>
            </a:r>
          </a:p>
        </p:txBody>
      </p:sp>
      <p:grpSp>
        <p:nvGrpSpPr>
          <p:cNvPr id="174" name="组合 173"/>
          <p:cNvGrpSpPr/>
          <p:nvPr/>
        </p:nvGrpSpPr>
        <p:grpSpPr>
          <a:xfrm>
            <a:off x="4372305" y="2315582"/>
            <a:ext cx="355351" cy="384103"/>
            <a:chOff x="923179" y="1484784"/>
            <a:chExt cx="483014" cy="483014"/>
          </a:xfrm>
        </p:grpSpPr>
        <p:sp>
          <p:nvSpPr>
            <p:cNvPr id="175" name="Oval 318"/>
            <p:cNvSpPr>
              <a:spLocks noChangeArrowheads="1"/>
            </p:cNvSpPr>
            <p:nvPr/>
          </p:nvSpPr>
          <p:spPr bwMode="auto">
            <a:xfrm>
              <a:off x="923179" y="1484784"/>
              <a:ext cx="483014" cy="483014"/>
            </a:xfrm>
            <a:prstGeom prst="ellipse">
              <a:avLst/>
            </a:prstGeom>
            <a:solidFill>
              <a:srgbClr val="81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" name="Freeform 319"/>
            <p:cNvSpPr>
              <a:spLocks/>
            </p:cNvSpPr>
            <p:nvPr/>
          </p:nvSpPr>
          <p:spPr bwMode="auto">
            <a:xfrm>
              <a:off x="1021897" y="1702199"/>
              <a:ext cx="374894" cy="260898"/>
            </a:xfrm>
            <a:custGeom>
              <a:avLst/>
              <a:gdLst>
                <a:gd name="T0" fmla="*/ 103 w 199"/>
                <a:gd name="T1" fmla="*/ 138 h 138"/>
                <a:gd name="T2" fmla="*/ 199 w 199"/>
                <a:gd name="T3" fmla="*/ 48 h 138"/>
                <a:gd name="T4" fmla="*/ 152 w 199"/>
                <a:gd name="T5" fmla="*/ 0 h 138"/>
                <a:gd name="T6" fmla="*/ 0 w 199"/>
                <a:gd name="T7" fmla="*/ 35 h 138"/>
                <a:gd name="T8" fmla="*/ 103 w 19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8">
                  <a:moveTo>
                    <a:pt x="103" y="138"/>
                  </a:moveTo>
                  <a:cubicBezTo>
                    <a:pt x="149" y="128"/>
                    <a:pt x="186" y="93"/>
                    <a:pt x="199" y="48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103" y="138"/>
                  </a:lnTo>
                  <a:close/>
                </a:path>
              </a:pathLst>
            </a:custGeom>
            <a:solidFill>
              <a:srgbClr val="72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" name="Rectangle 320"/>
            <p:cNvSpPr>
              <a:spLocks noChangeArrowheads="1"/>
            </p:cNvSpPr>
            <p:nvPr/>
          </p:nvSpPr>
          <p:spPr bwMode="auto">
            <a:xfrm>
              <a:off x="1021897" y="1702199"/>
              <a:ext cx="286753" cy="65812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5813659" y="2326241"/>
            <a:ext cx="408248" cy="369706"/>
            <a:chOff x="6956746" y="1484784"/>
            <a:chExt cx="483015" cy="483014"/>
          </a:xfrm>
        </p:grpSpPr>
        <p:sp>
          <p:nvSpPr>
            <p:cNvPr id="179" name="Oval 281"/>
            <p:cNvSpPr>
              <a:spLocks noChangeArrowheads="1"/>
            </p:cNvSpPr>
            <p:nvPr/>
          </p:nvSpPr>
          <p:spPr bwMode="auto">
            <a:xfrm>
              <a:off x="6956746" y="1484784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" name="Freeform 282"/>
            <p:cNvSpPr>
              <a:spLocks/>
            </p:cNvSpPr>
            <p:nvPr/>
          </p:nvSpPr>
          <p:spPr bwMode="auto">
            <a:xfrm>
              <a:off x="7074268" y="1609357"/>
              <a:ext cx="365493" cy="358441"/>
            </a:xfrm>
            <a:custGeom>
              <a:avLst/>
              <a:gdLst>
                <a:gd name="T0" fmla="*/ 95 w 194"/>
                <a:gd name="T1" fmla="*/ 37 h 190"/>
                <a:gd name="T2" fmla="*/ 58 w 194"/>
                <a:gd name="T3" fmla="*/ 0 h 190"/>
                <a:gd name="T4" fmla="*/ 0 w 194"/>
                <a:gd name="T5" fmla="*/ 59 h 190"/>
                <a:gd name="T6" fmla="*/ 37 w 194"/>
                <a:gd name="T7" fmla="*/ 96 h 190"/>
                <a:gd name="T8" fmla="*/ 0 w 194"/>
                <a:gd name="T9" fmla="*/ 133 h 190"/>
                <a:gd name="T10" fmla="*/ 56 w 194"/>
                <a:gd name="T11" fmla="*/ 190 h 190"/>
                <a:gd name="T12" fmla="*/ 66 w 194"/>
                <a:gd name="T13" fmla="*/ 190 h 190"/>
                <a:gd name="T14" fmla="*/ 194 w 194"/>
                <a:gd name="T15" fmla="*/ 62 h 190"/>
                <a:gd name="T16" fmla="*/ 132 w 194"/>
                <a:gd name="T17" fmla="*/ 0 h 190"/>
                <a:gd name="T18" fmla="*/ 95 w 194"/>
                <a:gd name="T19" fmla="*/ 3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90">
                  <a:moveTo>
                    <a:pt x="95" y="37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6" y="190"/>
                    <a:pt x="56" y="190"/>
                    <a:pt x="56" y="190"/>
                  </a:cubicBezTo>
                  <a:cubicBezTo>
                    <a:pt x="59" y="190"/>
                    <a:pt x="63" y="190"/>
                    <a:pt x="66" y="190"/>
                  </a:cubicBezTo>
                  <a:cubicBezTo>
                    <a:pt x="137" y="190"/>
                    <a:pt x="194" y="133"/>
                    <a:pt x="194" y="62"/>
                  </a:cubicBezTo>
                  <a:cubicBezTo>
                    <a:pt x="132" y="0"/>
                    <a:pt x="132" y="0"/>
                    <a:pt x="132" y="0"/>
                  </a:cubicBezTo>
                  <a:lnTo>
                    <a:pt x="95" y="37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" name="Rectangle 283"/>
            <p:cNvSpPr>
              <a:spLocks noChangeArrowheads="1"/>
            </p:cNvSpPr>
            <p:nvPr/>
          </p:nvSpPr>
          <p:spPr bwMode="auto">
            <a:xfrm>
              <a:off x="7074268" y="1609357"/>
              <a:ext cx="109295" cy="1116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" name="Rectangle 284"/>
            <p:cNvSpPr>
              <a:spLocks noChangeArrowheads="1"/>
            </p:cNvSpPr>
            <p:nvPr/>
          </p:nvSpPr>
          <p:spPr bwMode="auto">
            <a:xfrm>
              <a:off x="7214119" y="1609357"/>
              <a:ext cx="109295" cy="1116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" name="Rectangle 285"/>
            <p:cNvSpPr>
              <a:spLocks noChangeArrowheads="1"/>
            </p:cNvSpPr>
            <p:nvPr/>
          </p:nvSpPr>
          <p:spPr bwMode="auto">
            <a:xfrm>
              <a:off x="7074268" y="1749208"/>
              <a:ext cx="109295" cy="1116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" name="Rectangle 286"/>
            <p:cNvSpPr>
              <a:spLocks noChangeArrowheads="1"/>
            </p:cNvSpPr>
            <p:nvPr/>
          </p:nvSpPr>
          <p:spPr bwMode="auto">
            <a:xfrm>
              <a:off x="7214119" y="1749208"/>
              <a:ext cx="109295" cy="1116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92" name="图示 91"/>
          <p:cNvGraphicFramePr/>
          <p:nvPr>
            <p:extLst>
              <p:ext uri="{D42A27DB-BD31-4B8C-83A1-F6EECF244321}">
                <p14:modId xmlns:p14="http://schemas.microsoft.com/office/powerpoint/2010/main" val="1364446989"/>
              </p:ext>
            </p:extLst>
          </p:nvPr>
        </p:nvGraphicFramePr>
        <p:xfrm>
          <a:off x="1992773" y="1134612"/>
          <a:ext cx="9239077" cy="95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3" name="矩形 92"/>
          <p:cNvSpPr/>
          <p:nvPr/>
        </p:nvSpPr>
        <p:spPr>
          <a:xfrm>
            <a:off x="2389698" y="1095285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294121" y="1074329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266033" y="1126972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97" name="Oval 70">
              <a:hlinkClick r:id="rId1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48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4"/>
    </mc:Choice>
    <mc:Fallback>
      <p:transition spd="slow" advTm="1614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992773" y="2224383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495818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重置</a:t>
            </a:r>
          </a:p>
        </p:txBody>
      </p:sp>
      <p:sp>
        <p:nvSpPr>
          <p:cNvPr id="194" name="圆角矩形 193"/>
          <p:cNvSpPr/>
          <p:nvPr/>
        </p:nvSpPr>
        <p:spPr>
          <a:xfrm>
            <a:off x="9492626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保存</a:t>
            </a:r>
          </a:p>
        </p:txBody>
      </p:sp>
      <p:sp>
        <p:nvSpPr>
          <p:cNvPr id="195" name="圆角矩形 194">
            <a:hlinkClick r:id="rId4" action="ppaction://hlinksldjump"/>
          </p:cNvPr>
          <p:cNvSpPr/>
          <p:nvPr/>
        </p:nvSpPr>
        <p:spPr>
          <a:xfrm>
            <a:off x="10502636" y="6123007"/>
            <a:ext cx="775504" cy="2662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下一步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71" name="文本框 170"/>
          <p:cNvSpPr txBox="1"/>
          <p:nvPr/>
        </p:nvSpPr>
        <p:spPr>
          <a:xfrm>
            <a:off x="160702" y="2806501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</a:p>
        </p:txBody>
      </p:sp>
      <p:sp>
        <p:nvSpPr>
          <p:cNvPr id="172" name="文本框 171"/>
          <p:cNvSpPr txBox="1"/>
          <p:nvPr/>
        </p:nvSpPr>
        <p:spPr>
          <a:xfrm>
            <a:off x="160701" y="3231321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</a:p>
        </p:txBody>
      </p:sp>
      <p:pic>
        <p:nvPicPr>
          <p:cNvPr id="207" name="图片 2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271" y="2926256"/>
            <a:ext cx="124673" cy="151119"/>
          </a:xfrm>
          <a:prstGeom prst="rect">
            <a:avLst/>
          </a:prstGeom>
        </p:spPr>
      </p:pic>
      <p:pic>
        <p:nvPicPr>
          <p:cNvPr id="208" name="图片 2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270" y="3283775"/>
            <a:ext cx="124673" cy="151119"/>
          </a:xfrm>
          <a:prstGeom prst="rect">
            <a:avLst/>
          </a:prstGeom>
        </p:spPr>
      </p:pic>
      <p:sp>
        <p:nvSpPr>
          <p:cNvPr id="219" name="文本框 218"/>
          <p:cNvSpPr txBox="1"/>
          <p:nvPr/>
        </p:nvSpPr>
        <p:spPr>
          <a:xfrm>
            <a:off x="586536" y="3782103"/>
            <a:ext cx="99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制作</a:t>
            </a:r>
          </a:p>
        </p:txBody>
      </p:sp>
      <p:sp>
        <p:nvSpPr>
          <p:cNvPr id="220" name="文本框 219"/>
          <p:cNvSpPr txBox="1"/>
          <p:nvPr/>
        </p:nvSpPr>
        <p:spPr>
          <a:xfrm>
            <a:off x="586536" y="4062693"/>
            <a:ext cx="96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投资</a:t>
            </a:r>
          </a:p>
        </p:txBody>
      </p:sp>
      <p:sp>
        <p:nvSpPr>
          <p:cNvPr id="221" name="文本框 220"/>
          <p:cNvSpPr txBox="1"/>
          <p:nvPr/>
        </p:nvSpPr>
        <p:spPr>
          <a:xfrm>
            <a:off x="586536" y="4351533"/>
            <a:ext cx="84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发行</a:t>
            </a:r>
          </a:p>
        </p:txBody>
      </p:sp>
      <p:sp>
        <p:nvSpPr>
          <p:cNvPr id="222" name="文本框 221"/>
          <p:cNvSpPr txBox="1"/>
          <p:nvPr/>
        </p:nvSpPr>
        <p:spPr>
          <a:xfrm>
            <a:off x="573232" y="4663517"/>
            <a:ext cx="84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衍生品</a:t>
            </a:r>
          </a:p>
        </p:txBody>
      </p:sp>
      <p:sp>
        <p:nvSpPr>
          <p:cNvPr id="223" name="文本框 222"/>
          <p:cNvSpPr txBox="1"/>
          <p:nvPr/>
        </p:nvSpPr>
        <p:spPr>
          <a:xfrm>
            <a:off x="573232" y="4978885"/>
            <a:ext cx="84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出版</a:t>
            </a:r>
          </a:p>
        </p:txBody>
      </p:sp>
      <p:pic>
        <p:nvPicPr>
          <p:cNvPr id="224" name="图片 223">
            <a:hlinkClick r:id="" action="ppaction://noaction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1235" y="3824111"/>
            <a:ext cx="152400" cy="247650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15" y="4092757"/>
            <a:ext cx="152400" cy="247650"/>
          </a:xfrm>
          <a:prstGeom prst="rect">
            <a:avLst/>
          </a:prstGeom>
        </p:spPr>
      </p:pic>
      <p:pic>
        <p:nvPicPr>
          <p:cNvPr id="226" name="图片 22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7067" y="4382311"/>
            <a:ext cx="152400" cy="247650"/>
          </a:xfrm>
          <a:prstGeom prst="rect">
            <a:avLst/>
          </a:prstGeom>
        </p:spPr>
      </p:pic>
      <p:pic>
        <p:nvPicPr>
          <p:cNvPr id="227" name="图片 22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7010" y="4682415"/>
            <a:ext cx="152400" cy="247650"/>
          </a:xfrm>
          <a:prstGeom prst="rect">
            <a:avLst/>
          </a:prstGeom>
        </p:spPr>
      </p:pic>
      <p:pic>
        <p:nvPicPr>
          <p:cNvPr id="228" name="图片 22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1673" y="5006920"/>
            <a:ext cx="152400" cy="247650"/>
          </a:xfrm>
          <a:prstGeom prst="rect">
            <a:avLst/>
          </a:prstGeom>
        </p:spPr>
      </p:pic>
      <p:sp>
        <p:nvSpPr>
          <p:cNvPr id="229" name="文本框 228"/>
          <p:cNvSpPr txBox="1"/>
          <p:nvPr/>
        </p:nvSpPr>
        <p:spPr>
          <a:xfrm>
            <a:off x="588703" y="3529630"/>
            <a:ext cx="99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预立项</a:t>
            </a:r>
          </a:p>
        </p:txBody>
      </p:sp>
      <p:pic>
        <p:nvPicPr>
          <p:cNvPr id="230" name="图片 229">
            <a:hlinkClick r:id="" action="ppaction://noaction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3402" y="3571638"/>
            <a:ext cx="152400" cy="247650"/>
          </a:xfrm>
          <a:prstGeom prst="rect">
            <a:avLst/>
          </a:prstGeom>
        </p:spPr>
      </p:pic>
      <p:grpSp>
        <p:nvGrpSpPr>
          <p:cNvPr id="151" name="组合 150"/>
          <p:cNvGrpSpPr/>
          <p:nvPr/>
        </p:nvGrpSpPr>
        <p:grpSpPr>
          <a:xfrm>
            <a:off x="2882488" y="2322717"/>
            <a:ext cx="366957" cy="352360"/>
            <a:chOff x="3797761" y="1541541"/>
            <a:chExt cx="481839" cy="483014"/>
          </a:xfrm>
        </p:grpSpPr>
        <p:sp>
          <p:nvSpPr>
            <p:cNvPr id="152" name="Oval 321"/>
            <p:cNvSpPr>
              <a:spLocks noChangeArrowheads="1"/>
            </p:cNvSpPr>
            <p:nvPr/>
          </p:nvSpPr>
          <p:spPr bwMode="auto">
            <a:xfrm>
              <a:off x="3797761" y="1541541"/>
              <a:ext cx="481839" cy="483014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" name="Freeform 322"/>
            <p:cNvSpPr>
              <a:spLocks/>
            </p:cNvSpPr>
            <p:nvPr/>
          </p:nvSpPr>
          <p:spPr bwMode="auto">
            <a:xfrm>
              <a:off x="3895304" y="1640259"/>
              <a:ext cx="377245" cy="377245"/>
            </a:xfrm>
            <a:custGeom>
              <a:avLst/>
              <a:gdLst>
                <a:gd name="T0" fmla="*/ 0 w 200"/>
                <a:gd name="T1" fmla="*/ 93 h 200"/>
                <a:gd name="T2" fmla="*/ 107 w 200"/>
                <a:gd name="T3" fmla="*/ 200 h 200"/>
                <a:gd name="T4" fmla="*/ 200 w 200"/>
                <a:gd name="T5" fmla="*/ 107 h 200"/>
                <a:gd name="T6" fmla="*/ 93 w 200"/>
                <a:gd name="T7" fmla="*/ 0 h 200"/>
                <a:gd name="T8" fmla="*/ 64 w 200"/>
                <a:gd name="T9" fmla="*/ 63 h 200"/>
                <a:gd name="T10" fmla="*/ 0 w 200"/>
                <a:gd name="T11" fmla="*/ 9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200">
                  <a:moveTo>
                    <a:pt x="0" y="93"/>
                  </a:moveTo>
                  <a:cubicBezTo>
                    <a:pt x="107" y="200"/>
                    <a:pt x="107" y="200"/>
                    <a:pt x="107" y="200"/>
                  </a:cubicBezTo>
                  <a:cubicBezTo>
                    <a:pt x="153" y="189"/>
                    <a:pt x="189" y="153"/>
                    <a:pt x="200" y="10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4" y="63"/>
                    <a:pt x="64" y="63"/>
                    <a:pt x="64" y="63"/>
                  </a:cubicBezTo>
                  <a:lnTo>
                    <a:pt x="0" y="93"/>
                  </a:ln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" name="Freeform 323"/>
            <p:cNvSpPr>
              <a:spLocks/>
            </p:cNvSpPr>
            <p:nvPr/>
          </p:nvSpPr>
          <p:spPr bwMode="auto">
            <a:xfrm>
              <a:off x="3895304" y="1640259"/>
              <a:ext cx="286753" cy="286753"/>
            </a:xfrm>
            <a:custGeom>
              <a:avLst/>
              <a:gdLst>
                <a:gd name="T0" fmla="*/ 244 w 244"/>
                <a:gd name="T1" fmla="*/ 95 h 244"/>
                <a:gd name="T2" fmla="*/ 149 w 244"/>
                <a:gd name="T3" fmla="*/ 95 h 244"/>
                <a:gd name="T4" fmla="*/ 149 w 244"/>
                <a:gd name="T5" fmla="*/ 0 h 244"/>
                <a:gd name="T6" fmla="*/ 95 w 244"/>
                <a:gd name="T7" fmla="*/ 0 h 244"/>
                <a:gd name="T8" fmla="*/ 95 w 244"/>
                <a:gd name="T9" fmla="*/ 95 h 244"/>
                <a:gd name="T10" fmla="*/ 0 w 244"/>
                <a:gd name="T11" fmla="*/ 95 h 244"/>
                <a:gd name="T12" fmla="*/ 0 w 244"/>
                <a:gd name="T13" fmla="*/ 149 h 244"/>
                <a:gd name="T14" fmla="*/ 95 w 244"/>
                <a:gd name="T15" fmla="*/ 149 h 244"/>
                <a:gd name="T16" fmla="*/ 95 w 244"/>
                <a:gd name="T17" fmla="*/ 244 h 244"/>
                <a:gd name="T18" fmla="*/ 149 w 244"/>
                <a:gd name="T19" fmla="*/ 244 h 244"/>
                <a:gd name="T20" fmla="*/ 149 w 244"/>
                <a:gd name="T21" fmla="*/ 149 h 244"/>
                <a:gd name="T22" fmla="*/ 244 w 244"/>
                <a:gd name="T23" fmla="*/ 149 h 244"/>
                <a:gd name="T24" fmla="*/ 244 w 244"/>
                <a:gd name="T25" fmla="*/ 9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44">
                  <a:moveTo>
                    <a:pt x="244" y="95"/>
                  </a:moveTo>
                  <a:lnTo>
                    <a:pt x="149" y="95"/>
                  </a:lnTo>
                  <a:lnTo>
                    <a:pt x="149" y="0"/>
                  </a:lnTo>
                  <a:lnTo>
                    <a:pt x="95" y="0"/>
                  </a:lnTo>
                  <a:lnTo>
                    <a:pt x="95" y="95"/>
                  </a:lnTo>
                  <a:lnTo>
                    <a:pt x="0" y="95"/>
                  </a:lnTo>
                  <a:lnTo>
                    <a:pt x="0" y="149"/>
                  </a:lnTo>
                  <a:lnTo>
                    <a:pt x="95" y="149"/>
                  </a:lnTo>
                  <a:lnTo>
                    <a:pt x="95" y="244"/>
                  </a:lnTo>
                  <a:lnTo>
                    <a:pt x="149" y="244"/>
                  </a:lnTo>
                  <a:lnTo>
                    <a:pt x="149" y="149"/>
                  </a:lnTo>
                  <a:lnTo>
                    <a:pt x="244" y="149"/>
                  </a:lnTo>
                  <a:lnTo>
                    <a:pt x="244" y="95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67" name="圆角矩形 166">
            <a:hlinkClick r:id="rId7" action="ppaction://hlinksldjump"/>
          </p:cNvPr>
          <p:cNvSpPr/>
          <p:nvPr/>
        </p:nvSpPr>
        <p:spPr>
          <a:xfrm>
            <a:off x="2117611" y="2373172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添加</a:t>
            </a:r>
          </a:p>
        </p:txBody>
      </p:sp>
      <p:sp>
        <p:nvSpPr>
          <p:cNvPr id="168" name="圆角矩形 167"/>
          <p:cNvSpPr/>
          <p:nvPr/>
        </p:nvSpPr>
        <p:spPr>
          <a:xfrm>
            <a:off x="3589108" y="2364150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删除</a:t>
            </a:r>
          </a:p>
        </p:txBody>
      </p:sp>
      <p:sp>
        <p:nvSpPr>
          <p:cNvPr id="173" name="圆角矩形 172"/>
          <p:cNvSpPr/>
          <p:nvPr/>
        </p:nvSpPr>
        <p:spPr>
          <a:xfrm>
            <a:off x="5059413" y="2376724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修改</a:t>
            </a:r>
          </a:p>
        </p:txBody>
      </p:sp>
      <p:grpSp>
        <p:nvGrpSpPr>
          <p:cNvPr id="174" name="组合 173"/>
          <p:cNvGrpSpPr/>
          <p:nvPr/>
        </p:nvGrpSpPr>
        <p:grpSpPr>
          <a:xfrm>
            <a:off x="4372305" y="2315582"/>
            <a:ext cx="355351" cy="384103"/>
            <a:chOff x="923179" y="1484784"/>
            <a:chExt cx="483014" cy="483014"/>
          </a:xfrm>
        </p:grpSpPr>
        <p:sp>
          <p:nvSpPr>
            <p:cNvPr id="175" name="Oval 318"/>
            <p:cNvSpPr>
              <a:spLocks noChangeArrowheads="1"/>
            </p:cNvSpPr>
            <p:nvPr/>
          </p:nvSpPr>
          <p:spPr bwMode="auto">
            <a:xfrm>
              <a:off x="923179" y="1484784"/>
              <a:ext cx="483014" cy="483014"/>
            </a:xfrm>
            <a:prstGeom prst="ellipse">
              <a:avLst/>
            </a:prstGeom>
            <a:solidFill>
              <a:srgbClr val="81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" name="Freeform 319"/>
            <p:cNvSpPr>
              <a:spLocks/>
            </p:cNvSpPr>
            <p:nvPr/>
          </p:nvSpPr>
          <p:spPr bwMode="auto">
            <a:xfrm>
              <a:off x="1021897" y="1702199"/>
              <a:ext cx="374894" cy="260898"/>
            </a:xfrm>
            <a:custGeom>
              <a:avLst/>
              <a:gdLst>
                <a:gd name="T0" fmla="*/ 103 w 199"/>
                <a:gd name="T1" fmla="*/ 138 h 138"/>
                <a:gd name="T2" fmla="*/ 199 w 199"/>
                <a:gd name="T3" fmla="*/ 48 h 138"/>
                <a:gd name="T4" fmla="*/ 152 w 199"/>
                <a:gd name="T5" fmla="*/ 0 h 138"/>
                <a:gd name="T6" fmla="*/ 0 w 199"/>
                <a:gd name="T7" fmla="*/ 35 h 138"/>
                <a:gd name="T8" fmla="*/ 103 w 19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8">
                  <a:moveTo>
                    <a:pt x="103" y="138"/>
                  </a:moveTo>
                  <a:cubicBezTo>
                    <a:pt x="149" y="128"/>
                    <a:pt x="186" y="93"/>
                    <a:pt x="199" y="48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103" y="138"/>
                  </a:lnTo>
                  <a:close/>
                </a:path>
              </a:pathLst>
            </a:custGeom>
            <a:solidFill>
              <a:srgbClr val="72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" name="Rectangle 320"/>
            <p:cNvSpPr>
              <a:spLocks noChangeArrowheads="1"/>
            </p:cNvSpPr>
            <p:nvPr/>
          </p:nvSpPr>
          <p:spPr bwMode="auto">
            <a:xfrm>
              <a:off x="1021897" y="1702199"/>
              <a:ext cx="286753" cy="65812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5813659" y="2326241"/>
            <a:ext cx="408248" cy="369706"/>
            <a:chOff x="6956746" y="1484784"/>
            <a:chExt cx="483015" cy="483014"/>
          </a:xfrm>
        </p:grpSpPr>
        <p:sp>
          <p:nvSpPr>
            <p:cNvPr id="179" name="Oval 281"/>
            <p:cNvSpPr>
              <a:spLocks noChangeArrowheads="1"/>
            </p:cNvSpPr>
            <p:nvPr/>
          </p:nvSpPr>
          <p:spPr bwMode="auto">
            <a:xfrm>
              <a:off x="6956746" y="1484784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" name="Freeform 282"/>
            <p:cNvSpPr>
              <a:spLocks/>
            </p:cNvSpPr>
            <p:nvPr/>
          </p:nvSpPr>
          <p:spPr bwMode="auto">
            <a:xfrm>
              <a:off x="7074268" y="1609357"/>
              <a:ext cx="365493" cy="358441"/>
            </a:xfrm>
            <a:custGeom>
              <a:avLst/>
              <a:gdLst>
                <a:gd name="T0" fmla="*/ 95 w 194"/>
                <a:gd name="T1" fmla="*/ 37 h 190"/>
                <a:gd name="T2" fmla="*/ 58 w 194"/>
                <a:gd name="T3" fmla="*/ 0 h 190"/>
                <a:gd name="T4" fmla="*/ 0 w 194"/>
                <a:gd name="T5" fmla="*/ 59 h 190"/>
                <a:gd name="T6" fmla="*/ 37 w 194"/>
                <a:gd name="T7" fmla="*/ 96 h 190"/>
                <a:gd name="T8" fmla="*/ 0 w 194"/>
                <a:gd name="T9" fmla="*/ 133 h 190"/>
                <a:gd name="T10" fmla="*/ 56 w 194"/>
                <a:gd name="T11" fmla="*/ 190 h 190"/>
                <a:gd name="T12" fmla="*/ 66 w 194"/>
                <a:gd name="T13" fmla="*/ 190 h 190"/>
                <a:gd name="T14" fmla="*/ 194 w 194"/>
                <a:gd name="T15" fmla="*/ 62 h 190"/>
                <a:gd name="T16" fmla="*/ 132 w 194"/>
                <a:gd name="T17" fmla="*/ 0 h 190"/>
                <a:gd name="T18" fmla="*/ 95 w 194"/>
                <a:gd name="T19" fmla="*/ 3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90">
                  <a:moveTo>
                    <a:pt x="95" y="37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6" y="190"/>
                    <a:pt x="56" y="190"/>
                    <a:pt x="56" y="190"/>
                  </a:cubicBezTo>
                  <a:cubicBezTo>
                    <a:pt x="59" y="190"/>
                    <a:pt x="63" y="190"/>
                    <a:pt x="66" y="190"/>
                  </a:cubicBezTo>
                  <a:cubicBezTo>
                    <a:pt x="137" y="190"/>
                    <a:pt x="194" y="133"/>
                    <a:pt x="194" y="62"/>
                  </a:cubicBezTo>
                  <a:cubicBezTo>
                    <a:pt x="132" y="0"/>
                    <a:pt x="132" y="0"/>
                    <a:pt x="132" y="0"/>
                  </a:cubicBezTo>
                  <a:lnTo>
                    <a:pt x="95" y="37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" name="Rectangle 283"/>
            <p:cNvSpPr>
              <a:spLocks noChangeArrowheads="1"/>
            </p:cNvSpPr>
            <p:nvPr/>
          </p:nvSpPr>
          <p:spPr bwMode="auto">
            <a:xfrm>
              <a:off x="7074268" y="1609357"/>
              <a:ext cx="109295" cy="1116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" name="Rectangle 284"/>
            <p:cNvSpPr>
              <a:spLocks noChangeArrowheads="1"/>
            </p:cNvSpPr>
            <p:nvPr/>
          </p:nvSpPr>
          <p:spPr bwMode="auto">
            <a:xfrm>
              <a:off x="7214119" y="1609357"/>
              <a:ext cx="109295" cy="1116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" name="Rectangle 285"/>
            <p:cNvSpPr>
              <a:spLocks noChangeArrowheads="1"/>
            </p:cNvSpPr>
            <p:nvPr/>
          </p:nvSpPr>
          <p:spPr bwMode="auto">
            <a:xfrm>
              <a:off x="7074268" y="1749208"/>
              <a:ext cx="109295" cy="1116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" name="Rectangle 286"/>
            <p:cNvSpPr>
              <a:spLocks noChangeArrowheads="1"/>
            </p:cNvSpPr>
            <p:nvPr/>
          </p:nvSpPr>
          <p:spPr bwMode="auto">
            <a:xfrm>
              <a:off x="7214119" y="1749208"/>
              <a:ext cx="109295" cy="1116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85" name="文本框 184"/>
          <p:cNvSpPr txBox="1"/>
          <p:nvPr/>
        </p:nvSpPr>
        <p:spPr>
          <a:xfrm>
            <a:off x="2063488" y="2850582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项目参与方</a:t>
            </a:r>
          </a:p>
        </p:txBody>
      </p:sp>
      <p:sp>
        <p:nvSpPr>
          <p:cNvPr id="186" name="圆角矩形 185"/>
          <p:cNvSpPr/>
          <p:nvPr/>
        </p:nvSpPr>
        <p:spPr>
          <a:xfrm>
            <a:off x="3312274" y="2875402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4727655" y="2828393"/>
            <a:ext cx="130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项目参与角色</a:t>
            </a:r>
          </a:p>
        </p:txBody>
      </p:sp>
      <p:sp>
        <p:nvSpPr>
          <p:cNvPr id="188" name="圆角矩形 187"/>
          <p:cNvSpPr/>
          <p:nvPr/>
        </p:nvSpPr>
        <p:spPr>
          <a:xfrm>
            <a:off x="5976442" y="2853213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9" name="等腰三角形 188"/>
          <p:cNvSpPr/>
          <p:nvPr/>
        </p:nvSpPr>
        <p:spPr>
          <a:xfrm rot="10800000">
            <a:off x="6886830" y="2931610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7381478" y="2829353"/>
            <a:ext cx="167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项目参与版权权重</a:t>
            </a:r>
          </a:p>
        </p:txBody>
      </p:sp>
      <p:sp>
        <p:nvSpPr>
          <p:cNvPr id="192" name="圆角矩形 191"/>
          <p:cNvSpPr/>
          <p:nvPr/>
        </p:nvSpPr>
        <p:spPr>
          <a:xfrm>
            <a:off x="9214050" y="2853334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3" name="等腰三角形 192"/>
          <p:cNvSpPr/>
          <p:nvPr/>
        </p:nvSpPr>
        <p:spPr>
          <a:xfrm rot="10800000">
            <a:off x="10124438" y="2931731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86673" y="2926256"/>
            <a:ext cx="176815" cy="164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98" name="图示 197"/>
          <p:cNvGraphicFramePr/>
          <p:nvPr>
            <p:extLst/>
          </p:nvPr>
        </p:nvGraphicFramePr>
        <p:xfrm>
          <a:off x="1992773" y="1134612"/>
          <a:ext cx="9239077" cy="95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9" name="矩形 198"/>
          <p:cNvSpPr/>
          <p:nvPr/>
        </p:nvSpPr>
        <p:spPr>
          <a:xfrm>
            <a:off x="2389698" y="1095285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5294121" y="1074329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8266033" y="1126972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130" name="Oval 70">
              <a:hlinkClick r:id="rId1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404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8"/>
    </mc:Choice>
    <mc:Fallback>
      <p:transition spd="slow" advTm="1228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992773" y="2224383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495818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重置</a:t>
            </a:r>
          </a:p>
        </p:txBody>
      </p:sp>
      <p:sp>
        <p:nvSpPr>
          <p:cNvPr id="194" name="圆角矩形 193"/>
          <p:cNvSpPr/>
          <p:nvPr/>
        </p:nvSpPr>
        <p:spPr>
          <a:xfrm>
            <a:off x="9492626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保存</a:t>
            </a:r>
          </a:p>
        </p:txBody>
      </p:sp>
      <p:sp>
        <p:nvSpPr>
          <p:cNvPr id="195" name="圆角矩形 194">
            <a:hlinkClick r:id="rId4" action="ppaction://hlinksldjump"/>
          </p:cNvPr>
          <p:cNvSpPr/>
          <p:nvPr/>
        </p:nvSpPr>
        <p:spPr>
          <a:xfrm>
            <a:off x="10502636" y="6123007"/>
            <a:ext cx="775504" cy="2662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下一步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71" name="文本框 170"/>
          <p:cNvSpPr txBox="1"/>
          <p:nvPr/>
        </p:nvSpPr>
        <p:spPr>
          <a:xfrm>
            <a:off x="160702" y="2806501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</a:p>
        </p:txBody>
      </p:sp>
      <p:sp>
        <p:nvSpPr>
          <p:cNvPr id="172" name="文本框 171"/>
          <p:cNvSpPr txBox="1"/>
          <p:nvPr/>
        </p:nvSpPr>
        <p:spPr>
          <a:xfrm>
            <a:off x="160701" y="3231321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</a:p>
        </p:txBody>
      </p:sp>
      <p:pic>
        <p:nvPicPr>
          <p:cNvPr id="207" name="图片 2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271" y="2926256"/>
            <a:ext cx="124673" cy="151119"/>
          </a:xfrm>
          <a:prstGeom prst="rect">
            <a:avLst/>
          </a:prstGeom>
        </p:spPr>
      </p:pic>
      <p:pic>
        <p:nvPicPr>
          <p:cNvPr id="208" name="图片 2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270" y="3283775"/>
            <a:ext cx="124673" cy="151119"/>
          </a:xfrm>
          <a:prstGeom prst="rect">
            <a:avLst/>
          </a:prstGeom>
        </p:spPr>
      </p:pic>
      <p:sp>
        <p:nvSpPr>
          <p:cNvPr id="219" name="文本框 218"/>
          <p:cNvSpPr txBox="1"/>
          <p:nvPr/>
        </p:nvSpPr>
        <p:spPr>
          <a:xfrm>
            <a:off x="586536" y="3782103"/>
            <a:ext cx="99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制作</a:t>
            </a:r>
          </a:p>
        </p:txBody>
      </p:sp>
      <p:sp>
        <p:nvSpPr>
          <p:cNvPr id="220" name="文本框 219"/>
          <p:cNvSpPr txBox="1"/>
          <p:nvPr/>
        </p:nvSpPr>
        <p:spPr>
          <a:xfrm>
            <a:off x="586536" y="4062693"/>
            <a:ext cx="96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投资</a:t>
            </a:r>
          </a:p>
        </p:txBody>
      </p:sp>
      <p:sp>
        <p:nvSpPr>
          <p:cNvPr id="221" name="文本框 220"/>
          <p:cNvSpPr txBox="1"/>
          <p:nvPr/>
        </p:nvSpPr>
        <p:spPr>
          <a:xfrm>
            <a:off x="586536" y="4351533"/>
            <a:ext cx="84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发行</a:t>
            </a:r>
          </a:p>
        </p:txBody>
      </p:sp>
      <p:sp>
        <p:nvSpPr>
          <p:cNvPr id="222" name="文本框 221"/>
          <p:cNvSpPr txBox="1"/>
          <p:nvPr/>
        </p:nvSpPr>
        <p:spPr>
          <a:xfrm>
            <a:off x="573232" y="4663517"/>
            <a:ext cx="84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衍生品</a:t>
            </a:r>
          </a:p>
        </p:txBody>
      </p:sp>
      <p:sp>
        <p:nvSpPr>
          <p:cNvPr id="223" name="文本框 222"/>
          <p:cNvSpPr txBox="1"/>
          <p:nvPr/>
        </p:nvSpPr>
        <p:spPr>
          <a:xfrm>
            <a:off x="573232" y="4978885"/>
            <a:ext cx="84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出版</a:t>
            </a:r>
          </a:p>
        </p:txBody>
      </p:sp>
      <p:pic>
        <p:nvPicPr>
          <p:cNvPr id="224" name="图片 223">
            <a:hlinkClick r:id="" action="ppaction://noaction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1235" y="3824111"/>
            <a:ext cx="152400" cy="247650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15" y="4092757"/>
            <a:ext cx="152400" cy="247650"/>
          </a:xfrm>
          <a:prstGeom prst="rect">
            <a:avLst/>
          </a:prstGeom>
        </p:spPr>
      </p:pic>
      <p:pic>
        <p:nvPicPr>
          <p:cNvPr id="226" name="图片 22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7067" y="4382311"/>
            <a:ext cx="152400" cy="247650"/>
          </a:xfrm>
          <a:prstGeom prst="rect">
            <a:avLst/>
          </a:prstGeom>
        </p:spPr>
      </p:pic>
      <p:pic>
        <p:nvPicPr>
          <p:cNvPr id="227" name="图片 22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7010" y="4682415"/>
            <a:ext cx="152400" cy="247650"/>
          </a:xfrm>
          <a:prstGeom prst="rect">
            <a:avLst/>
          </a:prstGeom>
        </p:spPr>
      </p:pic>
      <p:pic>
        <p:nvPicPr>
          <p:cNvPr id="228" name="图片 22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1673" y="5006920"/>
            <a:ext cx="152400" cy="247650"/>
          </a:xfrm>
          <a:prstGeom prst="rect">
            <a:avLst/>
          </a:prstGeom>
        </p:spPr>
      </p:pic>
      <p:sp>
        <p:nvSpPr>
          <p:cNvPr id="229" name="文本框 228"/>
          <p:cNvSpPr txBox="1"/>
          <p:nvPr/>
        </p:nvSpPr>
        <p:spPr>
          <a:xfrm>
            <a:off x="588703" y="3529630"/>
            <a:ext cx="99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预立项</a:t>
            </a:r>
          </a:p>
        </p:txBody>
      </p:sp>
      <p:pic>
        <p:nvPicPr>
          <p:cNvPr id="230" name="图片 229">
            <a:hlinkClick r:id="" action="ppaction://noaction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3402" y="3571638"/>
            <a:ext cx="152400" cy="247650"/>
          </a:xfrm>
          <a:prstGeom prst="rect">
            <a:avLst/>
          </a:prstGeom>
        </p:spPr>
      </p:pic>
      <p:grpSp>
        <p:nvGrpSpPr>
          <p:cNvPr id="151" name="组合 150"/>
          <p:cNvGrpSpPr/>
          <p:nvPr/>
        </p:nvGrpSpPr>
        <p:grpSpPr>
          <a:xfrm>
            <a:off x="2882488" y="2322717"/>
            <a:ext cx="366957" cy="352360"/>
            <a:chOff x="3797761" y="1541541"/>
            <a:chExt cx="481839" cy="483014"/>
          </a:xfrm>
        </p:grpSpPr>
        <p:sp>
          <p:nvSpPr>
            <p:cNvPr id="152" name="Oval 321"/>
            <p:cNvSpPr>
              <a:spLocks noChangeArrowheads="1"/>
            </p:cNvSpPr>
            <p:nvPr/>
          </p:nvSpPr>
          <p:spPr bwMode="auto">
            <a:xfrm>
              <a:off x="3797761" y="1541541"/>
              <a:ext cx="481839" cy="483014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" name="Freeform 322"/>
            <p:cNvSpPr>
              <a:spLocks/>
            </p:cNvSpPr>
            <p:nvPr/>
          </p:nvSpPr>
          <p:spPr bwMode="auto">
            <a:xfrm>
              <a:off x="3895304" y="1640259"/>
              <a:ext cx="377245" cy="377245"/>
            </a:xfrm>
            <a:custGeom>
              <a:avLst/>
              <a:gdLst>
                <a:gd name="T0" fmla="*/ 0 w 200"/>
                <a:gd name="T1" fmla="*/ 93 h 200"/>
                <a:gd name="T2" fmla="*/ 107 w 200"/>
                <a:gd name="T3" fmla="*/ 200 h 200"/>
                <a:gd name="T4" fmla="*/ 200 w 200"/>
                <a:gd name="T5" fmla="*/ 107 h 200"/>
                <a:gd name="T6" fmla="*/ 93 w 200"/>
                <a:gd name="T7" fmla="*/ 0 h 200"/>
                <a:gd name="T8" fmla="*/ 64 w 200"/>
                <a:gd name="T9" fmla="*/ 63 h 200"/>
                <a:gd name="T10" fmla="*/ 0 w 200"/>
                <a:gd name="T11" fmla="*/ 9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200">
                  <a:moveTo>
                    <a:pt x="0" y="93"/>
                  </a:moveTo>
                  <a:cubicBezTo>
                    <a:pt x="107" y="200"/>
                    <a:pt x="107" y="200"/>
                    <a:pt x="107" y="200"/>
                  </a:cubicBezTo>
                  <a:cubicBezTo>
                    <a:pt x="153" y="189"/>
                    <a:pt x="189" y="153"/>
                    <a:pt x="200" y="10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4" y="63"/>
                    <a:pt x="64" y="63"/>
                    <a:pt x="64" y="63"/>
                  </a:cubicBezTo>
                  <a:lnTo>
                    <a:pt x="0" y="93"/>
                  </a:ln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" name="Freeform 323"/>
            <p:cNvSpPr>
              <a:spLocks/>
            </p:cNvSpPr>
            <p:nvPr/>
          </p:nvSpPr>
          <p:spPr bwMode="auto">
            <a:xfrm>
              <a:off x="3895304" y="1640259"/>
              <a:ext cx="286753" cy="286753"/>
            </a:xfrm>
            <a:custGeom>
              <a:avLst/>
              <a:gdLst>
                <a:gd name="T0" fmla="*/ 244 w 244"/>
                <a:gd name="T1" fmla="*/ 95 h 244"/>
                <a:gd name="T2" fmla="*/ 149 w 244"/>
                <a:gd name="T3" fmla="*/ 95 h 244"/>
                <a:gd name="T4" fmla="*/ 149 w 244"/>
                <a:gd name="T5" fmla="*/ 0 h 244"/>
                <a:gd name="T6" fmla="*/ 95 w 244"/>
                <a:gd name="T7" fmla="*/ 0 h 244"/>
                <a:gd name="T8" fmla="*/ 95 w 244"/>
                <a:gd name="T9" fmla="*/ 95 h 244"/>
                <a:gd name="T10" fmla="*/ 0 w 244"/>
                <a:gd name="T11" fmla="*/ 95 h 244"/>
                <a:gd name="T12" fmla="*/ 0 w 244"/>
                <a:gd name="T13" fmla="*/ 149 h 244"/>
                <a:gd name="T14" fmla="*/ 95 w 244"/>
                <a:gd name="T15" fmla="*/ 149 h 244"/>
                <a:gd name="T16" fmla="*/ 95 w 244"/>
                <a:gd name="T17" fmla="*/ 244 h 244"/>
                <a:gd name="T18" fmla="*/ 149 w 244"/>
                <a:gd name="T19" fmla="*/ 244 h 244"/>
                <a:gd name="T20" fmla="*/ 149 w 244"/>
                <a:gd name="T21" fmla="*/ 149 h 244"/>
                <a:gd name="T22" fmla="*/ 244 w 244"/>
                <a:gd name="T23" fmla="*/ 149 h 244"/>
                <a:gd name="T24" fmla="*/ 244 w 244"/>
                <a:gd name="T25" fmla="*/ 9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44">
                  <a:moveTo>
                    <a:pt x="244" y="95"/>
                  </a:moveTo>
                  <a:lnTo>
                    <a:pt x="149" y="95"/>
                  </a:lnTo>
                  <a:lnTo>
                    <a:pt x="149" y="0"/>
                  </a:lnTo>
                  <a:lnTo>
                    <a:pt x="95" y="0"/>
                  </a:lnTo>
                  <a:lnTo>
                    <a:pt x="95" y="95"/>
                  </a:lnTo>
                  <a:lnTo>
                    <a:pt x="0" y="95"/>
                  </a:lnTo>
                  <a:lnTo>
                    <a:pt x="0" y="149"/>
                  </a:lnTo>
                  <a:lnTo>
                    <a:pt x="95" y="149"/>
                  </a:lnTo>
                  <a:lnTo>
                    <a:pt x="95" y="244"/>
                  </a:lnTo>
                  <a:lnTo>
                    <a:pt x="149" y="244"/>
                  </a:lnTo>
                  <a:lnTo>
                    <a:pt x="149" y="149"/>
                  </a:lnTo>
                  <a:lnTo>
                    <a:pt x="244" y="149"/>
                  </a:lnTo>
                  <a:lnTo>
                    <a:pt x="244" y="95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67" name="圆角矩形 166">
            <a:hlinkClick r:id="rId7" action="ppaction://hlinksldjump"/>
          </p:cNvPr>
          <p:cNvSpPr/>
          <p:nvPr/>
        </p:nvSpPr>
        <p:spPr>
          <a:xfrm>
            <a:off x="2117611" y="2373172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添加</a:t>
            </a:r>
          </a:p>
        </p:txBody>
      </p:sp>
      <p:sp>
        <p:nvSpPr>
          <p:cNvPr id="168" name="圆角矩形 167"/>
          <p:cNvSpPr/>
          <p:nvPr/>
        </p:nvSpPr>
        <p:spPr>
          <a:xfrm>
            <a:off x="3589108" y="2364150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删除</a:t>
            </a:r>
          </a:p>
        </p:txBody>
      </p:sp>
      <p:sp>
        <p:nvSpPr>
          <p:cNvPr id="173" name="圆角矩形 172"/>
          <p:cNvSpPr/>
          <p:nvPr/>
        </p:nvSpPr>
        <p:spPr>
          <a:xfrm>
            <a:off x="5059413" y="2376724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修改</a:t>
            </a:r>
          </a:p>
        </p:txBody>
      </p:sp>
      <p:grpSp>
        <p:nvGrpSpPr>
          <p:cNvPr id="174" name="组合 173"/>
          <p:cNvGrpSpPr/>
          <p:nvPr/>
        </p:nvGrpSpPr>
        <p:grpSpPr>
          <a:xfrm>
            <a:off x="4372305" y="2315582"/>
            <a:ext cx="355351" cy="384103"/>
            <a:chOff x="923179" y="1484784"/>
            <a:chExt cx="483014" cy="483014"/>
          </a:xfrm>
        </p:grpSpPr>
        <p:sp>
          <p:nvSpPr>
            <p:cNvPr id="175" name="Oval 318"/>
            <p:cNvSpPr>
              <a:spLocks noChangeArrowheads="1"/>
            </p:cNvSpPr>
            <p:nvPr/>
          </p:nvSpPr>
          <p:spPr bwMode="auto">
            <a:xfrm>
              <a:off x="923179" y="1484784"/>
              <a:ext cx="483014" cy="483014"/>
            </a:xfrm>
            <a:prstGeom prst="ellipse">
              <a:avLst/>
            </a:prstGeom>
            <a:solidFill>
              <a:srgbClr val="81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" name="Freeform 319"/>
            <p:cNvSpPr>
              <a:spLocks/>
            </p:cNvSpPr>
            <p:nvPr/>
          </p:nvSpPr>
          <p:spPr bwMode="auto">
            <a:xfrm>
              <a:off x="1021897" y="1702199"/>
              <a:ext cx="374894" cy="260898"/>
            </a:xfrm>
            <a:custGeom>
              <a:avLst/>
              <a:gdLst>
                <a:gd name="T0" fmla="*/ 103 w 199"/>
                <a:gd name="T1" fmla="*/ 138 h 138"/>
                <a:gd name="T2" fmla="*/ 199 w 199"/>
                <a:gd name="T3" fmla="*/ 48 h 138"/>
                <a:gd name="T4" fmla="*/ 152 w 199"/>
                <a:gd name="T5" fmla="*/ 0 h 138"/>
                <a:gd name="T6" fmla="*/ 0 w 199"/>
                <a:gd name="T7" fmla="*/ 35 h 138"/>
                <a:gd name="T8" fmla="*/ 103 w 19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8">
                  <a:moveTo>
                    <a:pt x="103" y="138"/>
                  </a:moveTo>
                  <a:cubicBezTo>
                    <a:pt x="149" y="128"/>
                    <a:pt x="186" y="93"/>
                    <a:pt x="199" y="48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103" y="138"/>
                  </a:lnTo>
                  <a:close/>
                </a:path>
              </a:pathLst>
            </a:custGeom>
            <a:solidFill>
              <a:srgbClr val="72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" name="Rectangle 320"/>
            <p:cNvSpPr>
              <a:spLocks noChangeArrowheads="1"/>
            </p:cNvSpPr>
            <p:nvPr/>
          </p:nvSpPr>
          <p:spPr bwMode="auto">
            <a:xfrm>
              <a:off x="1021897" y="1702199"/>
              <a:ext cx="286753" cy="65812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5813659" y="2326241"/>
            <a:ext cx="408248" cy="369706"/>
            <a:chOff x="6956746" y="1484784"/>
            <a:chExt cx="483015" cy="483014"/>
          </a:xfrm>
        </p:grpSpPr>
        <p:sp>
          <p:nvSpPr>
            <p:cNvPr id="179" name="Oval 281"/>
            <p:cNvSpPr>
              <a:spLocks noChangeArrowheads="1"/>
            </p:cNvSpPr>
            <p:nvPr/>
          </p:nvSpPr>
          <p:spPr bwMode="auto">
            <a:xfrm>
              <a:off x="6956746" y="1484784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" name="Freeform 282"/>
            <p:cNvSpPr>
              <a:spLocks/>
            </p:cNvSpPr>
            <p:nvPr/>
          </p:nvSpPr>
          <p:spPr bwMode="auto">
            <a:xfrm>
              <a:off x="7074268" y="1609357"/>
              <a:ext cx="365493" cy="358441"/>
            </a:xfrm>
            <a:custGeom>
              <a:avLst/>
              <a:gdLst>
                <a:gd name="T0" fmla="*/ 95 w 194"/>
                <a:gd name="T1" fmla="*/ 37 h 190"/>
                <a:gd name="T2" fmla="*/ 58 w 194"/>
                <a:gd name="T3" fmla="*/ 0 h 190"/>
                <a:gd name="T4" fmla="*/ 0 w 194"/>
                <a:gd name="T5" fmla="*/ 59 h 190"/>
                <a:gd name="T6" fmla="*/ 37 w 194"/>
                <a:gd name="T7" fmla="*/ 96 h 190"/>
                <a:gd name="T8" fmla="*/ 0 w 194"/>
                <a:gd name="T9" fmla="*/ 133 h 190"/>
                <a:gd name="T10" fmla="*/ 56 w 194"/>
                <a:gd name="T11" fmla="*/ 190 h 190"/>
                <a:gd name="T12" fmla="*/ 66 w 194"/>
                <a:gd name="T13" fmla="*/ 190 h 190"/>
                <a:gd name="T14" fmla="*/ 194 w 194"/>
                <a:gd name="T15" fmla="*/ 62 h 190"/>
                <a:gd name="T16" fmla="*/ 132 w 194"/>
                <a:gd name="T17" fmla="*/ 0 h 190"/>
                <a:gd name="T18" fmla="*/ 95 w 194"/>
                <a:gd name="T19" fmla="*/ 3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90">
                  <a:moveTo>
                    <a:pt x="95" y="37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6" y="190"/>
                    <a:pt x="56" y="190"/>
                    <a:pt x="56" y="190"/>
                  </a:cubicBezTo>
                  <a:cubicBezTo>
                    <a:pt x="59" y="190"/>
                    <a:pt x="63" y="190"/>
                    <a:pt x="66" y="190"/>
                  </a:cubicBezTo>
                  <a:cubicBezTo>
                    <a:pt x="137" y="190"/>
                    <a:pt x="194" y="133"/>
                    <a:pt x="194" y="62"/>
                  </a:cubicBezTo>
                  <a:cubicBezTo>
                    <a:pt x="132" y="0"/>
                    <a:pt x="132" y="0"/>
                    <a:pt x="132" y="0"/>
                  </a:cubicBezTo>
                  <a:lnTo>
                    <a:pt x="95" y="37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1" name="Rectangle 283"/>
            <p:cNvSpPr>
              <a:spLocks noChangeArrowheads="1"/>
            </p:cNvSpPr>
            <p:nvPr/>
          </p:nvSpPr>
          <p:spPr bwMode="auto">
            <a:xfrm>
              <a:off x="7074268" y="1609357"/>
              <a:ext cx="109295" cy="1116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" name="Rectangle 284"/>
            <p:cNvSpPr>
              <a:spLocks noChangeArrowheads="1"/>
            </p:cNvSpPr>
            <p:nvPr/>
          </p:nvSpPr>
          <p:spPr bwMode="auto">
            <a:xfrm>
              <a:off x="7214119" y="1609357"/>
              <a:ext cx="109295" cy="1116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" name="Rectangle 285"/>
            <p:cNvSpPr>
              <a:spLocks noChangeArrowheads="1"/>
            </p:cNvSpPr>
            <p:nvPr/>
          </p:nvSpPr>
          <p:spPr bwMode="auto">
            <a:xfrm>
              <a:off x="7074268" y="1749208"/>
              <a:ext cx="109295" cy="1116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" name="Rectangle 286"/>
            <p:cNvSpPr>
              <a:spLocks noChangeArrowheads="1"/>
            </p:cNvSpPr>
            <p:nvPr/>
          </p:nvSpPr>
          <p:spPr bwMode="auto">
            <a:xfrm>
              <a:off x="7214119" y="1749208"/>
              <a:ext cx="109295" cy="111646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85" name="文本框 184"/>
          <p:cNvSpPr txBox="1"/>
          <p:nvPr/>
        </p:nvSpPr>
        <p:spPr>
          <a:xfrm>
            <a:off x="2063488" y="2850582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项目参与方</a:t>
            </a:r>
          </a:p>
        </p:txBody>
      </p:sp>
      <p:sp>
        <p:nvSpPr>
          <p:cNvPr id="186" name="圆角矩形 185"/>
          <p:cNvSpPr/>
          <p:nvPr/>
        </p:nvSpPr>
        <p:spPr>
          <a:xfrm>
            <a:off x="3312274" y="2875402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4727655" y="2828393"/>
            <a:ext cx="130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项目参与角色</a:t>
            </a:r>
          </a:p>
        </p:txBody>
      </p:sp>
      <p:sp>
        <p:nvSpPr>
          <p:cNvPr id="188" name="圆角矩形 187"/>
          <p:cNvSpPr/>
          <p:nvPr/>
        </p:nvSpPr>
        <p:spPr>
          <a:xfrm>
            <a:off x="5976442" y="2853213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9" name="等腰三角形 188"/>
          <p:cNvSpPr/>
          <p:nvPr/>
        </p:nvSpPr>
        <p:spPr>
          <a:xfrm rot="10800000">
            <a:off x="6886830" y="2931610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7381478" y="2829353"/>
            <a:ext cx="167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项目参与版权权重</a:t>
            </a:r>
          </a:p>
        </p:txBody>
      </p:sp>
      <p:sp>
        <p:nvSpPr>
          <p:cNvPr id="192" name="圆角矩形 191"/>
          <p:cNvSpPr/>
          <p:nvPr/>
        </p:nvSpPr>
        <p:spPr>
          <a:xfrm>
            <a:off x="9214050" y="2853334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3" name="等腰三角形 192"/>
          <p:cNvSpPr/>
          <p:nvPr/>
        </p:nvSpPr>
        <p:spPr>
          <a:xfrm rot="10800000">
            <a:off x="10124438" y="2931731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86673" y="2926256"/>
            <a:ext cx="176815" cy="164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8" name="图示 197"/>
          <p:cNvGraphicFramePr/>
          <p:nvPr>
            <p:extLst>
              <p:ext uri="{D42A27DB-BD31-4B8C-83A1-F6EECF244321}">
                <p14:modId xmlns:p14="http://schemas.microsoft.com/office/powerpoint/2010/main" val="1364446989"/>
              </p:ext>
            </p:extLst>
          </p:nvPr>
        </p:nvGraphicFramePr>
        <p:xfrm>
          <a:off x="1992773" y="1134612"/>
          <a:ext cx="9239077" cy="95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9" name="矩形 198"/>
          <p:cNvSpPr/>
          <p:nvPr/>
        </p:nvSpPr>
        <p:spPr>
          <a:xfrm>
            <a:off x="2389698" y="1095285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5294121" y="1074329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8266033" y="1126972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>
            <a:off x="2296422" y="3381205"/>
            <a:ext cx="8798746" cy="7394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/>
          <p:cNvSpPr txBox="1"/>
          <p:nvPr/>
        </p:nvSpPr>
        <p:spPr>
          <a:xfrm>
            <a:off x="2054313" y="3546818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项目参与方</a:t>
            </a:r>
          </a:p>
        </p:txBody>
      </p:sp>
      <p:sp>
        <p:nvSpPr>
          <p:cNvPr id="165" name="圆角矩形 164"/>
          <p:cNvSpPr/>
          <p:nvPr/>
        </p:nvSpPr>
        <p:spPr>
          <a:xfrm>
            <a:off x="3303099" y="3571638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4718480" y="3524629"/>
            <a:ext cx="130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项目参与角色</a:t>
            </a:r>
          </a:p>
        </p:txBody>
      </p:sp>
      <p:sp>
        <p:nvSpPr>
          <p:cNvPr id="190" name="圆角矩形 189"/>
          <p:cNvSpPr/>
          <p:nvPr/>
        </p:nvSpPr>
        <p:spPr>
          <a:xfrm>
            <a:off x="5967267" y="3549449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6" name="等腰三角形 195"/>
          <p:cNvSpPr/>
          <p:nvPr/>
        </p:nvSpPr>
        <p:spPr>
          <a:xfrm rot="10800000">
            <a:off x="6877655" y="3627846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7372303" y="3525589"/>
            <a:ext cx="167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项目参与版权权重</a:t>
            </a:r>
          </a:p>
        </p:txBody>
      </p:sp>
      <p:sp>
        <p:nvSpPr>
          <p:cNvPr id="202" name="圆角矩形 201"/>
          <p:cNvSpPr/>
          <p:nvPr/>
        </p:nvSpPr>
        <p:spPr>
          <a:xfrm>
            <a:off x="9204875" y="3549570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3" name="等腰三角形 202"/>
          <p:cNvSpPr/>
          <p:nvPr/>
        </p:nvSpPr>
        <p:spPr>
          <a:xfrm rot="10800000">
            <a:off x="10115263" y="3627967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1877498" y="3622492"/>
            <a:ext cx="176815" cy="164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5" name="直接连接符 204"/>
          <p:cNvCxnSpPr/>
          <p:nvPr/>
        </p:nvCxnSpPr>
        <p:spPr>
          <a:xfrm>
            <a:off x="2287247" y="4077441"/>
            <a:ext cx="8798746" cy="7394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组合 205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209" name="Oval 70">
              <a:hlinkClick r:id="rId1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156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9"/>
    </mc:Choice>
    <mc:Fallback>
      <p:transition spd="slow" advTm="1379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992773" y="2224383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525501" y="6481824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重置</a:t>
            </a:r>
          </a:p>
        </p:txBody>
      </p:sp>
      <p:sp>
        <p:nvSpPr>
          <p:cNvPr id="194" name="圆角矩形 193"/>
          <p:cNvSpPr/>
          <p:nvPr/>
        </p:nvSpPr>
        <p:spPr>
          <a:xfrm>
            <a:off x="9522309" y="6481824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保存</a:t>
            </a:r>
          </a:p>
        </p:txBody>
      </p:sp>
      <p:sp>
        <p:nvSpPr>
          <p:cNvPr id="195" name="圆角矩形 194">
            <a:hlinkClick r:id="rId4" action="ppaction://hlinksldjump"/>
          </p:cNvPr>
          <p:cNvSpPr/>
          <p:nvPr/>
        </p:nvSpPr>
        <p:spPr>
          <a:xfrm>
            <a:off x="10532319" y="6481823"/>
            <a:ext cx="775504" cy="2662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提交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71" name="文本框 170"/>
          <p:cNvSpPr txBox="1"/>
          <p:nvPr/>
        </p:nvSpPr>
        <p:spPr>
          <a:xfrm>
            <a:off x="160702" y="2806501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</a:p>
        </p:txBody>
      </p:sp>
      <p:sp>
        <p:nvSpPr>
          <p:cNvPr id="172" name="文本框 171"/>
          <p:cNvSpPr txBox="1"/>
          <p:nvPr/>
        </p:nvSpPr>
        <p:spPr>
          <a:xfrm>
            <a:off x="160701" y="3231321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</a:p>
        </p:txBody>
      </p:sp>
      <p:pic>
        <p:nvPicPr>
          <p:cNvPr id="207" name="图片 2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271" y="2926256"/>
            <a:ext cx="124673" cy="151119"/>
          </a:xfrm>
          <a:prstGeom prst="rect">
            <a:avLst/>
          </a:prstGeom>
        </p:spPr>
      </p:pic>
      <p:pic>
        <p:nvPicPr>
          <p:cNvPr id="208" name="图片 2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270" y="3283775"/>
            <a:ext cx="124673" cy="151119"/>
          </a:xfrm>
          <a:prstGeom prst="rect">
            <a:avLst/>
          </a:prstGeom>
        </p:spPr>
      </p:pic>
      <p:sp>
        <p:nvSpPr>
          <p:cNvPr id="219" name="文本框 218"/>
          <p:cNvSpPr txBox="1"/>
          <p:nvPr/>
        </p:nvSpPr>
        <p:spPr>
          <a:xfrm>
            <a:off x="586536" y="3782103"/>
            <a:ext cx="99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制作</a:t>
            </a:r>
          </a:p>
        </p:txBody>
      </p:sp>
      <p:sp>
        <p:nvSpPr>
          <p:cNvPr id="220" name="文本框 219"/>
          <p:cNvSpPr txBox="1"/>
          <p:nvPr/>
        </p:nvSpPr>
        <p:spPr>
          <a:xfrm>
            <a:off x="586536" y="4062693"/>
            <a:ext cx="96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投资</a:t>
            </a:r>
          </a:p>
        </p:txBody>
      </p:sp>
      <p:sp>
        <p:nvSpPr>
          <p:cNvPr id="221" name="文本框 220"/>
          <p:cNvSpPr txBox="1"/>
          <p:nvPr/>
        </p:nvSpPr>
        <p:spPr>
          <a:xfrm>
            <a:off x="586536" y="4351533"/>
            <a:ext cx="84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发行</a:t>
            </a:r>
          </a:p>
        </p:txBody>
      </p:sp>
      <p:sp>
        <p:nvSpPr>
          <p:cNvPr id="222" name="文本框 221"/>
          <p:cNvSpPr txBox="1"/>
          <p:nvPr/>
        </p:nvSpPr>
        <p:spPr>
          <a:xfrm>
            <a:off x="573232" y="4663517"/>
            <a:ext cx="84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衍生品</a:t>
            </a:r>
          </a:p>
        </p:txBody>
      </p:sp>
      <p:sp>
        <p:nvSpPr>
          <p:cNvPr id="223" name="文本框 222"/>
          <p:cNvSpPr txBox="1"/>
          <p:nvPr/>
        </p:nvSpPr>
        <p:spPr>
          <a:xfrm>
            <a:off x="573232" y="4978885"/>
            <a:ext cx="84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出版</a:t>
            </a:r>
          </a:p>
        </p:txBody>
      </p:sp>
      <p:pic>
        <p:nvPicPr>
          <p:cNvPr id="224" name="图片 223">
            <a:hlinkClick r:id="" action="ppaction://noaction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1235" y="3824111"/>
            <a:ext cx="152400" cy="247650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15" y="4092757"/>
            <a:ext cx="152400" cy="247650"/>
          </a:xfrm>
          <a:prstGeom prst="rect">
            <a:avLst/>
          </a:prstGeom>
        </p:spPr>
      </p:pic>
      <p:pic>
        <p:nvPicPr>
          <p:cNvPr id="226" name="图片 22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7067" y="4382311"/>
            <a:ext cx="152400" cy="247650"/>
          </a:xfrm>
          <a:prstGeom prst="rect">
            <a:avLst/>
          </a:prstGeom>
        </p:spPr>
      </p:pic>
      <p:pic>
        <p:nvPicPr>
          <p:cNvPr id="227" name="图片 22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7010" y="4682415"/>
            <a:ext cx="152400" cy="247650"/>
          </a:xfrm>
          <a:prstGeom prst="rect">
            <a:avLst/>
          </a:prstGeom>
        </p:spPr>
      </p:pic>
      <p:pic>
        <p:nvPicPr>
          <p:cNvPr id="228" name="图片 22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1673" y="5006920"/>
            <a:ext cx="152400" cy="247650"/>
          </a:xfrm>
          <a:prstGeom prst="rect">
            <a:avLst/>
          </a:prstGeom>
        </p:spPr>
      </p:pic>
      <p:sp>
        <p:nvSpPr>
          <p:cNvPr id="229" name="文本框 228"/>
          <p:cNvSpPr txBox="1"/>
          <p:nvPr/>
        </p:nvSpPr>
        <p:spPr>
          <a:xfrm>
            <a:off x="588703" y="3529630"/>
            <a:ext cx="99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预立项</a:t>
            </a:r>
          </a:p>
        </p:txBody>
      </p:sp>
      <p:pic>
        <p:nvPicPr>
          <p:cNvPr id="230" name="图片 229">
            <a:hlinkClick r:id="" action="ppaction://noaction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3402" y="3571638"/>
            <a:ext cx="152400" cy="247650"/>
          </a:xfrm>
          <a:prstGeom prst="rect">
            <a:avLst/>
          </a:prstGeom>
        </p:spPr>
      </p:pic>
      <p:graphicFrame>
        <p:nvGraphicFramePr>
          <p:cNvPr id="198" name="图示 197"/>
          <p:cNvGraphicFramePr/>
          <p:nvPr>
            <p:extLst/>
          </p:nvPr>
        </p:nvGraphicFramePr>
        <p:xfrm>
          <a:off x="1992773" y="1134612"/>
          <a:ext cx="9239077" cy="95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9" name="矩形 198"/>
          <p:cNvSpPr/>
          <p:nvPr/>
        </p:nvSpPr>
        <p:spPr>
          <a:xfrm>
            <a:off x="2389698" y="1095285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5294121" y="1074329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8266033" y="1126972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000260" y="2359365"/>
            <a:ext cx="989060" cy="307777"/>
          </a:xfrm>
          <a:prstGeom prst="roundRect">
            <a:avLst/>
          </a:prstGeom>
          <a:solidFill>
            <a:schemeClr val="accent6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梗概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1992773" y="2657090"/>
            <a:ext cx="9694439" cy="43521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2" name="圆角矩形 131">
            <a:hlinkClick r:id="rId12" action="ppaction://hlinksldjump"/>
          </p:cNvPr>
          <p:cNvSpPr/>
          <p:nvPr/>
        </p:nvSpPr>
        <p:spPr>
          <a:xfrm>
            <a:off x="9113088" y="2709376"/>
            <a:ext cx="738437" cy="3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新增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9975237" y="2713073"/>
            <a:ext cx="738437" cy="3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修改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10841495" y="2723242"/>
            <a:ext cx="738437" cy="3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删除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6" name="圆角矩形 135"/>
          <p:cNvSpPr/>
          <p:nvPr/>
        </p:nvSpPr>
        <p:spPr>
          <a:xfrm>
            <a:off x="2974723" y="2349313"/>
            <a:ext cx="989060" cy="307777"/>
          </a:xfrm>
          <a:prstGeom prst="round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文字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3949186" y="2349313"/>
            <a:ext cx="989060" cy="307777"/>
          </a:xfrm>
          <a:prstGeom prst="round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音乐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4918773" y="2350594"/>
            <a:ext cx="989060" cy="307777"/>
          </a:xfrm>
          <a:prstGeom prst="round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美术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5902987" y="2349313"/>
            <a:ext cx="989060" cy="307777"/>
          </a:xfrm>
          <a:prstGeom prst="round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试听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6877855" y="2353029"/>
            <a:ext cx="989060" cy="307777"/>
          </a:xfrm>
          <a:prstGeom prst="round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主创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8" name="圆角矩形 217">
            <a:hlinkClick r:id="rId13" action="ppaction://hlinksldjump"/>
          </p:cNvPr>
          <p:cNvSpPr/>
          <p:nvPr/>
        </p:nvSpPr>
        <p:spPr>
          <a:xfrm>
            <a:off x="2331528" y="2723242"/>
            <a:ext cx="831370" cy="3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查询引用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151" name="Oval 70">
              <a:hlinkClick r:id="rId1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3315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4"/>
    </mc:Choice>
    <mc:Fallback>
      <p:transition spd="slow" advTm="2114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2" action="ppaction://hlinksldjump"/>
          </p:cNvPr>
          <p:cNvSpPr/>
          <p:nvPr/>
        </p:nvSpPr>
        <p:spPr>
          <a:xfrm>
            <a:off x="2029312" y="3128151"/>
            <a:ext cx="9670492" cy="329587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992773" y="2224383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525501" y="6481824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重置</a:t>
            </a:r>
          </a:p>
        </p:txBody>
      </p:sp>
      <p:sp>
        <p:nvSpPr>
          <p:cNvPr id="194" name="圆角矩形 193"/>
          <p:cNvSpPr/>
          <p:nvPr/>
        </p:nvSpPr>
        <p:spPr>
          <a:xfrm>
            <a:off x="9522309" y="6481824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保存</a:t>
            </a:r>
          </a:p>
        </p:txBody>
      </p:sp>
      <p:sp>
        <p:nvSpPr>
          <p:cNvPr id="195" name="圆角矩形 194">
            <a:hlinkClick r:id="rId2" action="ppaction://hlinksldjump"/>
          </p:cNvPr>
          <p:cNvSpPr/>
          <p:nvPr/>
        </p:nvSpPr>
        <p:spPr>
          <a:xfrm>
            <a:off x="10532319" y="6481823"/>
            <a:ext cx="775504" cy="2662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提交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71" name="文本框 170"/>
          <p:cNvSpPr txBox="1"/>
          <p:nvPr/>
        </p:nvSpPr>
        <p:spPr>
          <a:xfrm>
            <a:off x="160702" y="2806501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</a:p>
        </p:txBody>
      </p:sp>
      <p:sp>
        <p:nvSpPr>
          <p:cNvPr id="172" name="文本框 171"/>
          <p:cNvSpPr txBox="1"/>
          <p:nvPr/>
        </p:nvSpPr>
        <p:spPr>
          <a:xfrm>
            <a:off x="160701" y="3231321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</a:p>
        </p:txBody>
      </p:sp>
      <p:pic>
        <p:nvPicPr>
          <p:cNvPr id="207" name="图片 2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271" y="2926256"/>
            <a:ext cx="124673" cy="151119"/>
          </a:xfrm>
          <a:prstGeom prst="rect">
            <a:avLst/>
          </a:prstGeom>
        </p:spPr>
      </p:pic>
      <p:pic>
        <p:nvPicPr>
          <p:cNvPr id="208" name="图片 2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270" y="3283775"/>
            <a:ext cx="124673" cy="151119"/>
          </a:xfrm>
          <a:prstGeom prst="rect">
            <a:avLst/>
          </a:prstGeom>
        </p:spPr>
      </p:pic>
      <p:sp>
        <p:nvSpPr>
          <p:cNvPr id="219" name="文本框 218"/>
          <p:cNvSpPr txBox="1"/>
          <p:nvPr/>
        </p:nvSpPr>
        <p:spPr>
          <a:xfrm>
            <a:off x="586536" y="3782103"/>
            <a:ext cx="99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制作</a:t>
            </a:r>
          </a:p>
        </p:txBody>
      </p:sp>
      <p:sp>
        <p:nvSpPr>
          <p:cNvPr id="220" name="文本框 219"/>
          <p:cNvSpPr txBox="1"/>
          <p:nvPr/>
        </p:nvSpPr>
        <p:spPr>
          <a:xfrm>
            <a:off x="586536" y="4062693"/>
            <a:ext cx="96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投资</a:t>
            </a:r>
          </a:p>
        </p:txBody>
      </p:sp>
      <p:sp>
        <p:nvSpPr>
          <p:cNvPr id="221" name="文本框 220"/>
          <p:cNvSpPr txBox="1"/>
          <p:nvPr/>
        </p:nvSpPr>
        <p:spPr>
          <a:xfrm>
            <a:off x="586536" y="4351533"/>
            <a:ext cx="84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发行</a:t>
            </a:r>
          </a:p>
        </p:txBody>
      </p:sp>
      <p:sp>
        <p:nvSpPr>
          <p:cNvPr id="222" name="文本框 221"/>
          <p:cNvSpPr txBox="1"/>
          <p:nvPr/>
        </p:nvSpPr>
        <p:spPr>
          <a:xfrm>
            <a:off x="573232" y="4663517"/>
            <a:ext cx="84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衍生品</a:t>
            </a:r>
          </a:p>
        </p:txBody>
      </p:sp>
      <p:sp>
        <p:nvSpPr>
          <p:cNvPr id="223" name="文本框 222"/>
          <p:cNvSpPr txBox="1"/>
          <p:nvPr/>
        </p:nvSpPr>
        <p:spPr>
          <a:xfrm>
            <a:off x="573232" y="4978885"/>
            <a:ext cx="84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出版</a:t>
            </a:r>
          </a:p>
        </p:txBody>
      </p:sp>
      <p:pic>
        <p:nvPicPr>
          <p:cNvPr id="224" name="图片 223">
            <a:hlinkClick r:id="" action="ppaction://noaction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1235" y="3824111"/>
            <a:ext cx="152400" cy="247650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15" y="4092757"/>
            <a:ext cx="152400" cy="247650"/>
          </a:xfrm>
          <a:prstGeom prst="rect">
            <a:avLst/>
          </a:prstGeom>
        </p:spPr>
      </p:pic>
      <p:pic>
        <p:nvPicPr>
          <p:cNvPr id="226" name="图片 22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7067" y="4382311"/>
            <a:ext cx="152400" cy="247650"/>
          </a:xfrm>
          <a:prstGeom prst="rect">
            <a:avLst/>
          </a:prstGeom>
        </p:spPr>
      </p:pic>
      <p:pic>
        <p:nvPicPr>
          <p:cNvPr id="227" name="图片 22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7010" y="4682415"/>
            <a:ext cx="152400" cy="247650"/>
          </a:xfrm>
          <a:prstGeom prst="rect">
            <a:avLst/>
          </a:prstGeom>
        </p:spPr>
      </p:pic>
      <p:pic>
        <p:nvPicPr>
          <p:cNvPr id="228" name="图片 22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1673" y="5006920"/>
            <a:ext cx="152400" cy="247650"/>
          </a:xfrm>
          <a:prstGeom prst="rect">
            <a:avLst/>
          </a:prstGeom>
        </p:spPr>
      </p:pic>
      <p:sp>
        <p:nvSpPr>
          <p:cNvPr id="229" name="文本框 228"/>
          <p:cNvSpPr txBox="1"/>
          <p:nvPr/>
        </p:nvSpPr>
        <p:spPr>
          <a:xfrm>
            <a:off x="588703" y="3529630"/>
            <a:ext cx="99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预立项</a:t>
            </a:r>
          </a:p>
        </p:txBody>
      </p:sp>
      <p:pic>
        <p:nvPicPr>
          <p:cNvPr id="230" name="图片 229">
            <a:hlinkClick r:id="" action="ppaction://noaction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3402" y="3571638"/>
            <a:ext cx="152400" cy="247650"/>
          </a:xfrm>
          <a:prstGeom prst="rect">
            <a:avLst/>
          </a:prstGeom>
        </p:spPr>
      </p:pic>
      <p:graphicFrame>
        <p:nvGraphicFramePr>
          <p:cNvPr id="198" name="图示 197"/>
          <p:cNvGraphicFramePr/>
          <p:nvPr>
            <p:extLst>
              <p:ext uri="{D42A27DB-BD31-4B8C-83A1-F6EECF244321}">
                <p14:modId xmlns:p14="http://schemas.microsoft.com/office/powerpoint/2010/main" val="2414487553"/>
              </p:ext>
            </p:extLst>
          </p:nvPr>
        </p:nvGraphicFramePr>
        <p:xfrm>
          <a:off x="1992773" y="1134612"/>
          <a:ext cx="9239077" cy="95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9" name="矩形 198"/>
          <p:cNvSpPr/>
          <p:nvPr/>
        </p:nvSpPr>
        <p:spPr>
          <a:xfrm>
            <a:off x="2389698" y="1095285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5294121" y="1074329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8266033" y="1126972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000260" y="2359365"/>
            <a:ext cx="989060" cy="307777"/>
          </a:xfrm>
          <a:prstGeom prst="roundRect">
            <a:avLst/>
          </a:prstGeom>
          <a:solidFill>
            <a:schemeClr val="accent6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梗概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1992773" y="2657090"/>
            <a:ext cx="9694439" cy="43521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圆角矩形 131"/>
          <p:cNvSpPr/>
          <p:nvPr/>
        </p:nvSpPr>
        <p:spPr>
          <a:xfrm>
            <a:off x="9113088" y="2709376"/>
            <a:ext cx="738437" cy="3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新增</a:t>
            </a:r>
            <a:endParaRPr lang="zh-CN" altLang="en-US" sz="1100" dirty="0"/>
          </a:p>
        </p:txBody>
      </p:sp>
      <p:sp>
        <p:nvSpPr>
          <p:cNvPr id="133" name="圆角矩形 132"/>
          <p:cNvSpPr/>
          <p:nvPr/>
        </p:nvSpPr>
        <p:spPr>
          <a:xfrm>
            <a:off x="9975237" y="2713073"/>
            <a:ext cx="738437" cy="3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修改</a:t>
            </a:r>
            <a:endParaRPr lang="zh-CN" altLang="en-US" sz="1100" dirty="0"/>
          </a:p>
        </p:txBody>
      </p:sp>
      <p:sp>
        <p:nvSpPr>
          <p:cNvPr id="135" name="圆角矩形 134"/>
          <p:cNvSpPr/>
          <p:nvPr/>
        </p:nvSpPr>
        <p:spPr>
          <a:xfrm>
            <a:off x="10841495" y="2723242"/>
            <a:ext cx="738437" cy="3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删除</a:t>
            </a:r>
            <a:endParaRPr lang="zh-CN" altLang="en-US" sz="1100" dirty="0"/>
          </a:p>
        </p:txBody>
      </p:sp>
      <p:sp>
        <p:nvSpPr>
          <p:cNvPr id="136" name="圆角矩形 135"/>
          <p:cNvSpPr/>
          <p:nvPr/>
        </p:nvSpPr>
        <p:spPr>
          <a:xfrm>
            <a:off x="2974723" y="2349313"/>
            <a:ext cx="989060" cy="307777"/>
          </a:xfrm>
          <a:prstGeom prst="round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文字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3949186" y="2349313"/>
            <a:ext cx="989060" cy="307777"/>
          </a:xfrm>
          <a:prstGeom prst="round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音乐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4918773" y="2350594"/>
            <a:ext cx="989060" cy="307777"/>
          </a:xfrm>
          <a:prstGeom prst="round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美术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5902987" y="2349313"/>
            <a:ext cx="989060" cy="307777"/>
          </a:xfrm>
          <a:prstGeom prst="round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试听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6877855" y="2353029"/>
            <a:ext cx="989060" cy="307777"/>
          </a:xfrm>
          <a:prstGeom prst="round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主创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2029312" y="3184730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梗概名称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3278098" y="3209550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1852497" y="3260404"/>
            <a:ext cx="176815" cy="164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4729699" y="3162369"/>
            <a:ext cx="130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梗概类型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5978486" y="3187189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7" name="等腰三角形 156"/>
          <p:cNvSpPr/>
          <p:nvPr/>
        </p:nvSpPr>
        <p:spPr>
          <a:xfrm rot="10800000">
            <a:off x="6888874" y="3265586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7391886" y="3162369"/>
            <a:ext cx="130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梗概题材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8640673" y="3187189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0" name="等腰三角形 159"/>
          <p:cNvSpPr/>
          <p:nvPr/>
        </p:nvSpPr>
        <p:spPr>
          <a:xfrm rot="10800000">
            <a:off x="9551061" y="3265586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2004553" y="3593298"/>
            <a:ext cx="130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梗概来源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" name="圆角矩形 205"/>
          <p:cNvSpPr/>
          <p:nvPr/>
        </p:nvSpPr>
        <p:spPr>
          <a:xfrm>
            <a:off x="3253340" y="3618118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9" name="等腰三角形 208"/>
          <p:cNvSpPr/>
          <p:nvPr/>
        </p:nvSpPr>
        <p:spPr>
          <a:xfrm rot="10800000">
            <a:off x="4163728" y="3696515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4711527" y="3591513"/>
            <a:ext cx="130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梗概版本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1" name="圆角矩形 210"/>
          <p:cNvSpPr/>
          <p:nvPr/>
        </p:nvSpPr>
        <p:spPr>
          <a:xfrm>
            <a:off x="5960314" y="3616333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2" name="等腰三角形 211"/>
          <p:cNvSpPr/>
          <p:nvPr/>
        </p:nvSpPr>
        <p:spPr>
          <a:xfrm rot="10800000">
            <a:off x="6870702" y="3694730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1995441" y="3977046"/>
            <a:ext cx="130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梗概介绍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4" name="圆角矩形 213"/>
          <p:cNvSpPr/>
          <p:nvPr/>
        </p:nvSpPr>
        <p:spPr>
          <a:xfrm>
            <a:off x="3244228" y="4001866"/>
            <a:ext cx="6600775" cy="9223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5" name="文本框 214"/>
          <p:cNvSpPr txBox="1"/>
          <p:nvPr/>
        </p:nvSpPr>
        <p:spPr>
          <a:xfrm>
            <a:off x="7391886" y="3584885"/>
            <a:ext cx="130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梗概日期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6" name="圆角矩形 215"/>
          <p:cNvSpPr/>
          <p:nvPr/>
        </p:nvSpPr>
        <p:spPr>
          <a:xfrm>
            <a:off x="8640673" y="3609705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2030389" y="4978885"/>
            <a:ext cx="1303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梗概权利许可信息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8" name="圆角矩形 217"/>
          <p:cNvSpPr/>
          <p:nvPr/>
        </p:nvSpPr>
        <p:spPr>
          <a:xfrm>
            <a:off x="2331528" y="2723242"/>
            <a:ext cx="831370" cy="3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查询引用</a:t>
            </a:r>
            <a:endParaRPr lang="zh-CN" altLang="en-US" sz="1100" dirty="0"/>
          </a:p>
        </p:txBody>
      </p:sp>
      <p:pic>
        <p:nvPicPr>
          <p:cNvPr id="239" name="图片 238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7860" y="4978885"/>
            <a:ext cx="8360875" cy="1313505"/>
          </a:xfrm>
          <a:prstGeom prst="rect">
            <a:avLst/>
          </a:prstGeom>
        </p:spPr>
      </p:pic>
      <p:grpSp>
        <p:nvGrpSpPr>
          <p:cNvPr id="240" name="组合 239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241" name="Oval 70">
              <a:hlinkClick r:id="rId1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38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99"/>
    </mc:Choice>
    <mc:Fallback>
      <p:transition spd="slow" advTm="3999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992773" y="2224383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525501" y="6481824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重置</a:t>
            </a:r>
          </a:p>
        </p:txBody>
      </p:sp>
      <p:sp>
        <p:nvSpPr>
          <p:cNvPr id="194" name="圆角矩形 193"/>
          <p:cNvSpPr/>
          <p:nvPr/>
        </p:nvSpPr>
        <p:spPr>
          <a:xfrm>
            <a:off x="9522309" y="6481824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保存</a:t>
            </a:r>
          </a:p>
        </p:txBody>
      </p:sp>
      <p:sp>
        <p:nvSpPr>
          <p:cNvPr id="195" name="圆角矩形 194">
            <a:hlinkClick r:id="rId4" action="ppaction://hlinksldjump"/>
          </p:cNvPr>
          <p:cNvSpPr/>
          <p:nvPr/>
        </p:nvSpPr>
        <p:spPr>
          <a:xfrm>
            <a:off x="10532319" y="6481823"/>
            <a:ext cx="775504" cy="2662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提交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71" name="文本框 170"/>
          <p:cNvSpPr txBox="1"/>
          <p:nvPr/>
        </p:nvSpPr>
        <p:spPr>
          <a:xfrm>
            <a:off x="160702" y="2806501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</a:p>
        </p:txBody>
      </p:sp>
      <p:sp>
        <p:nvSpPr>
          <p:cNvPr id="172" name="文本框 171"/>
          <p:cNvSpPr txBox="1"/>
          <p:nvPr/>
        </p:nvSpPr>
        <p:spPr>
          <a:xfrm>
            <a:off x="160701" y="3231321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</a:p>
        </p:txBody>
      </p:sp>
      <p:pic>
        <p:nvPicPr>
          <p:cNvPr id="207" name="图片 2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271" y="2926256"/>
            <a:ext cx="124673" cy="151119"/>
          </a:xfrm>
          <a:prstGeom prst="rect">
            <a:avLst/>
          </a:prstGeom>
        </p:spPr>
      </p:pic>
      <p:pic>
        <p:nvPicPr>
          <p:cNvPr id="208" name="图片 2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270" y="3283775"/>
            <a:ext cx="124673" cy="151119"/>
          </a:xfrm>
          <a:prstGeom prst="rect">
            <a:avLst/>
          </a:prstGeom>
        </p:spPr>
      </p:pic>
      <p:sp>
        <p:nvSpPr>
          <p:cNvPr id="219" name="文本框 218"/>
          <p:cNvSpPr txBox="1"/>
          <p:nvPr/>
        </p:nvSpPr>
        <p:spPr>
          <a:xfrm>
            <a:off x="586536" y="3782103"/>
            <a:ext cx="99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制作</a:t>
            </a:r>
          </a:p>
        </p:txBody>
      </p:sp>
      <p:sp>
        <p:nvSpPr>
          <p:cNvPr id="220" name="文本框 219"/>
          <p:cNvSpPr txBox="1"/>
          <p:nvPr/>
        </p:nvSpPr>
        <p:spPr>
          <a:xfrm>
            <a:off x="586536" y="4062693"/>
            <a:ext cx="96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投资</a:t>
            </a:r>
          </a:p>
        </p:txBody>
      </p:sp>
      <p:sp>
        <p:nvSpPr>
          <p:cNvPr id="221" name="文本框 220"/>
          <p:cNvSpPr txBox="1"/>
          <p:nvPr/>
        </p:nvSpPr>
        <p:spPr>
          <a:xfrm>
            <a:off x="586536" y="4351533"/>
            <a:ext cx="84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发行</a:t>
            </a:r>
          </a:p>
        </p:txBody>
      </p:sp>
      <p:sp>
        <p:nvSpPr>
          <p:cNvPr id="222" name="文本框 221"/>
          <p:cNvSpPr txBox="1"/>
          <p:nvPr/>
        </p:nvSpPr>
        <p:spPr>
          <a:xfrm>
            <a:off x="573232" y="4663517"/>
            <a:ext cx="84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衍生品</a:t>
            </a:r>
          </a:p>
        </p:txBody>
      </p:sp>
      <p:sp>
        <p:nvSpPr>
          <p:cNvPr id="223" name="文本框 222"/>
          <p:cNvSpPr txBox="1"/>
          <p:nvPr/>
        </p:nvSpPr>
        <p:spPr>
          <a:xfrm>
            <a:off x="573232" y="4978885"/>
            <a:ext cx="847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出版</a:t>
            </a:r>
          </a:p>
        </p:txBody>
      </p:sp>
      <p:pic>
        <p:nvPicPr>
          <p:cNvPr id="224" name="图片 223">
            <a:hlinkClick r:id="" action="ppaction://noaction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1235" y="3824111"/>
            <a:ext cx="152400" cy="247650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15" y="4092757"/>
            <a:ext cx="152400" cy="247650"/>
          </a:xfrm>
          <a:prstGeom prst="rect">
            <a:avLst/>
          </a:prstGeom>
        </p:spPr>
      </p:pic>
      <p:pic>
        <p:nvPicPr>
          <p:cNvPr id="226" name="图片 22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7067" y="4382311"/>
            <a:ext cx="152400" cy="247650"/>
          </a:xfrm>
          <a:prstGeom prst="rect">
            <a:avLst/>
          </a:prstGeom>
        </p:spPr>
      </p:pic>
      <p:pic>
        <p:nvPicPr>
          <p:cNvPr id="227" name="图片 22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7010" y="4682415"/>
            <a:ext cx="152400" cy="247650"/>
          </a:xfrm>
          <a:prstGeom prst="rect">
            <a:avLst/>
          </a:prstGeom>
        </p:spPr>
      </p:pic>
      <p:pic>
        <p:nvPicPr>
          <p:cNvPr id="228" name="图片 22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1673" y="5006920"/>
            <a:ext cx="152400" cy="247650"/>
          </a:xfrm>
          <a:prstGeom prst="rect">
            <a:avLst/>
          </a:prstGeom>
        </p:spPr>
      </p:pic>
      <p:sp>
        <p:nvSpPr>
          <p:cNvPr id="229" name="文本框 228"/>
          <p:cNvSpPr txBox="1"/>
          <p:nvPr/>
        </p:nvSpPr>
        <p:spPr>
          <a:xfrm>
            <a:off x="588703" y="3529630"/>
            <a:ext cx="99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预立项</a:t>
            </a:r>
          </a:p>
        </p:txBody>
      </p:sp>
      <p:pic>
        <p:nvPicPr>
          <p:cNvPr id="230" name="图片 229">
            <a:hlinkClick r:id="" action="ppaction://noaction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3402" y="3571638"/>
            <a:ext cx="152400" cy="247650"/>
          </a:xfrm>
          <a:prstGeom prst="rect">
            <a:avLst/>
          </a:prstGeom>
        </p:spPr>
      </p:pic>
      <p:graphicFrame>
        <p:nvGraphicFramePr>
          <p:cNvPr id="198" name="图示 197"/>
          <p:cNvGraphicFramePr/>
          <p:nvPr>
            <p:extLst/>
          </p:nvPr>
        </p:nvGraphicFramePr>
        <p:xfrm>
          <a:off x="1992773" y="1134612"/>
          <a:ext cx="9239077" cy="95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9" name="矩形 198"/>
          <p:cNvSpPr/>
          <p:nvPr/>
        </p:nvSpPr>
        <p:spPr>
          <a:xfrm>
            <a:off x="2389698" y="1095285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5294121" y="1074329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8266033" y="1126972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5400" b="1" i="0" u="none" strike="noStrike" kern="1200" cap="none" spc="0" normalizeH="0" baseline="0" noProof="0" dirty="0" smtClean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000260" y="2359365"/>
            <a:ext cx="989060" cy="307777"/>
          </a:xfrm>
          <a:prstGeom prst="roundRect">
            <a:avLst/>
          </a:prstGeom>
          <a:solidFill>
            <a:schemeClr val="accent6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梗概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1992773" y="2657090"/>
            <a:ext cx="9694439" cy="43521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9113088" y="2709376"/>
            <a:ext cx="738437" cy="3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新增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9975237" y="2713073"/>
            <a:ext cx="738437" cy="3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修改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10841495" y="2723242"/>
            <a:ext cx="738437" cy="3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删除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6" name="圆角矩形 135"/>
          <p:cNvSpPr/>
          <p:nvPr/>
        </p:nvSpPr>
        <p:spPr>
          <a:xfrm>
            <a:off x="2974723" y="2349313"/>
            <a:ext cx="989060" cy="307777"/>
          </a:xfrm>
          <a:prstGeom prst="round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文字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3949186" y="2349313"/>
            <a:ext cx="989060" cy="307777"/>
          </a:xfrm>
          <a:prstGeom prst="round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音乐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4918773" y="2350594"/>
            <a:ext cx="989060" cy="307777"/>
          </a:xfrm>
          <a:prstGeom prst="round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美术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5902987" y="2349313"/>
            <a:ext cx="989060" cy="307777"/>
          </a:xfrm>
          <a:prstGeom prst="round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试听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6877855" y="2353029"/>
            <a:ext cx="989060" cy="307777"/>
          </a:xfrm>
          <a:prstGeom prst="round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主创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8" name="圆角矩形 217"/>
          <p:cNvSpPr/>
          <p:nvPr/>
        </p:nvSpPr>
        <p:spPr>
          <a:xfrm>
            <a:off x="2331528" y="2723242"/>
            <a:ext cx="831370" cy="3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查询引用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>
            <a:hlinkClick r:id="rId12" action="ppaction://hlinksldjump"/>
          </p:cNvPr>
          <p:cNvSpPr/>
          <p:nvPr/>
        </p:nvSpPr>
        <p:spPr>
          <a:xfrm>
            <a:off x="2535350" y="2210765"/>
            <a:ext cx="8178324" cy="416688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679842" y="2235957"/>
            <a:ext cx="24849" cy="4155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18205" y="2342070"/>
            <a:ext cx="906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+IP</a:t>
            </a:r>
            <a:r>
              <a:rPr lang="zh-CN" altLang="en-US" sz="1200" b="1" dirty="0" smtClean="0"/>
              <a:t>资源池</a:t>
            </a:r>
            <a:endParaRPr lang="zh-CN" altLang="en-US" sz="1200" b="1" dirty="0"/>
          </a:p>
        </p:txBody>
      </p:sp>
      <p:sp>
        <p:nvSpPr>
          <p:cNvPr id="129" name="文本框 128"/>
          <p:cNvSpPr txBox="1"/>
          <p:nvPr/>
        </p:nvSpPr>
        <p:spPr>
          <a:xfrm>
            <a:off x="2816921" y="2657091"/>
            <a:ext cx="53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音乐</a:t>
            </a:r>
            <a:endParaRPr lang="zh-CN" altLang="en-US" sz="1200" b="1" dirty="0"/>
          </a:p>
        </p:txBody>
      </p:sp>
      <p:sp>
        <p:nvSpPr>
          <p:cNvPr id="151" name="文本框 150"/>
          <p:cNvSpPr txBox="1"/>
          <p:nvPr/>
        </p:nvSpPr>
        <p:spPr>
          <a:xfrm>
            <a:off x="2816921" y="2925031"/>
            <a:ext cx="53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美术</a:t>
            </a:r>
            <a:endParaRPr lang="zh-CN" altLang="en-US" sz="1200" b="1" dirty="0"/>
          </a:p>
        </p:txBody>
      </p:sp>
      <p:sp>
        <p:nvSpPr>
          <p:cNvPr id="152" name="文本框 151"/>
          <p:cNvSpPr txBox="1"/>
          <p:nvPr/>
        </p:nvSpPr>
        <p:spPr>
          <a:xfrm>
            <a:off x="2808676" y="3238198"/>
            <a:ext cx="53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文字</a:t>
            </a:r>
            <a:endParaRPr lang="zh-CN" altLang="en-US" sz="1200" b="1" dirty="0"/>
          </a:p>
        </p:txBody>
      </p:sp>
      <p:sp>
        <p:nvSpPr>
          <p:cNvPr id="162" name="文本框 161"/>
          <p:cNvSpPr txBox="1"/>
          <p:nvPr/>
        </p:nvSpPr>
        <p:spPr>
          <a:xfrm>
            <a:off x="2816920" y="3517501"/>
            <a:ext cx="53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影视</a:t>
            </a:r>
            <a:endParaRPr lang="zh-CN" altLang="en-US" sz="1200" b="1" dirty="0"/>
          </a:p>
        </p:txBody>
      </p:sp>
      <p:sp>
        <p:nvSpPr>
          <p:cNvPr id="163" name="文本框 162"/>
          <p:cNvSpPr txBox="1"/>
          <p:nvPr/>
        </p:nvSpPr>
        <p:spPr>
          <a:xfrm>
            <a:off x="2807163" y="3850514"/>
            <a:ext cx="53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动漫</a:t>
            </a:r>
            <a:endParaRPr lang="zh-CN" altLang="en-US" sz="1200" b="1" dirty="0"/>
          </a:p>
        </p:txBody>
      </p:sp>
      <p:sp>
        <p:nvSpPr>
          <p:cNvPr id="164" name="文本框 163"/>
          <p:cNvSpPr txBox="1"/>
          <p:nvPr/>
        </p:nvSpPr>
        <p:spPr>
          <a:xfrm>
            <a:off x="2816920" y="4164312"/>
            <a:ext cx="53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戏剧</a:t>
            </a:r>
            <a:endParaRPr lang="zh-CN" altLang="en-US" sz="1200" b="1" dirty="0"/>
          </a:p>
        </p:txBody>
      </p:sp>
      <p:sp>
        <p:nvSpPr>
          <p:cNvPr id="165" name="文本框 164"/>
          <p:cNvSpPr txBox="1"/>
          <p:nvPr/>
        </p:nvSpPr>
        <p:spPr>
          <a:xfrm>
            <a:off x="2816920" y="4450968"/>
            <a:ext cx="53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梗概</a:t>
            </a:r>
            <a:endParaRPr lang="zh-CN" altLang="en-US" sz="1200" b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732249" y="2925031"/>
            <a:ext cx="7013146" cy="9059"/>
          </a:xfrm>
          <a:prstGeom prst="line">
            <a:avLst/>
          </a:prstGeom>
          <a:ln w="1968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4741099" y="2433489"/>
            <a:ext cx="2134406" cy="3150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41905" y="2478403"/>
            <a:ext cx="812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资源名称</a:t>
            </a:r>
            <a:endParaRPr lang="zh-CN" altLang="en-US" sz="1200" b="1" dirty="0"/>
          </a:p>
        </p:txBody>
      </p:sp>
      <p:grpSp>
        <p:nvGrpSpPr>
          <p:cNvPr id="166" name="组合 165"/>
          <p:cNvGrpSpPr/>
          <p:nvPr/>
        </p:nvGrpSpPr>
        <p:grpSpPr>
          <a:xfrm>
            <a:off x="6534614" y="2421189"/>
            <a:ext cx="349081" cy="356317"/>
            <a:chOff x="2432158" y="4503918"/>
            <a:chExt cx="483014" cy="483014"/>
          </a:xfrm>
        </p:grpSpPr>
        <p:sp>
          <p:nvSpPr>
            <p:cNvPr id="167" name="Oval 93"/>
            <p:cNvSpPr>
              <a:spLocks noChangeArrowheads="1"/>
            </p:cNvSpPr>
            <p:nvPr/>
          </p:nvSpPr>
          <p:spPr bwMode="auto">
            <a:xfrm>
              <a:off x="2432158" y="4503918"/>
              <a:ext cx="483014" cy="483014"/>
            </a:xfrm>
            <a:prstGeom prst="ellipse">
              <a:avLst/>
            </a:prstGeom>
            <a:solidFill>
              <a:srgbClr val="81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Freeform 94"/>
            <p:cNvSpPr>
              <a:spLocks/>
            </p:cNvSpPr>
            <p:nvPr/>
          </p:nvSpPr>
          <p:spPr bwMode="auto">
            <a:xfrm>
              <a:off x="2556731" y="4647294"/>
              <a:ext cx="356091" cy="339638"/>
            </a:xfrm>
            <a:custGeom>
              <a:avLst/>
              <a:gdLst>
                <a:gd name="T0" fmla="*/ 55 w 189"/>
                <a:gd name="T1" fmla="*/ 180 h 180"/>
                <a:gd name="T2" fmla="*/ 62 w 189"/>
                <a:gd name="T3" fmla="*/ 180 h 180"/>
                <a:gd name="T4" fmla="*/ 189 w 189"/>
                <a:gd name="T5" fmla="*/ 64 h 180"/>
                <a:gd name="T6" fmla="*/ 125 w 189"/>
                <a:gd name="T7" fmla="*/ 0 h 180"/>
                <a:gd name="T8" fmla="*/ 0 w 189"/>
                <a:gd name="T9" fmla="*/ 125 h 180"/>
                <a:gd name="T10" fmla="*/ 55 w 189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180">
                  <a:moveTo>
                    <a:pt x="55" y="180"/>
                  </a:moveTo>
                  <a:cubicBezTo>
                    <a:pt x="57" y="180"/>
                    <a:pt x="59" y="180"/>
                    <a:pt x="62" y="180"/>
                  </a:cubicBezTo>
                  <a:cubicBezTo>
                    <a:pt x="129" y="180"/>
                    <a:pt x="183" y="129"/>
                    <a:pt x="189" y="64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5" y="180"/>
                  </a:lnTo>
                  <a:close/>
                </a:path>
              </a:pathLst>
            </a:custGeom>
            <a:solidFill>
              <a:srgbClr val="72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Freeform 95"/>
            <p:cNvSpPr>
              <a:spLocks/>
            </p:cNvSpPr>
            <p:nvPr/>
          </p:nvSpPr>
          <p:spPr bwMode="auto">
            <a:xfrm>
              <a:off x="2539103" y="4612038"/>
              <a:ext cx="285578" cy="286753"/>
            </a:xfrm>
            <a:custGeom>
              <a:avLst/>
              <a:gdLst>
                <a:gd name="T0" fmla="*/ 17 w 151"/>
                <a:gd name="T1" fmla="*/ 152 h 152"/>
                <a:gd name="T2" fmla="*/ 57 w 151"/>
                <a:gd name="T3" fmla="*/ 111 h 152"/>
                <a:gd name="T4" fmla="*/ 91 w 151"/>
                <a:gd name="T5" fmla="*/ 122 h 152"/>
                <a:gd name="T6" fmla="*/ 151 w 151"/>
                <a:gd name="T7" fmla="*/ 61 h 152"/>
                <a:gd name="T8" fmla="*/ 91 w 151"/>
                <a:gd name="T9" fmla="*/ 0 h 152"/>
                <a:gd name="T10" fmla="*/ 30 w 151"/>
                <a:gd name="T11" fmla="*/ 61 h 152"/>
                <a:gd name="T12" fmla="*/ 40 w 151"/>
                <a:gd name="T13" fmla="*/ 94 h 152"/>
                <a:gd name="T14" fmla="*/ 0 w 151"/>
                <a:gd name="T15" fmla="*/ 135 h 152"/>
                <a:gd name="T16" fmla="*/ 17 w 151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7" y="152"/>
                  </a:moveTo>
                  <a:cubicBezTo>
                    <a:pt x="57" y="111"/>
                    <a:pt x="57" y="111"/>
                    <a:pt x="57" y="111"/>
                  </a:cubicBezTo>
                  <a:cubicBezTo>
                    <a:pt x="67" y="118"/>
                    <a:pt x="78" y="122"/>
                    <a:pt x="91" y="122"/>
                  </a:cubicBezTo>
                  <a:cubicBezTo>
                    <a:pt x="124" y="122"/>
                    <a:pt x="151" y="94"/>
                    <a:pt x="151" y="61"/>
                  </a:cubicBezTo>
                  <a:cubicBezTo>
                    <a:pt x="151" y="27"/>
                    <a:pt x="124" y="0"/>
                    <a:pt x="91" y="0"/>
                  </a:cubicBezTo>
                  <a:cubicBezTo>
                    <a:pt x="57" y="0"/>
                    <a:pt x="30" y="27"/>
                    <a:pt x="30" y="61"/>
                  </a:cubicBezTo>
                  <a:cubicBezTo>
                    <a:pt x="30" y="73"/>
                    <a:pt x="34" y="85"/>
                    <a:pt x="40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Oval 96"/>
            <p:cNvSpPr>
              <a:spLocks noChangeArrowheads="1"/>
            </p:cNvSpPr>
            <p:nvPr/>
          </p:nvSpPr>
          <p:spPr bwMode="auto">
            <a:xfrm>
              <a:off x="2628419" y="4643769"/>
              <a:ext cx="163355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Freeform 97"/>
            <p:cNvSpPr>
              <a:spLocks/>
            </p:cNvSpPr>
            <p:nvPr/>
          </p:nvSpPr>
          <p:spPr bwMode="auto">
            <a:xfrm>
              <a:off x="2666026" y="4683726"/>
              <a:ext cx="88141" cy="86966"/>
            </a:xfrm>
            <a:custGeom>
              <a:avLst/>
              <a:gdLst>
                <a:gd name="T0" fmla="*/ 46 w 75"/>
                <a:gd name="T1" fmla="*/ 0 h 74"/>
                <a:gd name="T2" fmla="*/ 27 w 75"/>
                <a:gd name="T3" fmla="*/ 0 h 74"/>
                <a:gd name="T4" fmla="*/ 27 w 75"/>
                <a:gd name="T5" fmla="*/ 27 h 74"/>
                <a:gd name="T6" fmla="*/ 0 w 75"/>
                <a:gd name="T7" fmla="*/ 27 h 74"/>
                <a:gd name="T8" fmla="*/ 0 w 75"/>
                <a:gd name="T9" fmla="*/ 46 h 74"/>
                <a:gd name="T10" fmla="*/ 27 w 75"/>
                <a:gd name="T11" fmla="*/ 46 h 74"/>
                <a:gd name="T12" fmla="*/ 27 w 75"/>
                <a:gd name="T13" fmla="*/ 74 h 74"/>
                <a:gd name="T14" fmla="*/ 46 w 75"/>
                <a:gd name="T15" fmla="*/ 74 h 74"/>
                <a:gd name="T16" fmla="*/ 46 w 75"/>
                <a:gd name="T17" fmla="*/ 46 h 74"/>
                <a:gd name="T18" fmla="*/ 75 w 75"/>
                <a:gd name="T19" fmla="*/ 46 h 74"/>
                <a:gd name="T20" fmla="*/ 75 w 75"/>
                <a:gd name="T21" fmla="*/ 27 h 74"/>
                <a:gd name="T22" fmla="*/ 46 w 75"/>
                <a:gd name="T23" fmla="*/ 27 h 74"/>
                <a:gd name="T24" fmla="*/ 46 w 75"/>
                <a:gd name="T2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74">
                  <a:moveTo>
                    <a:pt x="46" y="0"/>
                  </a:moveTo>
                  <a:lnTo>
                    <a:pt x="27" y="0"/>
                  </a:lnTo>
                  <a:lnTo>
                    <a:pt x="27" y="27"/>
                  </a:lnTo>
                  <a:lnTo>
                    <a:pt x="0" y="27"/>
                  </a:lnTo>
                  <a:lnTo>
                    <a:pt x="0" y="46"/>
                  </a:lnTo>
                  <a:lnTo>
                    <a:pt x="27" y="46"/>
                  </a:lnTo>
                  <a:lnTo>
                    <a:pt x="27" y="74"/>
                  </a:lnTo>
                  <a:lnTo>
                    <a:pt x="46" y="74"/>
                  </a:lnTo>
                  <a:lnTo>
                    <a:pt x="46" y="46"/>
                  </a:lnTo>
                  <a:lnTo>
                    <a:pt x="75" y="46"/>
                  </a:lnTo>
                  <a:lnTo>
                    <a:pt x="75" y="27"/>
                  </a:lnTo>
                  <a:lnTo>
                    <a:pt x="46" y="2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81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76" name="直接连接符 175"/>
          <p:cNvCxnSpPr/>
          <p:nvPr/>
        </p:nvCxnSpPr>
        <p:spPr>
          <a:xfrm>
            <a:off x="3685601" y="3285666"/>
            <a:ext cx="7013146" cy="9059"/>
          </a:xfrm>
          <a:prstGeom prst="line">
            <a:avLst/>
          </a:prstGeom>
          <a:ln w="1968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3689283" y="3736001"/>
            <a:ext cx="7013146" cy="9059"/>
          </a:xfrm>
          <a:prstGeom prst="line">
            <a:avLst/>
          </a:prstGeom>
          <a:ln w="1968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3685601" y="4247070"/>
            <a:ext cx="7013146" cy="9059"/>
          </a:xfrm>
          <a:prstGeom prst="line">
            <a:avLst/>
          </a:prstGeom>
          <a:ln w="1968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3668840" y="4718908"/>
            <a:ext cx="7013146" cy="9059"/>
          </a:xfrm>
          <a:prstGeom prst="line">
            <a:avLst/>
          </a:prstGeom>
          <a:ln w="1968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3674136" y="5220918"/>
            <a:ext cx="7013146" cy="9059"/>
          </a:xfrm>
          <a:prstGeom prst="line">
            <a:avLst/>
          </a:prstGeom>
          <a:ln w="1968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3663844" y="5671253"/>
            <a:ext cx="7013146" cy="9059"/>
          </a:xfrm>
          <a:prstGeom prst="line">
            <a:avLst/>
          </a:prstGeom>
          <a:ln w="1968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图片 18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54261" y="5740577"/>
            <a:ext cx="2000250" cy="438150"/>
          </a:xfrm>
          <a:prstGeom prst="rect">
            <a:avLst/>
          </a:prstGeom>
        </p:spPr>
      </p:pic>
      <p:sp>
        <p:nvSpPr>
          <p:cNvPr id="183" name="矩形 182"/>
          <p:cNvSpPr/>
          <p:nvPr/>
        </p:nvSpPr>
        <p:spPr>
          <a:xfrm>
            <a:off x="3807029" y="3029851"/>
            <a:ext cx="176815" cy="164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3807277" y="3444640"/>
            <a:ext cx="176815" cy="164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3807029" y="3932447"/>
            <a:ext cx="176815" cy="164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3808484" y="4382005"/>
            <a:ext cx="176815" cy="164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3802234" y="4879489"/>
            <a:ext cx="176815" cy="164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3807277" y="5368217"/>
            <a:ext cx="176815" cy="164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4155975" y="2925031"/>
            <a:ext cx="0" cy="2746222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56076" y="2700492"/>
            <a:ext cx="849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资源名称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5062736" y="2713585"/>
            <a:ext cx="849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资源类型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6160650" y="2713585"/>
            <a:ext cx="849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权利主体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7192933" y="2714273"/>
            <a:ext cx="849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权利来源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8488528" y="2678689"/>
            <a:ext cx="849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权利属性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84960" y="294187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u="sng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</a:t>
            </a:r>
            <a:endParaRPr lang="zh-CN" altLang="en-US" sz="1200" b="1" u="sng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3" name="矩形 192">
            <a:hlinkClick r:id="rId12" action="ppaction://hlinksldjump"/>
          </p:cNvPr>
          <p:cNvSpPr/>
          <p:nvPr/>
        </p:nvSpPr>
        <p:spPr>
          <a:xfrm>
            <a:off x="4247267" y="2943874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孔子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5175214" y="2956910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梗概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6097688" y="294668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大地时代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7139588" y="294535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原始取得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9532250" y="2667902"/>
            <a:ext cx="849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创建时间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9520463" y="2946687"/>
            <a:ext cx="849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2018.02.02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1" name="组合 230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232" name="Oval 70">
              <a:hlinkClick r:id="rId1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048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9"/>
    </mc:Choice>
    <mc:Fallback>
      <p:transition spd="slow" advTm="1609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54" name="图片 15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56" name="文本框 155"/>
          <p:cNvSpPr txBox="1"/>
          <p:nvPr/>
        </p:nvSpPr>
        <p:spPr>
          <a:xfrm>
            <a:off x="155268" y="2764214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155267" y="3189034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58" name="图片 1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837" y="2883969"/>
            <a:ext cx="124673" cy="151119"/>
          </a:xfrm>
          <a:prstGeom prst="rect">
            <a:avLst/>
          </a:prstGeom>
        </p:spPr>
      </p:pic>
      <p:pic>
        <p:nvPicPr>
          <p:cNvPr id="159" name="图片 15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836" y="3241488"/>
            <a:ext cx="124673" cy="151119"/>
          </a:xfrm>
          <a:prstGeom prst="rect">
            <a:avLst/>
          </a:prstGeom>
        </p:spPr>
      </p:pic>
      <p:grpSp>
        <p:nvGrpSpPr>
          <p:cNvPr id="137" name="组合 136"/>
          <p:cNvGrpSpPr/>
          <p:nvPr/>
        </p:nvGrpSpPr>
        <p:grpSpPr>
          <a:xfrm>
            <a:off x="4217282" y="1286872"/>
            <a:ext cx="481839" cy="483014"/>
            <a:chOff x="1676493" y="4503918"/>
            <a:chExt cx="481839" cy="483014"/>
          </a:xfrm>
        </p:grpSpPr>
        <p:sp>
          <p:nvSpPr>
            <p:cNvPr id="138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6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52" name="圆角矩形 151"/>
          <p:cNvSpPr/>
          <p:nvPr/>
        </p:nvSpPr>
        <p:spPr>
          <a:xfrm>
            <a:off x="2189307" y="1196937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8298" y="1971742"/>
            <a:ext cx="9512189" cy="6576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832789" y="1992221"/>
            <a:ext cx="0" cy="6576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704997" y="2115887"/>
            <a:ext cx="65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孔子</a:t>
            </a:r>
            <a:endParaRPr lang="zh-CN" altLang="en-US" dirty="0"/>
          </a:p>
        </p:txBody>
      </p:sp>
      <p:sp>
        <p:nvSpPr>
          <p:cNvPr id="153" name="圆角矩形 152"/>
          <p:cNvSpPr/>
          <p:nvPr/>
        </p:nvSpPr>
        <p:spPr>
          <a:xfrm>
            <a:off x="9318573" y="1413261"/>
            <a:ext cx="1209531" cy="26816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高级查询</a:t>
            </a:r>
            <a:endParaRPr lang="zh-CN" altLang="en-US" sz="1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927845" y="2118521"/>
            <a:ext cx="158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项目资源</a:t>
            </a:r>
            <a:r>
              <a:rPr lang="en-US" altLang="zh-CN" b="1" dirty="0" smtClean="0">
                <a:solidFill>
                  <a:srgbClr val="FF0000"/>
                </a:solidFill>
              </a:rPr>
              <a:t>19</a:t>
            </a:r>
            <a:r>
              <a:rPr lang="zh-CN" altLang="en-US" b="1" dirty="0" smtClean="0"/>
              <a:t>条</a:t>
            </a:r>
            <a:endParaRPr lang="zh-CN" altLang="en-US" b="1" dirty="0"/>
          </a:p>
        </p:txBody>
      </p:sp>
      <p:sp>
        <p:nvSpPr>
          <p:cNvPr id="162" name="圆角矩形 161"/>
          <p:cNvSpPr/>
          <p:nvPr/>
        </p:nvSpPr>
        <p:spPr>
          <a:xfrm>
            <a:off x="9885637" y="2035377"/>
            <a:ext cx="1209531" cy="513477"/>
          </a:xfrm>
          <a:prstGeom prst="round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FF000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查看</a:t>
            </a:r>
            <a:endParaRPr lang="en-US" altLang="zh-CN" sz="1400" b="1" dirty="0" smtClean="0"/>
          </a:p>
          <a:p>
            <a:pPr algn="ctr"/>
            <a:r>
              <a:rPr lang="zh-CN" altLang="en-US" sz="1400" b="1" dirty="0" smtClean="0"/>
              <a:t>版权瑕疵</a:t>
            </a:r>
            <a:endParaRPr lang="zh-CN" altLang="en-US" sz="14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98" y="2680539"/>
            <a:ext cx="9493920" cy="28174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26094" y="2844293"/>
            <a:ext cx="1297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项目基本信息</a:t>
            </a:r>
            <a:endParaRPr lang="zh-CN" altLang="en-US" sz="1400" dirty="0"/>
          </a:p>
        </p:txBody>
      </p:sp>
      <p:sp>
        <p:nvSpPr>
          <p:cNvPr id="190" name="文本框 189"/>
          <p:cNvSpPr txBox="1"/>
          <p:nvPr/>
        </p:nvSpPr>
        <p:spPr>
          <a:xfrm>
            <a:off x="4879000" y="2831220"/>
            <a:ext cx="1297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权利链图谱</a:t>
            </a:r>
            <a:endParaRPr lang="zh-CN" altLang="en-US" sz="1400" dirty="0"/>
          </a:p>
        </p:txBody>
      </p:sp>
      <p:sp>
        <p:nvSpPr>
          <p:cNvPr id="191" name="文本框 190"/>
          <p:cNvSpPr txBox="1"/>
          <p:nvPr/>
        </p:nvSpPr>
        <p:spPr>
          <a:xfrm>
            <a:off x="8137771" y="2837387"/>
            <a:ext cx="1297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版权结构图谱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2772007" y="4872942"/>
            <a:ext cx="1183444" cy="4398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查看详情</a:t>
            </a:r>
            <a:endParaRPr lang="zh-CN" altLang="en-US" sz="1200" b="1" dirty="0"/>
          </a:p>
        </p:txBody>
      </p:sp>
      <p:sp>
        <p:nvSpPr>
          <p:cNvPr id="192" name="圆角矩形 191">
            <a:hlinkClick r:id="rId8" action="ppaction://hlinksldjump"/>
          </p:cNvPr>
          <p:cNvSpPr/>
          <p:nvPr/>
        </p:nvSpPr>
        <p:spPr>
          <a:xfrm>
            <a:off x="5747720" y="4868066"/>
            <a:ext cx="1183444" cy="4398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查看详情</a:t>
            </a:r>
            <a:endParaRPr lang="zh-CN" altLang="en-US" sz="1200" b="1" dirty="0"/>
          </a:p>
        </p:txBody>
      </p:sp>
      <p:sp>
        <p:nvSpPr>
          <p:cNvPr id="193" name="圆角矩形 192"/>
          <p:cNvSpPr/>
          <p:nvPr/>
        </p:nvSpPr>
        <p:spPr>
          <a:xfrm>
            <a:off x="9214831" y="4868066"/>
            <a:ext cx="1183444" cy="4398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查看详情</a:t>
            </a:r>
            <a:endParaRPr lang="zh-CN" altLang="en-US" sz="1200" b="1" dirty="0"/>
          </a:p>
        </p:txBody>
      </p:sp>
      <p:sp>
        <p:nvSpPr>
          <p:cNvPr id="194" name="文本框 193"/>
          <p:cNvSpPr txBox="1"/>
          <p:nvPr/>
        </p:nvSpPr>
        <p:spPr>
          <a:xfrm>
            <a:off x="2616407" y="1308898"/>
            <a:ext cx="65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孔子</a:t>
            </a:r>
            <a:endParaRPr lang="zh-CN" altLang="en-US" dirty="0"/>
          </a:p>
        </p:txBody>
      </p:sp>
      <p:grpSp>
        <p:nvGrpSpPr>
          <p:cNvPr id="195" name="组合 194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196" name="Oval 70">
              <a:hlinkClick r:id="rId9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07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23"/>
    </mc:Choice>
    <mc:Fallback>
      <p:transition spd="slow" advTm="6023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98" y="2773508"/>
            <a:ext cx="9493920" cy="4084491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54" name="图片 15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56" name="文本框 155"/>
          <p:cNvSpPr txBox="1"/>
          <p:nvPr/>
        </p:nvSpPr>
        <p:spPr>
          <a:xfrm>
            <a:off x="155268" y="2764214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155267" y="3189034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58" name="图片 1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837" y="2883969"/>
            <a:ext cx="124673" cy="151119"/>
          </a:xfrm>
          <a:prstGeom prst="rect">
            <a:avLst/>
          </a:prstGeom>
        </p:spPr>
      </p:pic>
      <p:pic>
        <p:nvPicPr>
          <p:cNvPr id="159" name="图片 15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836" y="3241488"/>
            <a:ext cx="124673" cy="151119"/>
          </a:xfrm>
          <a:prstGeom prst="rect">
            <a:avLst/>
          </a:prstGeom>
        </p:spPr>
      </p:pic>
      <p:grpSp>
        <p:nvGrpSpPr>
          <p:cNvPr id="137" name="组合 136"/>
          <p:cNvGrpSpPr/>
          <p:nvPr/>
        </p:nvGrpSpPr>
        <p:grpSpPr>
          <a:xfrm>
            <a:off x="4217282" y="1286872"/>
            <a:ext cx="481839" cy="483014"/>
            <a:chOff x="1676493" y="4503918"/>
            <a:chExt cx="481839" cy="483014"/>
          </a:xfrm>
        </p:grpSpPr>
        <p:sp>
          <p:nvSpPr>
            <p:cNvPr id="138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6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52" name="圆角矩形 151"/>
          <p:cNvSpPr/>
          <p:nvPr/>
        </p:nvSpPr>
        <p:spPr>
          <a:xfrm>
            <a:off x="2189307" y="1196937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8298" y="1971742"/>
            <a:ext cx="9512189" cy="6576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832789" y="1992221"/>
            <a:ext cx="0" cy="6576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704997" y="2115887"/>
            <a:ext cx="108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孔子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9923339" y="1394298"/>
            <a:ext cx="1209531" cy="26816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高级查询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27845" y="2118521"/>
            <a:ext cx="158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项目资源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19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条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2" name="圆角矩形 161"/>
          <p:cNvSpPr/>
          <p:nvPr/>
        </p:nvSpPr>
        <p:spPr>
          <a:xfrm>
            <a:off x="9885637" y="2035377"/>
            <a:ext cx="1209531" cy="513477"/>
          </a:xfrm>
          <a:prstGeom prst="round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FF000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查看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版权瑕疵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305261" y="2828083"/>
            <a:ext cx="1297439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权利链图谱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82" name="Oval 70">
              <a:hlinkClick r:id="rId8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8539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37"/>
    </mc:Choice>
    <mc:Fallback>
      <p:transition spd="slow" advTm="293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/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025570" y="1074329"/>
            <a:ext cx="2250688" cy="59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449148" y="1088246"/>
            <a:ext cx="2250688" cy="59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890666" y="1074329"/>
            <a:ext cx="2250688" cy="59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9390950" y="1076198"/>
            <a:ext cx="2250688" cy="59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50689" y="1142748"/>
            <a:ext cx="483420" cy="483420"/>
            <a:chOff x="3929070" y="1556792"/>
            <a:chExt cx="483420" cy="483420"/>
          </a:xfrm>
        </p:grpSpPr>
        <p:sp>
          <p:nvSpPr>
            <p:cNvPr id="167" name="Oval 399"/>
            <p:cNvSpPr>
              <a:spLocks noChangeArrowheads="1"/>
            </p:cNvSpPr>
            <p:nvPr/>
          </p:nvSpPr>
          <p:spPr bwMode="auto">
            <a:xfrm>
              <a:off x="3929070" y="1556792"/>
              <a:ext cx="483420" cy="483420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" name="Freeform 400"/>
            <p:cNvSpPr>
              <a:spLocks/>
            </p:cNvSpPr>
            <p:nvPr/>
          </p:nvSpPr>
          <p:spPr bwMode="auto">
            <a:xfrm>
              <a:off x="4071046" y="1744528"/>
              <a:ext cx="333232" cy="295684"/>
            </a:xfrm>
            <a:custGeom>
              <a:avLst/>
              <a:gdLst>
                <a:gd name="T0" fmla="*/ 116 w 177"/>
                <a:gd name="T1" fmla="*/ 0 h 157"/>
                <a:gd name="T2" fmla="*/ 0 w 177"/>
                <a:gd name="T3" fmla="*/ 105 h 157"/>
                <a:gd name="T4" fmla="*/ 52 w 177"/>
                <a:gd name="T5" fmla="*/ 157 h 157"/>
                <a:gd name="T6" fmla="*/ 53 w 177"/>
                <a:gd name="T7" fmla="*/ 157 h 157"/>
                <a:gd name="T8" fmla="*/ 177 w 177"/>
                <a:gd name="T9" fmla="*/ 61 h 157"/>
                <a:gd name="T10" fmla="*/ 116 w 177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157">
                  <a:moveTo>
                    <a:pt x="116" y="0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2" y="157"/>
                    <a:pt x="53" y="157"/>
                    <a:pt x="53" y="157"/>
                  </a:cubicBezTo>
                  <a:cubicBezTo>
                    <a:pt x="113" y="157"/>
                    <a:pt x="163" y="116"/>
                    <a:pt x="177" y="61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" name="Freeform 401"/>
            <p:cNvSpPr>
              <a:spLocks/>
            </p:cNvSpPr>
            <p:nvPr/>
          </p:nvSpPr>
          <p:spPr bwMode="auto">
            <a:xfrm>
              <a:off x="4071046" y="1655353"/>
              <a:ext cx="218243" cy="287471"/>
            </a:xfrm>
            <a:custGeom>
              <a:avLst/>
              <a:gdLst>
                <a:gd name="T0" fmla="*/ 186 w 186"/>
                <a:gd name="T1" fmla="*/ 245 h 245"/>
                <a:gd name="T2" fmla="*/ 0 w 186"/>
                <a:gd name="T3" fmla="*/ 245 h 245"/>
                <a:gd name="T4" fmla="*/ 0 w 186"/>
                <a:gd name="T5" fmla="*/ 0 h 245"/>
                <a:gd name="T6" fmla="*/ 111 w 186"/>
                <a:gd name="T7" fmla="*/ 0 h 245"/>
                <a:gd name="T8" fmla="*/ 186 w 186"/>
                <a:gd name="T9" fmla="*/ 76 h 245"/>
                <a:gd name="T10" fmla="*/ 186 w 186"/>
                <a:gd name="T11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" h="245">
                  <a:moveTo>
                    <a:pt x="186" y="245"/>
                  </a:moveTo>
                  <a:lnTo>
                    <a:pt x="0" y="245"/>
                  </a:lnTo>
                  <a:lnTo>
                    <a:pt x="0" y="0"/>
                  </a:lnTo>
                  <a:lnTo>
                    <a:pt x="111" y="0"/>
                  </a:lnTo>
                  <a:lnTo>
                    <a:pt x="186" y="76"/>
                  </a:lnTo>
                  <a:lnTo>
                    <a:pt x="186" y="245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" name="Freeform 402"/>
            <p:cNvSpPr>
              <a:spLocks/>
            </p:cNvSpPr>
            <p:nvPr/>
          </p:nvSpPr>
          <p:spPr bwMode="auto">
            <a:xfrm>
              <a:off x="4201288" y="1655353"/>
              <a:ext cx="88001" cy="89175"/>
            </a:xfrm>
            <a:custGeom>
              <a:avLst/>
              <a:gdLst>
                <a:gd name="T0" fmla="*/ 0 w 75"/>
                <a:gd name="T1" fmla="*/ 76 h 76"/>
                <a:gd name="T2" fmla="*/ 75 w 75"/>
                <a:gd name="T3" fmla="*/ 76 h 76"/>
                <a:gd name="T4" fmla="*/ 0 w 75"/>
                <a:gd name="T5" fmla="*/ 0 h 76"/>
                <a:gd name="T6" fmla="*/ 0 w 75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76">
                  <a:moveTo>
                    <a:pt x="0" y="76"/>
                  </a:moveTo>
                  <a:lnTo>
                    <a:pt x="75" y="76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72" name="文本框 171"/>
          <p:cNvSpPr txBox="1"/>
          <p:nvPr/>
        </p:nvSpPr>
        <p:spPr>
          <a:xfrm>
            <a:off x="2600261" y="1062764"/>
            <a:ext cx="14300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1234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库存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资源数</a:t>
            </a:r>
          </a:p>
        </p:txBody>
      </p:sp>
      <p:grpSp>
        <p:nvGrpSpPr>
          <p:cNvPr id="179" name="组合 178"/>
          <p:cNvGrpSpPr/>
          <p:nvPr/>
        </p:nvGrpSpPr>
        <p:grpSpPr>
          <a:xfrm>
            <a:off x="4509479" y="1163430"/>
            <a:ext cx="483420" cy="483420"/>
            <a:chOff x="4683535" y="1556792"/>
            <a:chExt cx="483420" cy="483420"/>
          </a:xfrm>
        </p:grpSpPr>
        <p:sp>
          <p:nvSpPr>
            <p:cNvPr id="173" name="Oval 393"/>
            <p:cNvSpPr>
              <a:spLocks noChangeArrowheads="1"/>
            </p:cNvSpPr>
            <p:nvPr/>
          </p:nvSpPr>
          <p:spPr bwMode="auto">
            <a:xfrm>
              <a:off x="4683535" y="1556792"/>
              <a:ext cx="483420" cy="483420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" name="Freeform 394"/>
            <p:cNvSpPr>
              <a:spLocks/>
            </p:cNvSpPr>
            <p:nvPr/>
          </p:nvSpPr>
          <p:spPr bwMode="auto">
            <a:xfrm>
              <a:off x="4818470" y="1791462"/>
              <a:ext cx="332058" cy="247577"/>
            </a:xfrm>
            <a:custGeom>
              <a:avLst/>
              <a:gdLst>
                <a:gd name="T0" fmla="*/ 76 w 176"/>
                <a:gd name="T1" fmla="*/ 131 h 131"/>
                <a:gd name="T2" fmla="*/ 176 w 176"/>
                <a:gd name="T3" fmla="*/ 52 h 131"/>
                <a:gd name="T4" fmla="*/ 123 w 176"/>
                <a:gd name="T5" fmla="*/ 0 h 131"/>
                <a:gd name="T6" fmla="*/ 0 w 176"/>
                <a:gd name="T7" fmla="*/ 55 h 131"/>
                <a:gd name="T8" fmla="*/ 76 w 176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1">
                  <a:moveTo>
                    <a:pt x="76" y="131"/>
                  </a:moveTo>
                  <a:cubicBezTo>
                    <a:pt x="121" y="124"/>
                    <a:pt x="159" y="93"/>
                    <a:pt x="176" y="52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76" y="131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" name="Freeform 395"/>
            <p:cNvSpPr>
              <a:spLocks/>
            </p:cNvSpPr>
            <p:nvPr/>
          </p:nvSpPr>
          <p:spPr bwMode="auto">
            <a:xfrm>
              <a:off x="4818470" y="1664740"/>
              <a:ext cx="177176" cy="229977"/>
            </a:xfrm>
            <a:custGeom>
              <a:avLst/>
              <a:gdLst>
                <a:gd name="T0" fmla="*/ 151 w 151"/>
                <a:gd name="T1" fmla="*/ 196 h 196"/>
                <a:gd name="T2" fmla="*/ 0 w 151"/>
                <a:gd name="T3" fmla="*/ 196 h 196"/>
                <a:gd name="T4" fmla="*/ 0 w 151"/>
                <a:gd name="T5" fmla="*/ 0 h 196"/>
                <a:gd name="T6" fmla="*/ 90 w 151"/>
                <a:gd name="T7" fmla="*/ 0 h 196"/>
                <a:gd name="T8" fmla="*/ 151 w 151"/>
                <a:gd name="T9" fmla="*/ 60 h 196"/>
                <a:gd name="T10" fmla="*/ 151 w 151"/>
                <a:gd name="T11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96">
                  <a:moveTo>
                    <a:pt x="151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0" y="0"/>
                  </a:lnTo>
                  <a:lnTo>
                    <a:pt x="151" y="60"/>
                  </a:lnTo>
                  <a:lnTo>
                    <a:pt x="151" y="196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" name="Freeform 396"/>
            <p:cNvSpPr>
              <a:spLocks/>
            </p:cNvSpPr>
            <p:nvPr/>
          </p:nvSpPr>
          <p:spPr bwMode="auto">
            <a:xfrm>
              <a:off x="4924071" y="1664740"/>
              <a:ext cx="71574" cy="70401"/>
            </a:xfrm>
            <a:custGeom>
              <a:avLst/>
              <a:gdLst>
                <a:gd name="T0" fmla="*/ 0 w 61"/>
                <a:gd name="T1" fmla="*/ 60 h 60"/>
                <a:gd name="T2" fmla="*/ 61 w 61"/>
                <a:gd name="T3" fmla="*/ 60 h 60"/>
                <a:gd name="T4" fmla="*/ 0 w 61"/>
                <a:gd name="T5" fmla="*/ 0 h 60"/>
                <a:gd name="T6" fmla="*/ 0 w 61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60">
                  <a:moveTo>
                    <a:pt x="0" y="60"/>
                  </a:moveTo>
                  <a:lnTo>
                    <a:pt x="61" y="60"/>
                  </a:lnTo>
                  <a:lnTo>
                    <a:pt x="0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ABB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7" name="Freeform 397"/>
            <p:cNvSpPr>
              <a:spLocks/>
            </p:cNvSpPr>
            <p:nvPr/>
          </p:nvSpPr>
          <p:spPr bwMode="auto">
            <a:xfrm>
              <a:off x="4874791" y="1719888"/>
              <a:ext cx="174829" cy="232323"/>
            </a:xfrm>
            <a:custGeom>
              <a:avLst/>
              <a:gdLst>
                <a:gd name="T0" fmla="*/ 149 w 149"/>
                <a:gd name="T1" fmla="*/ 198 h 198"/>
                <a:gd name="T2" fmla="*/ 0 w 149"/>
                <a:gd name="T3" fmla="*/ 198 h 198"/>
                <a:gd name="T4" fmla="*/ 0 w 149"/>
                <a:gd name="T5" fmla="*/ 0 h 198"/>
                <a:gd name="T6" fmla="*/ 90 w 149"/>
                <a:gd name="T7" fmla="*/ 0 h 198"/>
                <a:gd name="T8" fmla="*/ 149 w 149"/>
                <a:gd name="T9" fmla="*/ 61 h 198"/>
                <a:gd name="T10" fmla="*/ 149 w 149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198">
                  <a:moveTo>
                    <a:pt x="149" y="198"/>
                  </a:moveTo>
                  <a:lnTo>
                    <a:pt x="0" y="198"/>
                  </a:lnTo>
                  <a:lnTo>
                    <a:pt x="0" y="0"/>
                  </a:lnTo>
                  <a:lnTo>
                    <a:pt x="90" y="0"/>
                  </a:lnTo>
                  <a:lnTo>
                    <a:pt x="149" y="61"/>
                  </a:lnTo>
                  <a:lnTo>
                    <a:pt x="149" y="198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8" name="Freeform 398"/>
            <p:cNvSpPr>
              <a:spLocks/>
            </p:cNvSpPr>
            <p:nvPr/>
          </p:nvSpPr>
          <p:spPr bwMode="auto">
            <a:xfrm>
              <a:off x="4980392" y="1719888"/>
              <a:ext cx="69228" cy="71574"/>
            </a:xfrm>
            <a:custGeom>
              <a:avLst/>
              <a:gdLst>
                <a:gd name="T0" fmla="*/ 0 w 59"/>
                <a:gd name="T1" fmla="*/ 61 h 61"/>
                <a:gd name="T2" fmla="*/ 59 w 59"/>
                <a:gd name="T3" fmla="*/ 61 h 61"/>
                <a:gd name="T4" fmla="*/ 0 w 59"/>
                <a:gd name="T5" fmla="*/ 0 h 61"/>
                <a:gd name="T6" fmla="*/ 0 w 59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61">
                  <a:moveTo>
                    <a:pt x="0" y="61"/>
                  </a:moveTo>
                  <a:lnTo>
                    <a:pt x="59" y="61"/>
                  </a:lnTo>
                  <a:lnTo>
                    <a:pt x="0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5125160" y="1054536"/>
            <a:ext cx="14300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789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全版权资源数</a:t>
            </a:r>
          </a:p>
        </p:txBody>
      </p:sp>
      <p:grpSp>
        <p:nvGrpSpPr>
          <p:cNvPr id="188" name="组合 187"/>
          <p:cNvGrpSpPr/>
          <p:nvPr/>
        </p:nvGrpSpPr>
        <p:grpSpPr>
          <a:xfrm>
            <a:off x="6957942" y="1128830"/>
            <a:ext cx="482247" cy="483420"/>
            <a:chOff x="5439172" y="1556792"/>
            <a:chExt cx="482247" cy="483420"/>
          </a:xfrm>
        </p:grpSpPr>
        <p:sp>
          <p:nvSpPr>
            <p:cNvPr id="181" name="Oval 386"/>
            <p:cNvSpPr>
              <a:spLocks noChangeArrowheads="1"/>
            </p:cNvSpPr>
            <p:nvPr/>
          </p:nvSpPr>
          <p:spPr bwMode="auto">
            <a:xfrm>
              <a:off x="5439172" y="1556792"/>
              <a:ext cx="482247" cy="483420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" name="Freeform 387"/>
            <p:cNvSpPr>
              <a:spLocks/>
            </p:cNvSpPr>
            <p:nvPr/>
          </p:nvSpPr>
          <p:spPr bwMode="auto">
            <a:xfrm>
              <a:off x="5579974" y="1744528"/>
              <a:ext cx="334405" cy="295684"/>
            </a:xfrm>
            <a:custGeom>
              <a:avLst/>
              <a:gdLst>
                <a:gd name="T0" fmla="*/ 116 w 177"/>
                <a:gd name="T1" fmla="*/ 0 h 157"/>
                <a:gd name="T2" fmla="*/ 0 w 177"/>
                <a:gd name="T3" fmla="*/ 105 h 157"/>
                <a:gd name="T4" fmla="*/ 52 w 177"/>
                <a:gd name="T5" fmla="*/ 157 h 157"/>
                <a:gd name="T6" fmla="*/ 53 w 177"/>
                <a:gd name="T7" fmla="*/ 157 h 157"/>
                <a:gd name="T8" fmla="*/ 177 w 177"/>
                <a:gd name="T9" fmla="*/ 61 h 157"/>
                <a:gd name="T10" fmla="*/ 116 w 177"/>
                <a:gd name="T1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157">
                  <a:moveTo>
                    <a:pt x="116" y="0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2" y="157"/>
                    <a:pt x="53" y="157"/>
                    <a:pt x="53" y="157"/>
                  </a:cubicBezTo>
                  <a:cubicBezTo>
                    <a:pt x="113" y="157"/>
                    <a:pt x="163" y="116"/>
                    <a:pt x="177" y="61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" name="Freeform 388"/>
            <p:cNvSpPr>
              <a:spLocks/>
            </p:cNvSpPr>
            <p:nvPr/>
          </p:nvSpPr>
          <p:spPr bwMode="auto">
            <a:xfrm>
              <a:off x="5579974" y="1655353"/>
              <a:ext cx="219417" cy="287471"/>
            </a:xfrm>
            <a:custGeom>
              <a:avLst/>
              <a:gdLst>
                <a:gd name="T0" fmla="*/ 187 w 187"/>
                <a:gd name="T1" fmla="*/ 245 h 245"/>
                <a:gd name="T2" fmla="*/ 0 w 187"/>
                <a:gd name="T3" fmla="*/ 245 h 245"/>
                <a:gd name="T4" fmla="*/ 0 w 187"/>
                <a:gd name="T5" fmla="*/ 0 h 245"/>
                <a:gd name="T6" fmla="*/ 111 w 187"/>
                <a:gd name="T7" fmla="*/ 0 h 245"/>
                <a:gd name="T8" fmla="*/ 187 w 187"/>
                <a:gd name="T9" fmla="*/ 76 h 245"/>
                <a:gd name="T10" fmla="*/ 187 w 187"/>
                <a:gd name="T11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245">
                  <a:moveTo>
                    <a:pt x="187" y="245"/>
                  </a:moveTo>
                  <a:lnTo>
                    <a:pt x="0" y="245"/>
                  </a:lnTo>
                  <a:lnTo>
                    <a:pt x="0" y="0"/>
                  </a:lnTo>
                  <a:lnTo>
                    <a:pt x="111" y="0"/>
                  </a:lnTo>
                  <a:lnTo>
                    <a:pt x="187" y="76"/>
                  </a:lnTo>
                  <a:lnTo>
                    <a:pt x="187" y="245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" name="Freeform 389"/>
            <p:cNvSpPr>
              <a:spLocks/>
            </p:cNvSpPr>
            <p:nvPr/>
          </p:nvSpPr>
          <p:spPr bwMode="auto">
            <a:xfrm>
              <a:off x="5710216" y="1655353"/>
              <a:ext cx="89175" cy="89175"/>
            </a:xfrm>
            <a:custGeom>
              <a:avLst/>
              <a:gdLst>
                <a:gd name="T0" fmla="*/ 0 w 76"/>
                <a:gd name="T1" fmla="*/ 76 h 76"/>
                <a:gd name="T2" fmla="*/ 76 w 76"/>
                <a:gd name="T3" fmla="*/ 76 h 76"/>
                <a:gd name="T4" fmla="*/ 0 w 76"/>
                <a:gd name="T5" fmla="*/ 0 h 76"/>
                <a:gd name="T6" fmla="*/ 0 w 76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76">
                  <a:moveTo>
                    <a:pt x="0" y="76"/>
                  </a:moveTo>
                  <a:lnTo>
                    <a:pt x="76" y="76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" name="Rectangle 390"/>
            <p:cNvSpPr>
              <a:spLocks noChangeArrowheads="1"/>
            </p:cNvSpPr>
            <p:nvPr/>
          </p:nvSpPr>
          <p:spPr bwMode="auto">
            <a:xfrm>
              <a:off x="5628082" y="1766822"/>
              <a:ext cx="62188" cy="22294"/>
            </a:xfrm>
            <a:prstGeom prst="rect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6" name="Rectangle 391"/>
            <p:cNvSpPr>
              <a:spLocks noChangeArrowheads="1"/>
            </p:cNvSpPr>
            <p:nvPr/>
          </p:nvSpPr>
          <p:spPr bwMode="auto">
            <a:xfrm>
              <a:off x="5628082" y="1812582"/>
              <a:ext cx="122028" cy="19947"/>
            </a:xfrm>
            <a:prstGeom prst="rect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" name="Rectangle 392"/>
            <p:cNvSpPr>
              <a:spLocks noChangeArrowheads="1"/>
            </p:cNvSpPr>
            <p:nvPr/>
          </p:nvSpPr>
          <p:spPr bwMode="auto">
            <a:xfrm>
              <a:off x="5628082" y="1855996"/>
              <a:ext cx="122028" cy="19947"/>
            </a:xfrm>
            <a:prstGeom prst="rect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89" name="文本框 188"/>
          <p:cNvSpPr txBox="1"/>
          <p:nvPr/>
        </p:nvSpPr>
        <p:spPr>
          <a:xfrm>
            <a:off x="7523501" y="1018749"/>
            <a:ext cx="14300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345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发行权资源数</a:t>
            </a:r>
          </a:p>
        </p:txBody>
      </p:sp>
      <p:grpSp>
        <p:nvGrpSpPr>
          <p:cNvPr id="203" name="组合 202"/>
          <p:cNvGrpSpPr/>
          <p:nvPr/>
        </p:nvGrpSpPr>
        <p:grpSpPr>
          <a:xfrm>
            <a:off x="9485884" y="1130003"/>
            <a:ext cx="483420" cy="482247"/>
            <a:chOff x="3174606" y="5333807"/>
            <a:chExt cx="483420" cy="482247"/>
          </a:xfrm>
        </p:grpSpPr>
        <p:sp>
          <p:nvSpPr>
            <p:cNvPr id="197" name="Oval 46"/>
            <p:cNvSpPr>
              <a:spLocks noChangeArrowheads="1"/>
            </p:cNvSpPr>
            <p:nvPr/>
          </p:nvSpPr>
          <p:spPr bwMode="auto">
            <a:xfrm>
              <a:off x="3174606" y="5333807"/>
              <a:ext cx="483420" cy="482247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8" name="Freeform 47"/>
            <p:cNvSpPr>
              <a:spLocks/>
            </p:cNvSpPr>
            <p:nvPr/>
          </p:nvSpPr>
          <p:spPr bwMode="auto">
            <a:xfrm>
              <a:off x="3283727" y="5507463"/>
              <a:ext cx="371952" cy="303898"/>
            </a:xfrm>
            <a:custGeom>
              <a:avLst/>
              <a:gdLst>
                <a:gd name="T0" fmla="*/ 197 w 197"/>
                <a:gd name="T1" fmla="*/ 52 h 161"/>
                <a:gd name="T2" fmla="*/ 146 w 197"/>
                <a:gd name="T3" fmla="*/ 1 h 161"/>
                <a:gd name="T4" fmla="*/ 76 w 197"/>
                <a:gd name="T5" fmla="*/ 55 h 161"/>
                <a:gd name="T6" fmla="*/ 22 w 197"/>
                <a:gd name="T7" fmla="*/ 0 h 161"/>
                <a:gd name="T8" fmla="*/ 0 w 197"/>
                <a:gd name="T9" fmla="*/ 18 h 161"/>
                <a:gd name="T10" fmla="*/ 43 w 197"/>
                <a:gd name="T11" fmla="*/ 60 h 161"/>
                <a:gd name="T12" fmla="*/ 32 w 197"/>
                <a:gd name="T13" fmla="*/ 70 h 161"/>
                <a:gd name="T14" fmla="*/ 43 w 197"/>
                <a:gd name="T15" fmla="*/ 81 h 161"/>
                <a:gd name="T16" fmla="*/ 35 w 197"/>
                <a:gd name="T17" fmla="*/ 87 h 161"/>
                <a:gd name="T18" fmla="*/ 55 w 197"/>
                <a:gd name="T19" fmla="*/ 108 h 161"/>
                <a:gd name="T20" fmla="*/ 49 w 197"/>
                <a:gd name="T21" fmla="*/ 114 h 161"/>
                <a:gd name="T22" fmla="*/ 97 w 197"/>
                <a:gd name="T23" fmla="*/ 161 h 161"/>
                <a:gd name="T24" fmla="*/ 197 w 197"/>
                <a:gd name="T25" fmla="*/ 5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61">
                  <a:moveTo>
                    <a:pt x="197" y="52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97" y="161"/>
                    <a:pt x="97" y="161"/>
                    <a:pt x="97" y="161"/>
                  </a:cubicBezTo>
                  <a:cubicBezTo>
                    <a:pt x="150" y="150"/>
                    <a:pt x="190" y="106"/>
                    <a:pt x="197" y="52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9" name="Freeform 48"/>
            <p:cNvSpPr>
              <a:spLocks/>
            </p:cNvSpPr>
            <p:nvPr/>
          </p:nvSpPr>
          <p:spPr bwMode="auto">
            <a:xfrm>
              <a:off x="3271994" y="5507463"/>
              <a:ext cx="238190" cy="164269"/>
            </a:xfrm>
            <a:custGeom>
              <a:avLst/>
              <a:gdLst>
                <a:gd name="T0" fmla="*/ 46 w 203"/>
                <a:gd name="T1" fmla="*/ 0 h 140"/>
                <a:gd name="T2" fmla="*/ 46 w 203"/>
                <a:gd name="T3" fmla="*/ 0 h 140"/>
                <a:gd name="T4" fmla="*/ 0 w 203"/>
                <a:gd name="T5" fmla="*/ 0 h 140"/>
                <a:gd name="T6" fmla="*/ 10 w 203"/>
                <a:gd name="T7" fmla="*/ 29 h 140"/>
                <a:gd name="T8" fmla="*/ 26 w 203"/>
                <a:gd name="T9" fmla="*/ 29 h 140"/>
                <a:gd name="T10" fmla="*/ 66 w 203"/>
                <a:gd name="T11" fmla="*/ 140 h 140"/>
                <a:gd name="T12" fmla="*/ 66 w 203"/>
                <a:gd name="T13" fmla="*/ 140 h 140"/>
                <a:gd name="T14" fmla="*/ 193 w 203"/>
                <a:gd name="T15" fmla="*/ 140 h 140"/>
                <a:gd name="T16" fmla="*/ 203 w 203"/>
                <a:gd name="T17" fmla="*/ 112 h 140"/>
                <a:gd name="T18" fmla="*/ 86 w 203"/>
                <a:gd name="T19" fmla="*/ 112 h 140"/>
                <a:gd name="T20" fmla="*/ 46 w 203"/>
                <a:gd name="T2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40">
                  <a:moveTo>
                    <a:pt x="46" y="0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10" y="29"/>
                  </a:lnTo>
                  <a:lnTo>
                    <a:pt x="26" y="29"/>
                  </a:lnTo>
                  <a:lnTo>
                    <a:pt x="66" y="140"/>
                  </a:lnTo>
                  <a:lnTo>
                    <a:pt x="66" y="140"/>
                  </a:lnTo>
                  <a:lnTo>
                    <a:pt x="193" y="140"/>
                  </a:lnTo>
                  <a:lnTo>
                    <a:pt x="203" y="112"/>
                  </a:lnTo>
                  <a:lnTo>
                    <a:pt x="86" y="11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0" name="Oval 49"/>
            <p:cNvSpPr>
              <a:spLocks noChangeArrowheads="1"/>
            </p:cNvSpPr>
            <p:nvPr/>
          </p:nvSpPr>
          <p:spPr bwMode="auto">
            <a:xfrm>
              <a:off x="3436263" y="5684639"/>
              <a:ext cx="43414" cy="43414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1" name="Oval 50"/>
            <p:cNvSpPr>
              <a:spLocks noChangeArrowheads="1"/>
            </p:cNvSpPr>
            <p:nvPr/>
          </p:nvSpPr>
          <p:spPr bwMode="auto">
            <a:xfrm>
              <a:off x="3370555" y="5684639"/>
              <a:ext cx="43414" cy="43414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2" name="Freeform 51"/>
            <p:cNvSpPr>
              <a:spLocks/>
            </p:cNvSpPr>
            <p:nvPr/>
          </p:nvSpPr>
          <p:spPr bwMode="auto">
            <a:xfrm>
              <a:off x="3348262" y="5507463"/>
              <a:ext cx="211203" cy="110295"/>
            </a:xfrm>
            <a:custGeom>
              <a:avLst/>
              <a:gdLst>
                <a:gd name="T0" fmla="*/ 0 w 180"/>
                <a:gd name="T1" fmla="*/ 0 h 94"/>
                <a:gd name="T2" fmla="*/ 34 w 180"/>
                <a:gd name="T3" fmla="*/ 94 h 94"/>
                <a:gd name="T4" fmla="*/ 146 w 180"/>
                <a:gd name="T5" fmla="*/ 94 h 94"/>
                <a:gd name="T6" fmla="*/ 180 w 180"/>
                <a:gd name="T7" fmla="*/ 1 h 94"/>
                <a:gd name="T8" fmla="*/ 0 w 180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94">
                  <a:moveTo>
                    <a:pt x="0" y="0"/>
                  </a:moveTo>
                  <a:lnTo>
                    <a:pt x="34" y="94"/>
                  </a:lnTo>
                  <a:lnTo>
                    <a:pt x="146" y="94"/>
                  </a:lnTo>
                  <a:lnTo>
                    <a:pt x="18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4" name="文本框 203"/>
          <p:cNvSpPr txBox="1"/>
          <p:nvPr/>
        </p:nvSpPr>
        <p:spPr>
          <a:xfrm>
            <a:off x="9941401" y="1040109"/>
            <a:ext cx="17586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111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新购版权权资源数</a:t>
            </a:r>
          </a:p>
        </p:txBody>
      </p:sp>
      <p:sp>
        <p:nvSpPr>
          <p:cNvPr id="205" name="矩形 204"/>
          <p:cNvSpPr/>
          <p:nvPr/>
        </p:nvSpPr>
        <p:spPr>
          <a:xfrm>
            <a:off x="2025570" y="1746736"/>
            <a:ext cx="2250688" cy="175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2025570" y="1746736"/>
            <a:ext cx="22506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>
          <a:xfrm>
            <a:off x="2025570" y="2210765"/>
            <a:ext cx="2267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2009221" y="1874321"/>
            <a:ext cx="1154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信息公告</a:t>
            </a:r>
          </a:p>
        </p:txBody>
      </p:sp>
      <p:pic>
        <p:nvPicPr>
          <p:cNvPr id="210" name="图片 2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361" y="1898942"/>
            <a:ext cx="567943" cy="243404"/>
          </a:xfrm>
          <a:prstGeom prst="rect">
            <a:avLst/>
          </a:prstGeom>
        </p:spPr>
      </p:pic>
      <p:sp>
        <p:nvSpPr>
          <p:cNvPr id="211" name="矩形 210"/>
          <p:cNvSpPr/>
          <p:nvPr/>
        </p:nvSpPr>
        <p:spPr>
          <a:xfrm>
            <a:off x="4460935" y="1735819"/>
            <a:ext cx="2250688" cy="175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4460935" y="1735819"/>
            <a:ext cx="22506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3" name="直接连接符 212"/>
          <p:cNvCxnSpPr/>
          <p:nvPr/>
        </p:nvCxnSpPr>
        <p:spPr>
          <a:xfrm>
            <a:off x="4460935" y="2199848"/>
            <a:ext cx="2267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/>
          <p:cNvSpPr txBox="1"/>
          <p:nvPr/>
        </p:nvSpPr>
        <p:spPr>
          <a:xfrm>
            <a:off x="4444586" y="1863404"/>
            <a:ext cx="1154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更新记录</a:t>
            </a:r>
          </a:p>
        </p:txBody>
      </p:sp>
      <p:pic>
        <p:nvPicPr>
          <p:cNvPr id="215" name="图片 2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726" y="1888025"/>
            <a:ext cx="567943" cy="243404"/>
          </a:xfrm>
          <a:prstGeom prst="rect">
            <a:avLst/>
          </a:prstGeom>
        </p:spPr>
      </p:pic>
      <p:sp>
        <p:nvSpPr>
          <p:cNvPr id="216" name="矩形 215"/>
          <p:cNvSpPr/>
          <p:nvPr/>
        </p:nvSpPr>
        <p:spPr>
          <a:xfrm>
            <a:off x="6902524" y="1735819"/>
            <a:ext cx="2250688" cy="175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902524" y="1735819"/>
            <a:ext cx="225068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8" name="直接连接符 217"/>
          <p:cNvCxnSpPr/>
          <p:nvPr/>
        </p:nvCxnSpPr>
        <p:spPr>
          <a:xfrm>
            <a:off x="6902524" y="2199848"/>
            <a:ext cx="22670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/>
          <p:cNvSpPr txBox="1"/>
          <p:nvPr/>
        </p:nvSpPr>
        <p:spPr>
          <a:xfrm>
            <a:off x="6886175" y="1863404"/>
            <a:ext cx="1416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权利到期提醒</a:t>
            </a:r>
          </a:p>
        </p:txBody>
      </p:sp>
      <p:pic>
        <p:nvPicPr>
          <p:cNvPr id="220" name="图片 2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315" y="1888025"/>
            <a:ext cx="567943" cy="243404"/>
          </a:xfrm>
          <a:prstGeom prst="rect">
            <a:avLst/>
          </a:prstGeom>
        </p:spPr>
      </p:pic>
      <p:sp>
        <p:nvSpPr>
          <p:cNvPr id="221" name="矩形 220"/>
          <p:cNvSpPr/>
          <p:nvPr/>
        </p:nvSpPr>
        <p:spPr>
          <a:xfrm>
            <a:off x="9427667" y="1723584"/>
            <a:ext cx="2250688" cy="175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9427667" y="1723584"/>
            <a:ext cx="225068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3" name="直接连接符 222"/>
          <p:cNvCxnSpPr/>
          <p:nvPr/>
        </p:nvCxnSpPr>
        <p:spPr>
          <a:xfrm>
            <a:off x="9427667" y="2187613"/>
            <a:ext cx="22670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9411318" y="1851169"/>
            <a:ext cx="1416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授权到期提醒</a:t>
            </a:r>
          </a:p>
        </p:txBody>
      </p:sp>
      <p:pic>
        <p:nvPicPr>
          <p:cNvPr id="225" name="图片 2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8458" y="1875790"/>
            <a:ext cx="567943" cy="243404"/>
          </a:xfrm>
          <a:prstGeom prst="rect">
            <a:avLst/>
          </a:prstGeom>
        </p:spPr>
      </p:pic>
      <p:sp>
        <p:nvSpPr>
          <p:cNvPr id="226" name="矩形 225"/>
          <p:cNvSpPr/>
          <p:nvPr/>
        </p:nvSpPr>
        <p:spPr>
          <a:xfrm>
            <a:off x="2025570" y="3634451"/>
            <a:ext cx="9652785" cy="3223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2022687" y="3634451"/>
            <a:ext cx="9682588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9" name="直接连接符 228"/>
          <p:cNvCxnSpPr/>
          <p:nvPr/>
        </p:nvCxnSpPr>
        <p:spPr>
          <a:xfrm>
            <a:off x="2016140" y="3960840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文本框 230"/>
          <p:cNvSpPr txBox="1"/>
          <p:nvPr/>
        </p:nvSpPr>
        <p:spPr>
          <a:xfrm>
            <a:off x="2065502" y="3669276"/>
            <a:ext cx="90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sp>
        <p:nvSpPr>
          <p:cNvPr id="232" name="文本框 231"/>
          <p:cNvSpPr txBox="1"/>
          <p:nvPr/>
        </p:nvSpPr>
        <p:spPr>
          <a:xfrm>
            <a:off x="10174148" y="3647473"/>
            <a:ext cx="13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本部资源</a:t>
            </a:r>
          </a:p>
        </p:txBody>
      </p:sp>
      <p:pic>
        <p:nvPicPr>
          <p:cNvPr id="233" name="图片 2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4887" y="3688557"/>
            <a:ext cx="152400" cy="247650"/>
          </a:xfrm>
          <a:prstGeom prst="rect">
            <a:avLst/>
          </a:prstGeom>
        </p:spPr>
      </p:pic>
      <p:graphicFrame>
        <p:nvGraphicFramePr>
          <p:cNvPr id="234" name="表格 233"/>
          <p:cNvGraphicFramePr>
            <a:graphicFrameLocks noGrp="1"/>
          </p:cNvGraphicFramePr>
          <p:nvPr/>
        </p:nvGraphicFramePr>
        <p:xfrm>
          <a:off x="2112739" y="4167546"/>
          <a:ext cx="911454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091">
                  <a:extLst>
                    <a:ext uri="{9D8B030D-6E8A-4147-A177-3AD203B41FA5}">
                      <a16:colId xmlns:a16="http://schemas.microsoft.com/office/drawing/2014/main" val="2633020771"/>
                    </a:ext>
                  </a:extLst>
                </a:gridCol>
                <a:gridCol w="1519091">
                  <a:extLst>
                    <a:ext uri="{9D8B030D-6E8A-4147-A177-3AD203B41FA5}">
                      <a16:colId xmlns:a16="http://schemas.microsoft.com/office/drawing/2014/main" val="2717133248"/>
                    </a:ext>
                  </a:extLst>
                </a:gridCol>
                <a:gridCol w="1519091">
                  <a:extLst>
                    <a:ext uri="{9D8B030D-6E8A-4147-A177-3AD203B41FA5}">
                      <a16:colId xmlns:a16="http://schemas.microsoft.com/office/drawing/2014/main" val="934478158"/>
                    </a:ext>
                  </a:extLst>
                </a:gridCol>
                <a:gridCol w="1519091">
                  <a:extLst>
                    <a:ext uri="{9D8B030D-6E8A-4147-A177-3AD203B41FA5}">
                      <a16:colId xmlns:a16="http://schemas.microsoft.com/office/drawing/2014/main" val="4002131722"/>
                    </a:ext>
                  </a:extLst>
                </a:gridCol>
                <a:gridCol w="1519091">
                  <a:extLst>
                    <a:ext uri="{9D8B030D-6E8A-4147-A177-3AD203B41FA5}">
                      <a16:colId xmlns:a16="http://schemas.microsoft.com/office/drawing/2014/main" val="2439119245"/>
                    </a:ext>
                  </a:extLst>
                </a:gridCol>
                <a:gridCol w="1519091">
                  <a:extLst>
                    <a:ext uri="{9D8B030D-6E8A-4147-A177-3AD203B41FA5}">
                      <a16:colId xmlns:a16="http://schemas.microsoft.com/office/drawing/2014/main" val="720213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资源名称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资源类型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权利主体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权利来源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权利状况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资源详情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嫁我一次好吗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歌曲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大地制作有限公司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采购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出版发行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u="sng" dirty="0" smtClean="0">
                          <a:solidFill>
                            <a:schemeClr val="accen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查看</a:t>
                      </a:r>
                      <a:endParaRPr lang="zh-CN" altLang="en-US" sz="1050" b="1" u="sng" dirty="0">
                        <a:solidFill>
                          <a:schemeClr val="accent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8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孔子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电影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大地时代文化传播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主控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无限制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u="sng" dirty="0" smtClean="0">
                          <a:solidFill>
                            <a:schemeClr val="accen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查看</a:t>
                      </a:r>
                      <a:endParaRPr lang="zh-CN" altLang="en-US" sz="1050" b="1" u="sng" dirty="0">
                        <a:solidFill>
                          <a:schemeClr val="accent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7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机器人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美术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大地时代文化传播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职务创作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无限制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u="sng" dirty="0" smtClean="0">
                          <a:solidFill>
                            <a:schemeClr val="accen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查看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45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海德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剧本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大地时代文化传播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聘用编剧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无限制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u="sng" dirty="0" smtClean="0">
                          <a:solidFill>
                            <a:schemeClr val="accen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查看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1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美国制造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电影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大地时代电影发行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引进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发行权</a:t>
                      </a:r>
                      <a:endParaRPr lang="zh-CN" altLang="en-US" sz="105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u="sng" dirty="0" smtClean="0">
                          <a:solidFill>
                            <a:schemeClr val="accen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查看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64785"/>
                  </a:ext>
                </a:extLst>
              </a:tr>
            </a:tbl>
          </a:graphicData>
        </a:graphic>
      </p:graphicFrame>
      <p:pic>
        <p:nvPicPr>
          <p:cNvPr id="235" name="图片 2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9544" y="6433482"/>
            <a:ext cx="2000250" cy="438150"/>
          </a:xfrm>
          <a:prstGeom prst="rect">
            <a:avLst/>
          </a:prstGeom>
        </p:spPr>
      </p:pic>
      <p:sp>
        <p:nvSpPr>
          <p:cNvPr id="152" name="文本框 151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pic>
        <p:nvPicPr>
          <p:cNvPr id="153" name="图片 1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55" name="文本框 154"/>
          <p:cNvSpPr txBox="1"/>
          <p:nvPr/>
        </p:nvSpPr>
        <p:spPr>
          <a:xfrm>
            <a:off x="141600" y="4688805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141599" y="5113625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</a:p>
        </p:txBody>
      </p:sp>
      <p:pic>
        <p:nvPicPr>
          <p:cNvPr id="162" name="图片 1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2169" y="4808560"/>
            <a:ext cx="124673" cy="151119"/>
          </a:xfrm>
          <a:prstGeom prst="rect">
            <a:avLst/>
          </a:prstGeom>
        </p:spPr>
      </p:pic>
      <p:pic>
        <p:nvPicPr>
          <p:cNvPr id="163" name="图片 1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2168" y="5166079"/>
            <a:ext cx="124673" cy="151119"/>
          </a:xfrm>
          <a:prstGeom prst="rect">
            <a:avLst/>
          </a:prstGeom>
        </p:spPr>
      </p:pic>
      <p:sp>
        <p:nvSpPr>
          <p:cNvPr id="190" name="文本框 189"/>
          <p:cNvSpPr txBox="1"/>
          <p:nvPr/>
        </p:nvSpPr>
        <p:spPr>
          <a:xfrm>
            <a:off x="525314" y="2766886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音乐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525314" y="3056544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影视</a:t>
            </a:r>
          </a:p>
        </p:txBody>
      </p:sp>
      <p:sp>
        <p:nvSpPr>
          <p:cNvPr id="192" name="文本框 191"/>
          <p:cNvSpPr txBox="1"/>
          <p:nvPr/>
        </p:nvSpPr>
        <p:spPr>
          <a:xfrm>
            <a:off x="525314" y="3337069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动漫</a:t>
            </a:r>
          </a:p>
        </p:txBody>
      </p:sp>
      <p:sp>
        <p:nvSpPr>
          <p:cNvPr id="193" name="文本框 192"/>
          <p:cNvSpPr txBox="1"/>
          <p:nvPr/>
        </p:nvSpPr>
        <p:spPr>
          <a:xfrm>
            <a:off x="525313" y="364685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美术</a:t>
            </a:r>
          </a:p>
        </p:txBody>
      </p:sp>
      <p:sp>
        <p:nvSpPr>
          <p:cNvPr id="194" name="文本框 193"/>
          <p:cNvSpPr txBox="1"/>
          <p:nvPr/>
        </p:nvSpPr>
        <p:spPr>
          <a:xfrm>
            <a:off x="525312" y="3962727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文字</a:t>
            </a:r>
          </a:p>
        </p:txBody>
      </p:sp>
      <p:sp>
        <p:nvSpPr>
          <p:cNvPr id="195" name="文本框 194"/>
          <p:cNvSpPr txBox="1"/>
          <p:nvPr/>
        </p:nvSpPr>
        <p:spPr>
          <a:xfrm>
            <a:off x="520900" y="4226739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戏剧</a:t>
            </a:r>
          </a:p>
        </p:txBody>
      </p:sp>
      <p:pic>
        <p:nvPicPr>
          <p:cNvPr id="196" name="图片 195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413" y="2808894"/>
            <a:ext cx="152400" cy="247650"/>
          </a:xfrm>
          <a:prstGeom prst="rect">
            <a:avLst/>
          </a:prstGeom>
        </p:spPr>
      </p:pic>
      <p:pic>
        <p:nvPicPr>
          <p:cNvPr id="207" name="图片 206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1393" y="3077540"/>
            <a:ext cx="152400" cy="247650"/>
          </a:xfrm>
          <a:prstGeom prst="rect">
            <a:avLst/>
          </a:prstGeom>
        </p:spPr>
      </p:pic>
      <p:pic>
        <p:nvPicPr>
          <p:cNvPr id="228" name="图片 22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3245" y="3367094"/>
            <a:ext cx="152400" cy="247650"/>
          </a:xfrm>
          <a:prstGeom prst="rect">
            <a:avLst/>
          </a:prstGeom>
        </p:spPr>
      </p:pic>
      <p:pic>
        <p:nvPicPr>
          <p:cNvPr id="230" name="图片 22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3188" y="3667198"/>
            <a:ext cx="152400" cy="247650"/>
          </a:xfrm>
          <a:prstGeom prst="rect">
            <a:avLst/>
          </a:prstGeom>
        </p:spPr>
      </p:pic>
      <p:pic>
        <p:nvPicPr>
          <p:cNvPr id="236" name="图片 23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7851" y="3991703"/>
            <a:ext cx="152400" cy="247650"/>
          </a:xfrm>
          <a:prstGeom prst="rect">
            <a:avLst/>
          </a:prstGeom>
        </p:spPr>
      </p:pic>
      <p:pic>
        <p:nvPicPr>
          <p:cNvPr id="237" name="图片 23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3584" y="4256802"/>
            <a:ext cx="152400" cy="247650"/>
          </a:xfrm>
          <a:prstGeom prst="rect">
            <a:avLst/>
          </a:prstGeom>
        </p:spPr>
      </p:pic>
      <p:grpSp>
        <p:nvGrpSpPr>
          <p:cNvPr id="146" name="组合 145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149" name="Oval 70">
              <a:hlinkClick r:id="rId1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61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1"/>
    </mc:Choice>
    <mc:Fallback>
      <p:transition spd="slow" advTm="9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pic>
        <p:nvPicPr>
          <p:cNvPr id="154" name="图片 1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56" name="文本框 155"/>
          <p:cNvSpPr txBox="1"/>
          <p:nvPr/>
        </p:nvSpPr>
        <p:spPr>
          <a:xfrm>
            <a:off x="141600" y="4688805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141599" y="5113625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</a:p>
        </p:txBody>
      </p:sp>
      <p:pic>
        <p:nvPicPr>
          <p:cNvPr id="158" name="图片 1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169" y="4808560"/>
            <a:ext cx="124673" cy="151119"/>
          </a:xfrm>
          <a:prstGeom prst="rect">
            <a:avLst/>
          </a:prstGeom>
        </p:spPr>
      </p:pic>
      <p:pic>
        <p:nvPicPr>
          <p:cNvPr id="159" name="图片 1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168" y="5166079"/>
            <a:ext cx="124673" cy="151119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525315" y="2766886"/>
            <a:ext cx="60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音乐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525314" y="3056544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影视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25314" y="3337069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动漫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25313" y="364685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美术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25312" y="3962727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文字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20900" y="4226739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戏剧</a:t>
            </a: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413" y="2808894"/>
            <a:ext cx="152400" cy="247650"/>
          </a:xfrm>
          <a:prstGeom prst="rect">
            <a:avLst/>
          </a:prstGeom>
        </p:spPr>
      </p:pic>
      <p:pic>
        <p:nvPicPr>
          <p:cNvPr id="65" name="图片 64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1393" y="3077540"/>
            <a:ext cx="152400" cy="24765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3245" y="3367094"/>
            <a:ext cx="152400" cy="24765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3188" y="3667198"/>
            <a:ext cx="152400" cy="24765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7851" y="3991703"/>
            <a:ext cx="152400" cy="247650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3584" y="4256802"/>
            <a:ext cx="152400" cy="247650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2040948"/>
              </p:ext>
            </p:extLst>
          </p:nvPr>
        </p:nvGraphicFramePr>
        <p:xfrm>
          <a:off x="1992773" y="1134612"/>
          <a:ext cx="9239077" cy="95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矩形 2"/>
          <p:cNvSpPr/>
          <p:nvPr/>
        </p:nvSpPr>
        <p:spPr>
          <a:xfrm>
            <a:off x="2389698" y="1095285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bg1"/>
                </a:solidFill>
                <a:effectLst/>
              </a:rPr>
              <a:t>1</a:t>
            </a:r>
            <a:endParaRPr lang="zh-CN" altLang="en-US" sz="5400" b="1" cap="none" spc="0" dirty="0">
              <a:ln/>
              <a:solidFill>
                <a:schemeClr val="bg1"/>
              </a:solidFill>
              <a:effectLst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94121" y="1074329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bg1"/>
                </a:solidFill>
                <a:effectLst/>
              </a:rPr>
              <a:t>2</a:t>
            </a:r>
            <a:endParaRPr lang="zh-CN" altLang="en-US" sz="5400" b="1" cap="none" spc="0" dirty="0">
              <a:ln/>
              <a:solidFill>
                <a:schemeClr val="bg1"/>
              </a:solidFill>
              <a:effectLst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266033" y="1126972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bg1"/>
                </a:solidFill>
                <a:effectLst/>
              </a:rPr>
              <a:t>3</a:t>
            </a:r>
            <a:endParaRPr lang="zh-CN" altLang="en-US" sz="5400" b="1" cap="none" spc="0" dirty="0">
              <a:ln/>
              <a:solidFill>
                <a:schemeClr val="bg1"/>
              </a:solidFill>
              <a:effectLst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992773" y="2224383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098207" y="238026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资源名称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69370" y="240689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4515656" y="2402048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词作者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5486819" y="2428681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6831341" y="2415510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曲作者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802504" y="2442143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9492626" y="2442143"/>
            <a:ext cx="1209531" cy="26816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查询</a:t>
            </a:r>
            <a:endParaRPr lang="zh-CN" altLang="en-US" sz="1400" b="1" dirty="0"/>
          </a:p>
        </p:txBody>
      </p:sp>
      <p:cxnSp>
        <p:nvCxnSpPr>
          <p:cNvPr id="83" name="直接连接符 82"/>
          <p:cNvCxnSpPr/>
          <p:nvPr/>
        </p:nvCxnSpPr>
        <p:spPr>
          <a:xfrm>
            <a:off x="1998797" y="2932979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087669" y="3043451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资源</a:t>
            </a:r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3094754" y="3068907"/>
            <a:ext cx="1209531" cy="2681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4488642" y="306515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资源名称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5459805" y="309178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6831341" y="306515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资源类型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7802504" y="309178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8743229" y="3146146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105920" y="3496166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收录专辑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3100233" y="3522799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500469" y="3522799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创作时间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5471632" y="3549432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6831341" y="352699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版本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7802504" y="355362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9" name="直接连接符 128"/>
          <p:cNvCxnSpPr/>
          <p:nvPr/>
        </p:nvCxnSpPr>
        <p:spPr>
          <a:xfrm>
            <a:off x="2016140" y="3999253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2074386" y="4171332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词作者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3045549" y="4197965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4512893" y="4144492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付费方式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5484056" y="4171125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/>
          <p:cNvSpPr txBox="1"/>
          <p:nvPr/>
        </p:nvSpPr>
        <p:spPr>
          <a:xfrm>
            <a:off x="6792417" y="4153316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付费金额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7763580" y="4179949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2065755" y="4701787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曲作者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3036918" y="4728420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文本框 149"/>
          <p:cNvSpPr txBox="1"/>
          <p:nvPr/>
        </p:nvSpPr>
        <p:spPr>
          <a:xfrm>
            <a:off x="9162555" y="4166298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币种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10133718" y="4192931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等腰三角形 151"/>
          <p:cNvSpPr/>
          <p:nvPr/>
        </p:nvSpPr>
        <p:spPr>
          <a:xfrm rot="10800000">
            <a:off x="11062229" y="4270504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152"/>
          <p:cNvSpPr txBox="1"/>
          <p:nvPr/>
        </p:nvSpPr>
        <p:spPr>
          <a:xfrm>
            <a:off x="4512893" y="4701787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付费方式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5484056" y="4728420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6792417" y="4710611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付费金额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7763580" y="4737244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文本框 165"/>
          <p:cNvSpPr txBox="1"/>
          <p:nvPr/>
        </p:nvSpPr>
        <p:spPr>
          <a:xfrm>
            <a:off x="9162555" y="472359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币种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7" name="圆角矩形 166"/>
          <p:cNvSpPr/>
          <p:nvPr/>
        </p:nvSpPr>
        <p:spPr>
          <a:xfrm>
            <a:off x="10133718" y="475022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等腰三角形 167"/>
          <p:cNvSpPr/>
          <p:nvPr/>
        </p:nvSpPr>
        <p:spPr>
          <a:xfrm rot="10800000">
            <a:off x="11062229" y="4827799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9" name="组合 168"/>
          <p:cNvGrpSpPr/>
          <p:nvPr/>
        </p:nvGrpSpPr>
        <p:grpSpPr>
          <a:xfrm>
            <a:off x="11505803" y="4166298"/>
            <a:ext cx="286843" cy="325633"/>
            <a:chOff x="3797761" y="1541541"/>
            <a:chExt cx="481839" cy="483014"/>
          </a:xfrm>
        </p:grpSpPr>
        <p:sp>
          <p:nvSpPr>
            <p:cNvPr id="170" name="Oval 321"/>
            <p:cNvSpPr>
              <a:spLocks noChangeArrowheads="1"/>
            </p:cNvSpPr>
            <p:nvPr/>
          </p:nvSpPr>
          <p:spPr bwMode="auto">
            <a:xfrm>
              <a:off x="3797761" y="1541541"/>
              <a:ext cx="481839" cy="483014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Freeform 322"/>
            <p:cNvSpPr>
              <a:spLocks/>
            </p:cNvSpPr>
            <p:nvPr/>
          </p:nvSpPr>
          <p:spPr bwMode="auto">
            <a:xfrm>
              <a:off x="3895304" y="1640259"/>
              <a:ext cx="377245" cy="377245"/>
            </a:xfrm>
            <a:custGeom>
              <a:avLst/>
              <a:gdLst>
                <a:gd name="T0" fmla="*/ 0 w 200"/>
                <a:gd name="T1" fmla="*/ 93 h 200"/>
                <a:gd name="T2" fmla="*/ 107 w 200"/>
                <a:gd name="T3" fmla="*/ 200 h 200"/>
                <a:gd name="T4" fmla="*/ 200 w 200"/>
                <a:gd name="T5" fmla="*/ 107 h 200"/>
                <a:gd name="T6" fmla="*/ 93 w 200"/>
                <a:gd name="T7" fmla="*/ 0 h 200"/>
                <a:gd name="T8" fmla="*/ 64 w 200"/>
                <a:gd name="T9" fmla="*/ 63 h 200"/>
                <a:gd name="T10" fmla="*/ 0 w 200"/>
                <a:gd name="T11" fmla="*/ 9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200">
                  <a:moveTo>
                    <a:pt x="0" y="93"/>
                  </a:moveTo>
                  <a:cubicBezTo>
                    <a:pt x="107" y="200"/>
                    <a:pt x="107" y="200"/>
                    <a:pt x="107" y="200"/>
                  </a:cubicBezTo>
                  <a:cubicBezTo>
                    <a:pt x="153" y="189"/>
                    <a:pt x="189" y="153"/>
                    <a:pt x="200" y="10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4" y="63"/>
                    <a:pt x="64" y="63"/>
                    <a:pt x="64" y="63"/>
                  </a:cubicBezTo>
                  <a:lnTo>
                    <a:pt x="0" y="93"/>
                  </a:ln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Freeform 323"/>
            <p:cNvSpPr>
              <a:spLocks/>
            </p:cNvSpPr>
            <p:nvPr/>
          </p:nvSpPr>
          <p:spPr bwMode="auto">
            <a:xfrm>
              <a:off x="3895304" y="1640259"/>
              <a:ext cx="286753" cy="286753"/>
            </a:xfrm>
            <a:custGeom>
              <a:avLst/>
              <a:gdLst>
                <a:gd name="T0" fmla="*/ 244 w 244"/>
                <a:gd name="T1" fmla="*/ 95 h 244"/>
                <a:gd name="T2" fmla="*/ 149 w 244"/>
                <a:gd name="T3" fmla="*/ 95 h 244"/>
                <a:gd name="T4" fmla="*/ 149 w 244"/>
                <a:gd name="T5" fmla="*/ 0 h 244"/>
                <a:gd name="T6" fmla="*/ 95 w 244"/>
                <a:gd name="T7" fmla="*/ 0 h 244"/>
                <a:gd name="T8" fmla="*/ 95 w 244"/>
                <a:gd name="T9" fmla="*/ 95 h 244"/>
                <a:gd name="T10" fmla="*/ 0 w 244"/>
                <a:gd name="T11" fmla="*/ 95 h 244"/>
                <a:gd name="T12" fmla="*/ 0 w 244"/>
                <a:gd name="T13" fmla="*/ 149 h 244"/>
                <a:gd name="T14" fmla="*/ 95 w 244"/>
                <a:gd name="T15" fmla="*/ 149 h 244"/>
                <a:gd name="T16" fmla="*/ 95 w 244"/>
                <a:gd name="T17" fmla="*/ 244 h 244"/>
                <a:gd name="T18" fmla="*/ 149 w 244"/>
                <a:gd name="T19" fmla="*/ 244 h 244"/>
                <a:gd name="T20" fmla="*/ 149 w 244"/>
                <a:gd name="T21" fmla="*/ 149 h 244"/>
                <a:gd name="T22" fmla="*/ 244 w 244"/>
                <a:gd name="T23" fmla="*/ 149 h 244"/>
                <a:gd name="T24" fmla="*/ 244 w 244"/>
                <a:gd name="T25" fmla="*/ 9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44">
                  <a:moveTo>
                    <a:pt x="244" y="95"/>
                  </a:moveTo>
                  <a:lnTo>
                    <a:pt x="149" y="95"/>
                  </a:lnTo>
                  <a:lnTo>
                    <a:pt x="149" y="0"/>
                  </a:lnTo>
                  <a:lnTo>
                    <a:pt x="95" y="0"/>
                  </a:lnTo>
                  <a:lnTo>
                    <a:pt x="95" y="95"/>
                  </a:lnTo>
                  <a:lnTo>
                    <a:pt x="0" y="95"/>
                  </a:lnTo>
                  <a:lnTo>
                    <a:pt x="0" y="149"/>
                  </a:lnTo>
                  <a:lnTo>
                    <a:pt x="95" y="149"/>
                  </a:lnTo>
                  <a:lnTo>
                    <a:pt x="95" y="244"/>
                  </a:lnTo>
                  <a:lnTo>
                    <a:pt x="149" y="244"/>
                  </a:lnTo>
                  <a:lnTo>
                    <a:pt x="149" y="149"/>
                  </a:lnTo>
                  <a:lnTo>
                    <a:pt x="244" y="149"/>
                  </a:lnTo>
                  <a:lnTo>
                    <a:pt x="244" y="95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11495258" y="4712025"/>
            <a:ext cx="286843" cy="325633"/>
            <a:chOff x="3797761" y="1541541"/>
            <a:chExt cx="481839" cy="483014"/>
          </a:xfrm>
        </p:grpSpPr>
        <p:sp>
          <p:nvSpPr>
            <p:cNvPr id="178" name="Oval 321"/>
            <p:cNvSpPr>
              <a:spLocks noChangeArrowheads="1"/>
            </p:cNvSpPr>
            <p:nvPr/>
          </p:nvSpPr>
          <p:spPr bwMode="auto">
            <a:xfrm>
              <a:off x="3797761" y="1541541"/>
              <a:ext cx="481839" cy="483014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322"/>
            <p:cNvSpPr>
              <a:spLocks/>
            </p:cNvSpPr>
            <p:nvPr/>
          </p:nvSpPr>
          <p:spPr bwMode="auto">
            <a:xfrm>
              <a:off x="3895304" y="1640259"/>
              <a:ext cx="377245" cy="377245"/>
            </a:xfrm>
            <a:custGeom>
              <a:avLst/>
              <a:gdLst>
                <a:gd name="T0" fmla="*/ 0 w 200"/>
                <a:gd name="T1" fmla="*/ 93 h 200"/>
                <a:gd name="T2" fmla="*/ 107 w 200"/>
                <a:gd name="T3" fmla="*/ 200 h 200"/>
                <a:gd name="T4" fmla="*/ 200 w 200"/>
                <a:gd name="T5" fmla="*/ 107 h 200"/>
                <a:gd name="T6" fmla="*/ 93 w 200"/>
                <a:gd name="T7" fmla="*/ 0 h 200"/>
                <a:gd name="T8" fmla="*/ 64 w 200"/>
                <a:gd name="T9" fmla="*/ 63 h 200"/>
                <a:gd name="T10" fmla="*/ 0 w 200"/>
                <a:gd name="T11" fmla="*/ 9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200">
                  <a:moveTo>
                    <a:pt x="0" y="93"/>
                  </a:moveTo>
                  <a:cubicBezTo>
                    <a:pt x="107" y="200"/>
                    <a:pt x="107" y="200"/>
                    <a:pt x="107" y="200"/>
                  </a:cubicBezTo>
                  <a:cubicBezTo>
                    <a:pt x="153" y="189"/>
                    <a:pt x="189" y="153"/>
                    <a:pt x="200" y="10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4" y="63"/>
                    <a:pt x="64" y="63"/>
                    <a:pt x="64" y="63"/>
                  </a:cubicBezTo>
                  <a:lnTo>
                    <a:pt x="0" y="93"/>
                  </a:ln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323"/>
            <p:cNvSpPr>
              <a:spLocks/>
            </p:cNvSpPr>
            <p:nvPr/>
          </p:nvSpPr>
          <p:spPr bwMode="auto">
            <a:xfrm>
              <a:off x="3895304" y="1640259"/>
              <a:ext cx="286753" cy="286753"/>
            </a:xfrm>
            <a:custGeom>
              <a:avLst/>
              <a:gdLst>
                <a:gd name="T0" fmla="*/ 244 w 244"/>
                <a:gd name="T1" fmla="*/ 95 h 244"/>
                <a:gd name="T2" fmla="*/ 149 w 244"/>
                <a:gd name="T3" fmla="*/ 95 h 244"/>
                <a:gd name="T4" fmla="*/ 149 w 244"/>
                <a:gd name="T5" fmla="*/ 0 h 244"/>
                <a:gd name="T6" fmla="*/ 95 w 244"/>
                <a:gd name="T7" fmla="*/ 0 h 244"/>
                <a:gd name="T8" fmla="*/ 95 w 244"/>
                <a:gd name="T9" fmla="*/ 95 h 244"/>
                <a:gd name="T10" fmla="*/ 0 w 244"/>
                <a:gd name="T11" fmla="*/ 95 h 244"/>
                <a:gd name="T12" fmla="*/ 0 w 244"/>
                <a:gd name="T13" fmla="*/ 149 h 244"/>
                <a:gd name="T14" fmla="*/ 95 w 244"/>
                <a:gd name="T15" fmla="*/ 149 h 244"/>
                <a:gd name="T16" fmla="*/ 95 w 244"/>
                <a:gd name="T17" fmla="*/ 244 h 244"/>
                <a:gd name="T18" fmla="*/ 149 w 244"/>
                <a:gd name="T19" fmla="*/ 244 h 244"/>
                <a:gd name="T20" fmla="*/ 149 w 244"/>
                <a:gd name="T21" fmla="*/ 149 h 244"/>
                <a:gd name="T22" fmla="*/ 244 w 244"/>
                <a:gd name="T23" fmla="*/ 149 h 244"/>
                <a:gd name="T24" fmla="*/ 244 w 244"/>
                <a:gd name="T25" fmla="*/ 9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44">
                  <a:moveTo>
                    <a:pt x="244" y="95"/>
                  </a:moveTo>
                  <a:lnTo>
                    <a:pt x="149" y="95"/>
                  </a:lnTo>
                  <a:lnTo>
                    <a:pt x="149" y="0"/>
                  </a:lnTo>
                  <a:lnTo>
                    <a:pt x="95" y="0"/>
                  </a:lnTo>
                  <a:lnTo>
                    <a:pt x="95" y="95"/>
                  </a:lnTo>
                  <a:lnTo>
                    <a:pt x="0" y="95"/>
                  </a:lnTo>
                  <a:lnTo>
                    <a:pt x="0" y="149"/>
                  </a:lnTo>
                  <a:lnTo>
                    <a:pt x="95" y="149"/>
                  </a:lnTo>
                  <a:lnTo>
                    <a:pt x="95" y="244"/>
                  </a:lnTo>
                  <a:lnTo>
                    <a:pt x="149" y="244"/>
                  </a:lnTo>
                  <a:lnTo>
                    <a:pt x="149" y="149"/>
                  </a:lnTo>
                  <a:lnTo>
                    <a:pt x="244" y="149"/>
                  </a:lnTo>
                  <a:lnTo>
                    <a:pt x="244" y="95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1" name="文本框 180"/>
          <p:cNvSpPr txBox="1"/>
          <p:nvPr/>
        </p:nvSpPr>
        <p:spPr>
          <a:xfrm>
            <a:off x="2065755" y="5188321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表演者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2" name="圆角矩形 181"/>
          <p:cNvSpPr/>
          <p:nvPr/>
        </p:nvSpPr>
        <p:spPr>
          <a:xfrm>
            <a:off x="3036918" y="5214954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文本框 182"/>
          <p:cNvSpPr txBox="1"/>
          <p:nvPr/>
        </p:nvSpPr>
        <p:spPr>
          <a:xfrm>
            <a:off x="4512893" y="5188321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付费方式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" name="圆角矩形 183"/>
          <p:cNvSpPr/>
          <p:nvPr/>
        </p:nvSpPr>
        <p:spPr>
          <a:xfrm>
            <a:off x="5484056" y="5214954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文本框 184"/>
          <p:cNvSpPr txBox="1"/>
          <p:nvPr/>
        </p:nvSpPr>
        <p:spPr>
          <a:xfrm>
            <a:off x="6792417" y="5197145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付费金额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6" name="圆角矩形 185"/>
          <p:cNvSpPr/>
          <p:nvPr/>
        </p:nvSpPr>
        <p:spPr>
          <a:xfrm>
            <a:off x="7763580" y="5223778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文本框 186"/>
          <p:cNvSpPr txBox="1"/>
          <p:nvPr/>
        </p:nvSpPr>
        <p:spPr>
          <a:xfrm>
            <a:off x="9162555" y="5210127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币种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8" name="圆角矩形 187"/>
          <p:cNvSpPr/>
          <p:nvPr/>
        </p:nvSpPr>
        <p:spPr>
          <a:xfrm>
            <a:off x="10133718" y="5236760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等腰三角形 188"/>
          <p:cNvSpPr/>
          <p:nvPr/>
        </p:nvSpPr>
        <p:spPr>
          <a:xfrm rot="10800000">
            <a:off x="11062229" y="5314333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0" name="组合 189"/>
          <p:cNvGrpSpPr/>
          <p:nvPr/>
        </p:nvGrpSpPr>
        <p:grpSpPr>
          <a:xfrm>
            <a:off x="11496675" y="5202016"/>
            <a:ext cx="286843" cy="325633"/>
            <a:chOff x="3797761" y="1541541"/>
            <a:chExt cx="481839" cy="483014"/>
          </a:xfrm>
        </p:grpSpPr>
        <p:sp>
          <p:nvSpPr>
            <p:cNvPr id="191" name="Oval 321"/>
            <p:cNvSpPr>
              <a:spLocks noChangeArrowheads="1"/>
            </p:cNvSpPr>
            <p:nvPr/>
          </p:nvSpPr>
          <p:spPr bwMode="auto">
            <a:xfrm>
              <a:off x="3797761" y="1541541"/>
              <a:ext cx="481839" cy="483014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322"/>
            <p:cNvSpPr>
              <a:spLocks/>
            </p:cNvSpPr>
            <p:nvPr/>
          </p:nvSpPr>
          <p:spPr bwMode="auto">
            <a:xfrm>
              <a:off x="3895304" y="1640259"/>
              <a:ext cx="377245" cy="377245"/>
            </a:xfrm>
            <a:custGeom>
              <a:avLst/>
              <a:gdLst>
                <a:gd name="T0" fmla="*/ 0 w 200"/>
                <a:gd name="T1" fmla="*/ 93 h 200"/>
                <a:gd name="T2" fmla="*/ 107 w 200"/>
                <a:gd name="T3" fmla="*/ 200 h 200"/>
                <a:gd name="T4" fmla="*/ 200 w 200"/>
                <a:gd name="T5" fmla="*/ 107 h 200"/>
                <a:gd name="T6" fmla="*/ 93 w 200"/>
                <a:gd name="T7" fmla="*/ 0 h 200"/>
                <a:gd name="T8" fmla="*/ 64 w 200"/>
                <a:gd name="T9" fmla="*/ 63 h 200"/>
                <a:gd name="T10" fmla="*/ 0 w 200"/>
                <a:gd name="T11" fmla="*/ 9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200">
                  <a:moveTo>
                    <a:pt x="0" y="93"/>
                  </a:moveTo>
                  <a:cubicBezTo>
                    <a:pt x="107" y="200"/>
                    <a:pt x="107" y="200"/>
                    <a:pt x="107" y="200"/>
                  </a:cubicBezTo>
                  <a:cubicBezTo>
                    <a:pt x="153" y="189"/>
                    <a:pt x="189" y="153"/>
                    <a:pt x="200" y="10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4" y="63"/>
                    <a:pt x="64" y="63"/>
                    <a:pt x="64" y="63"/>
                  </a:cubicBezTo>
                  <a:lnTo>
                    <a:pt x="0" y="93"/>
                  </a:ln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323"/>
            <p:cNvSpPr>
              <a:spLocks/>
            </p:cNvSpPr>
            <p:nvPr/>
          </p:nvSpPr>
          <p:spPr bwMode="auto">
            <a:xfrm>
              <a:off x="3895304" y="1640259"/>
              <a:ext cx="286753" cy="286753"/>
            </a:xfrm>
            <a:custGeom>
              <a:avLst/>
              <a:gdLst>
                <a:gd name="T0" fmla="*/ 244 w 244"/>
                <a:gd name="T1" fmla="*/ 95 h 244"/>
                <a:gd name="T2" fmla="*/ 149 w 244"/>
                <a:gd name="T3" fmla="*/ 95 h 244"/>
                <a:gd name="T4" fmla="*/ 149 w 244"/>
                <a:gd name="T5" fmla="*/ 0 h 244"/>
                <a:gd name="T6" fmla="*/ 95 w 244"/>
                <a:gd name="T7" fmla="*/ 0 h 244"/>
                <a:gd name="T8" fmla="*/ 95 w 244"/>
                <a:gd name="T9" fmla="*/ 95 h 244"/>
                <a:gd name="T10" fmla="*/ 0 w 244"/>
                <a:gd name="T11" fmla="*/ 95 h 244"/>
                <a:gd name="T12" fmla="*/ 0 w 244"/>
                <a:gd name="T13" fmla="*/ 149 h 244"/>
                <a:gd name="T14" fmla="*/ 95 w 244"/>
                <a:gd name="T15" fmla="*/ 149 h 244"/>
                <a:gd name="T16" fmla="*/ 95 w 244"/>
                <a:gd name="T17" fmla="*/ 244 h 244"/>
                <a:gd name="T18" fmla="*/ 149 w 244"/>
                <a:gd name="T19" fmla="*/ 244 h 244"/>
                <a:gd name="T20" fmla="*/ 149 w 244"/>
                <a:gd name="T21" fmla="*/ 149 h 244"/>
                <a:gd name="T22" fmla="*/ 244 w 244"/>
                <a:gd name="T23" fmla="*/ 149 h 244"/>
                <a:gd name="T24" fmla="*/ 244 w 244"/>
                <a:gd name="T25" fmla="*/ 9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44">
                  <a:moveTo>
                    <a:pt x="244" y="95"/>
                  </a:moveTo>
                  <a:lnTo>
                    <a:pt x="149" y="95"/>
                  </a:lnTo>
                  <a:lnTo>
                    <a:pt x="149" y="0"/>
                  </a:lnTo>
                  <a:lnTo>
                    <a:pt x="95" y="0"/>
                  </a:lnTo>
                  <a:lnTo>
                    <a:pt x="95" y="95"/>
                  </a:lnTo>
                  <a:lnTo>
                    <a:pt x="0" y="95"/>
                  </a:lnTo>
                  <a:lnTo>
                    <a:pt x="0" y="149"/>
                  </a:lnTo>
                  <a:lnTo>
                    <a:pt x="95" y="149"/>
                  </a:lnTo>
                  <a:lnTo>
                    <a:pt x="95" y="244"/>
                  </a:lnTo>
                  <a:lnTo>
                    <a:pt x="149" y="244"/>
                  </a:lnTo>
                  <a:lnTo>
                    <a:pt x="149" y="149"/>
                  </a:lnTo>
                  <a:lnTo>
                    <a:pt x="244" y="149"/>
                  </a:lnTo>
                  <a:lnTo>
                    <a:pt x="244" y="95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8495818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重置</a:t>
            </a:r>
            <a:endParaRPr lang="zh-CN" altLang="en-US" sz="1400" b="1" dirty="0"/>
          </a:p>
        </p:txBody>
      </p:sp>
      <p:sp>
        <p:nvSpPr>
          <p:cNvPr id="194" name="圆角矩形 193"/>
          <p:cNvSpPr/>
          <p:nvPr/>
        </p:nvSpPr>
        <p:spPr>
          <a:xfrm>
            <a:off x="9492626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保存</a:t>
            </a:r>
            <a:endParaRPr lang="zh-CN" altLang="en-US" sz="1400" b="1" dirty="0"/>
          </a:p>
        </p:txBody>
      </p:sp>
      <p:sp>
        <p:nvSpPr>
          <p:cNvPr id="195" name="圆角矩形 194">
            <a:hlinkClick r:id="rId14" action="ppaction://hlinksldjump"/>
          </p:cNvPr>
          <p:cNvSpPr/>
          <p:nvPr/>
        </p:nvSpPr>
        <p:spPr>
          <a:xfrm>
            <a:off x="10502636" y="6123007"/>
            <a:ext cx="775504" cy="2662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下一步</a:t>
            </a:r>
            <a:endParaRPr lang="zh-CN" altLang="en-US" sz="1400" b="1" dirty="0"/>
          </a:p>
        </p:txBody>
      </p:sp>
      <p:grpSp>
        <p:nvGrpSpPr>
          <p:cNvPr id="176" name="组合 175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196" name="Oval 70">
              <a:hlinkClick r:id="rId1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4" name="音频 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26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1"/>
    </mc:Choice>
    <mc:Fallback>
      <p:transition spd="slow" advTm="1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pic>
        <p:nvPicPr>
          <p:cNvPr id="154" name="图片 1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56" name="文本框 155"/>
          <p:cNvSpPr txBox="1"/>
          <p:nvPr/>
        </p:nvSpPr>
        <p:spPr>
          <a:xfrm>
            <a:off x="141600" y="4688805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141599" y="5113625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</a:p>
        </p:txBody>
      </p:sp>
      <p:pic>
        <p:nvPicPr>
          <p:cNvPr id="158" name="图片 1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169" y="4808560"/>
            <a:ext cx="124673" cy="151119"/>
          </a:xfrm>
          <a:prstGeom prst="rect">
            <a:avLst/>
          </a:prstGeom>
        </p:spPr>
      </p:pic>
      <p:pic>
        <p:nvPicPr>
          <p:cNvPr id="159" name="图片 1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168" y="5166079"/>
            <a:ext cx="124673" cy="151119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525314" y="2766886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音乐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525314" y="3056544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影视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25314" y="3337069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动漫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25313" y="364685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美术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25312" y="3962727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文字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20900" y="4226739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戏剧</a:t>
            </a: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413" y="2808894"/>
            <a:ext cx="152400" cy="247650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1393" y="3077540"/>
            <a:ext cx="152400" cy="24765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3245" y="3367094"/>
            <a:ext cx="152400" cy="24765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3188" y="3667198"/>
            <a:ext cx="152400" cy="24765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7851" y="3991703"/>
            <a:ext cx="152400" cy="247650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3584" y="4256802"/>
            <a:ext cx="152400" cy="247650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51923970"/>
              </p:ext>
            </p:extLst>
          </p:nvPr>
        </p:nvGraphicFramePr>
        <p:xfrm>
          <a:off x="1992773" y="1134612"/>
          <a:ext cx="9239077" cy="95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矩形 2"/>
          <p:cNvSpPr/>
          <p:nvPr/>
        </p:nvSpPr>
        <p:spPr>
          <a:xfrm>
            <a:off x="2389698" y="1095285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94121" y="1074329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266033" y="1126972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992773" y="2224383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098207" y="238026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权利来源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69370" y="240689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515656" y="2402048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授权方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5486819" y="2428681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831341" y="2415510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被授权方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802504" y="2442143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1998797" y="2932979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495818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重置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4" name="圆角矩形 193"/>
          <p:cNvSpPr/>
          <p:nvPr/>
        </p:nvSpPr>
        <p:spPr>
          <a:xfrm>
            <a:off x="9492626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保存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5" name="圆角矩形 194">
            <a:hlinkClick r:id="rId13" action="ppaction://hlinksldjump"/>
          </p:cNvPr>
          <p:cNvSpPr/>
          <p:nvPr/>
        </p:nvSpPr>
        <p:spPr>
          <a:xfrm>
            <a:off x="10502636" y="6123007"/>
            <a:ext cx="775504" cy="2662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下一步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0" name="等腰三角形 159"/>
          <p:cNvSpPr/>
          <p:nvPr/>
        </p:nvSpPr>
        <p:spPr>
          <a:xfrm rot="10800000">
            <a:off x="3998634" y="2453885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2866" y="3069286"/>
            <a:ext cx="9639351" cy="2811603"/>
          </a:xfrm>
          <a:prstGeom prst="rect">
            <a:avLst/>
          </a:prstGeom>
        </p:spPr>
      </p:pic>
      <p:grpSp>
        <p:nvGrpSpPr>
          <p:cNvPr id="91" name="组合 90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92" name="Oval 70">
              <a:hlinkClick r:id="rId1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4" name="音频 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4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57"/>
    </mc:Choice>
    <mc:Fallback>
      <p:transition spd="slow" advTm="13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pic>
        <p:nvPicPr>
          <p:cNvPr id="154" name="图片 1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56" name="文本框 155"/>
          <p:cNvSpPr txBox="1"/>
          <p:nvPr/>
        </p:nvSpPr>
        <p:spPr>
          <a:xfrm>
            <a:off x="141600" y="4688805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141599" y="5113625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</a:p>
        </p:txBody>
      </p:sp>
      <p:pic>
        <p:nvPicPr>
          <p:cNvPr id="158" name="图片 1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169" y="4808560"/>
            <a:ext cx="124673" cy="151119"/>
          </a:xfrm>
          <a:prstGeom prst="rect">
            <a:avLst/>
          </a:prstGeom>
        </p:spPr>
      </p:pic>
      <p:pic>
        <p:nvPicPr>
          <p:cNvPr id="159" name="图片 1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168" y="5166079"/>
            <a:ext cx="124673" cy="151119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525314" y="2766886"/>
            <a:ext cx="864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音乐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525314" y="3056544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影视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25314" y="3337069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动漫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25313" y="364685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美术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25312" y="3962727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文字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20900" y="4226739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戏剧</a:t>
            </a: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413" y="2808894"/>
            <a:ext cx="152400" cy="247650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1393" y="3077540"/>
            <a:ext cx="152400" cy="24765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3245" y="3367094"/>
            <a:ext cx="152400" cy="24765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3188" y="3667198"/>
            <a:ext cx="152400" cy="24765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7851" y="3991703"/>
            <a:ext cx="152400" cy="247650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3584" y="4256802"/>
            <a:ext cx="152400" cy="247650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04358040"/>
              </p:ext>
            </p:extLst>
          </p:nvPr>
        </p:nvGraphicFramePr>
        <p:xfrm>
          <a:off x="1992773" y="1134612"/>
          <a:ext cx="9239077" cy="95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矩形 2"/>
          <p:cNvSpPr/>
          <p:nvPr/>
        </p:nvSpPr>
        <p:spPr>
          <a:xfrm>
            <a:off x="2389698" y="1095285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94121" y="1074329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266033" y="1126972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992773" y="2224383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098207" y="238026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权利来源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69370" y="240689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515656" y="2402048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授权方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5486819" y="2428681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831341" y="2415510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被授权方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802504" y="2442143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1998797" y="2932979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495818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重置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4" name="圆角矩形 193"/>
          <p:cNvSpPr/>
          <p:nvPr/>
        </p:nvSpPr>
        <p:spPr>
          <a:xfrm>
            <a:off x="9492626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保存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5" name="圆角矩形 194"/>
          <p:cNvSpPr/>
          <p:nvPr/>
        </p:nvSpPr>
        <p:spPr>
          <a:xfrm>
            <a:off x="10502636" y="6123007"/>
            <a:ext cx="775504" cy="2662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下一步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0" name="等腰三角形 159"/>
          <p:cNvSpPr/>
          <p:nvPr/>
        </p:nvSpPr>
        <p:spPr>
          <a:xfrm rot="10800000">
            <a:off x="3998634" y="2453885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2866" y="3069286"/>
            <a:ext cx="9639351" cy="2811603"/>
          </a:xfrm>
          <a:prstGeom prst="rect">
            <a:avLst/>
          </a:prstGeom>
        </p:spPr>
      </p:pic>
      <p:pic>
        <p:nvPicPr>
          <p:cNvPr id="14" name="图片 13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27438" y="1566393"/>
            <a:ext cx="8362950" cy="3657600"/>
          </a:xfrm>
          <a:prstGeom prst="rect">
            <a:avLst/>
          </a:prstGeom>
        </p:spPr>
      </p:pic>
      <p:grpSp>
        <p:nvGrpSpPr>
          <p:cNvPr id="91" name="组合 90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92" name="Oval 70">
              <a:hlinkClick r:id="rId1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5" name="音频 1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06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2"/>
    </mc:Choice>
    <mc:Fallback>
      <p:transition spd="slow" advTm="10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pic>
        <p:nvPicPr>
          <p:cNvPr id="154" name="图片 1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56" name="文本框 155"/>
          <p:cNvSpPr txBox="1"/>
          <p:nvPr/>
        </p:nvSpPr>
        <p:spPr>
          <a:xfrm>
            <a:off x="141600" y="4688805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141599" y="5113625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</a:p>
        </p:txBody>
      </p:sp>
      <p:pic>
        <p:nvPicPr>
          <p:cNvPr id="158" name="图片 1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169" y="4808560"/>
            <a:ext cx="124673" cy="151119"/>
          </a:xfrm>
          <a:prstGeom prst="rect">
            <a:avLst/>
          </a:prstGeom>
        </p:spPr>
      </p:pic>
      <p:pic>
        <p:nvPicPr>
          <p:cNvPr id="159" name="图片 1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168" y="5166079"/>
            <a:ext cx="124673" cy="151119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525314" y="2766886"/>
            <a:ext cx="782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音乐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525314" y="3056544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影视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25314" y="3337069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动漫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25313" y="364685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美术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25312" y="3962727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文字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20900" y="4226739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戏剧</a:t>
            </a: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413" y="2808894"/>
            <a:ext cx="152400" cy="247650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1393" y="3077540"/>
            <a:ext cx="152400" cy="24765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3245" y="3367094"/>
            <a:ext cx="152400" cy="24765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3188" y="3667198"/>
            <a:ext cx="152400" cy="24765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7851" y="3991703"/>
            <a:ext cx="152400" cy="247650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3584" y="4256802"/>
            <a:ext cx="152400" cy="247650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848918636"/>
              </p:ext>
            </p:extLst>
          </p:nvPr>
        </p:nvGraphicFramePr>
        <p:xfrm>
          <a:off x="1992773" y="1134612"/>
          <a:ext cx="9239077" cy="95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矩形 2"/>
          <p:cNvSpPr/>
          <p:nvPr/>
        </p:nvSpPr>
        <p:spPr>
          <a:xfrm>
            <a:off x="2389698" y="1095285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94121" y="1074329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266033" y="1126972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992773" y="2224383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098207" y="238026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权利来源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69370" y="240689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515656" y="2402048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授权方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5486819" y="2428681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831341" y="2415510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被授权方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802504" y="2442143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1998797" y="2932979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495818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重置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4" name="圆角矩形 193"/>
          <p:cNvSpPr/>
          <p:nvPr/>
        </p:nvSpPr>
        <p:spPr>
          <a:xfrm>
            <a:off x="9492626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保存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5" name="圆角矩形 194">
            <a:hlinkClick r:id="rId13" action="ppaction://hlinksldjump"/>
          </p:cNvPr>
          <p:cNvSpPr/>
          <p:nvPr/>
        </p:nvSpPr>
        <p:spPr>
          <a:xfrm>
            <a:off x="10502636" y="6123007"/>
            <a:ext cx="775504" cy="2662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下一步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0" name="等腰三角形 159"/>
          <p:cNvSpPr/>
          <p:nvPr/>
        </p:nvSpPr>
        <p:spPr>
          <a:xfrm rot="10800000">
            <a:off x="3998634" y="2453885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2866" y="3069286"/>
            <a:ext cx="9639351" cy="281160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04487" y="4411806"/>
            <a:ext cx="1101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/>
              <a:t>出版权</a:t>
            </a:r>
            <a:endParaRPr lang="zh-CN" altLang="en-US" sz="1200" b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2280213" y="4782846"/>
            <a:ext cx="1101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/>
              <a:t>发行权</a:t>
            </a:r>
            <a:endParaRPr lang="zh-CN" altLang="en-US" sz="1200" b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5717356" y="4331391"/>
            <a:ext cx="1113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/>
              <a:t>除大陆、港澳台、新加坡</a:t>
            </a:r>
            <a:r>
              <a:rPr lang="en-US" altLang="zh-CN" sz="1200" b="1" dirty="0" smtClean="0"/>
              <a:t>…</a:t>
            </a:r>
            <a:endParaRPr lang="zh-CN" altLang="en-US" sz="12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5724093" y="4690512"/>
            <a:ext cx="1113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/>
              <a:t>除大陆、港澳台、新加坡</a:t>
            </a:r>
            <a:r>
              <a:rPr lang="en-US" altLang="zh-CN" sz="1200" b="1" dirty="0" smtClean="0"/>
              <a:t>…</a:t>
            </a:r>
            <a:endParaRPr lang="zh-CN" altLang="en-US" sz="1200" b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3712059" y="4356980"/>
            <a:ext cx="1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/>
              <a:t>无限制</a:t>
            </a:r>
            <a:endParaRPr lang="zh-CN" altLang="en-US" sz="1200" b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3680298" y="4751936"/>
            <a:ext cx="1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/>
              <a:t>无限制</a:t>
            </a:r>
            <a:endParaRPr lang="zh-CN" altLang="en-US" sz="1200" b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4721418" y="4392782"/>
            <a:ext cx="1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/>
              <a:t>无限制</a:t>
            </a:r>
            <a:endParaRPr lang="zh-CN" altLang="en-US" sz="1200" b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4732304" y="4773662"/>
            <a:ext cx="1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/>
              <a:t>无限制</a:t>
            </a:r>
            <a:endParaRPr lang="zh-CN" altLang="en-US" sz="1200" b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6594048" y="4349405"/>
            <a:ext cx="1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/>
              <a:t>无限制</a:t>
            </a:r>
            <a:endParaRPr lang="zh-CN" altLang="en-US" sz="1200" b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6594048" y="4741913"/>
            <a:ext cx="1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/>
              <a:t>无限制</a:t>
            </a:r>
            <a:endParaRPr lang="zh-CN" altLang="en-US" sz="1200" b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7418598" y="4349405"/>
            <a:ext cx="1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/>
              <a:t>无限制</a:t>
            </a:r>
            <a:endParaRPr lang="zh-CN" altLang="en-US" sz="1200" b="1" dirty="0"/>
          </a:p>
        </p:txBody>
      </p:sp>
      <p:sp>
        <p:nvSpPr>
          <p:cNvPr id="94" name="文本框 93"/>
          <p:cNvSpPr txBox="1"/>
          <p:nvPr/>
        </p:nvSpPr>
        <p:spPr>
          <a:xfrm>
            <a:off x="7406605" y="4741912"/>
            <a:ext cx="1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/>
              <a:t>无限制</a:t>
            </a:r>
            <a:endParaRPr lang="zh-CN" altLang="en-US" sz="1200" b="1" dirty="0"/>
          </a:p>
        </p:txBody>
      </p:sp>
      <p:sp>
        <p:nvSpPr>
          <p:cNvPr id="95" name="文本框 94"/>
          <p:cNvSpPr txBox="1"/>
          <p:nvPr/>
        </p:nvSpPr>
        <p:spPr>
          <a:xfrm>
            <a:off x="8356260" y="4361128"/>
            <a:ext cx="1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/>
              <a:t>1990.10.22</a:t>
            </a:r>
            <a:endParaRPr lang="zh-CN" altLang="en-US" sz="1200" b="1" dirty="0"/>
          </a:p>
        </p:txBody>
      </p:sp>
      <p:sp>
        <p:nvSpPr>
          <p:cNvPr id="96" name="文本框 95"/>
          <p:cNvSpPr txBox="1"/>
          <p:nvPr/>
        </p:nvSpPr>
        <p:spPr>
          <a:xfrm>
            <a:off x="9354641" y="4364597"/>
            <a:ext cx="1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/>
              <a:t>2040.10.22</a:t>
            </a:r>
            <a:endParaRPr lang="zh-CN" altLang="en-US" sz="1200" b="1" dirty="0"/>
          </a:p>
        </p:txBody>
      </p:sp>
      <p:sp>
        <p:nvSpPr>
          <p:cNvPr id="97" name="文本框 96"/>
          <p:cNvSpPr txBox="1"/>
          <p:nvPr/>
        </p:nvSpPr>
        <p:spPr>
          <a:xfrm>
            <a:off x="8356260" y="4744758"/>
            <a:ext cx="1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/>
              <a:t>1990.10.22</a:t>
            </a:r>
            <a:endParaRPr lang="zh-CN" altLang="en-US" sz="1200" b="1" dirty="0"/>
          </a:p>
        </p:txBody>
      </p:sp>
      <p:sp>
        <p:nvSpPr>
          <p:cNvPr id="129" name="文本框 128"/>
          <p:cNvSpPr txBox="1"/>
          <p:nvPr/>
        </p:nvSpPr>
        <p:spPr>
          <a:xfrm>
            <a:off x="9354641" y="4748227"/>
            <a:ext cx="1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/>
              <a:t>2040.10.22</a:t>
            </a:r>
            <a:endParaRPr lang="zh-CN" altLang="en-US" sz="1200" b="1" dirty="0"/>
          </a:p>
        </p:txBody>
      </p:sp>
      <p:grpSp>
        <p:nvGrpSpPr>
          <p:cNvPr id="138" name="组合 137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146" name="Oval 70">
              <a:hlinkClick r:id="rId1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5" name="音频 1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64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60"/>
    </mc:Choice>
    <mc:Fallback>
      <p:transition spd="slow" advTm="17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pic>
        <p:nvPicPr>
          <p:cNvPr id="154" name="图片 1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56" name="文本框 155"/>
          <p:cNvSpPr txBox="1"/>
          <p:nvPr/>
        </p:nvSpPr>
        <p:spPr>
          <a:xfrm>
            <a:off x="141600" y="4688805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141599" y="5113625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</a:p>
        </p:txBody>
      </p:sp>
      <p:pic>
        <p:nvPicPr>
          <p:cNvPr id="158" name="图片 1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169" y="4808560"/>
            <a:ext cx="124673" cy="151119"/>
          </a:xfrm>
          <a:prstGeom prst="rect">
            <a:avLst/>
          </a:prstGeom>
        </p:spPr>
      </p:pic>
      <p:pic>
        <p:nvPicPr>
          <p:cNvPr id="159" name="图片 1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168" y="5166079"/>
            <a:ext cx="124673" cy="151119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525314" y="2766886"/>
            <a:ext cx="83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音乐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525314" y="3056544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影视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25314" y="3337069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动漫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25313" y="364685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美术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25312" y="3962727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文字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20900" y="4226739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戏剧</a:t>
            </a: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413" y="2808894"/>
            <a:ext cx="152400" cy="247650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1393" y="3077540"/>
            <a:ext cx="152400" cy="24765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3245" y="3367094"/>
            <a:ext cx="152400" cy="24765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3188" y="3667198"/>
            <a:ext cx="152400" cy="24765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7851" y="3991703"/>
            <a:ext cx="152400" cy="247650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3584" y="4256802"/>
            <a:ext cx="152400" cy="247650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490420324"/>
              </p:ext>
            </p:extLst>
          </p:nvPr>
        </p:nvGraphicFramePr>
        <p:xfrm>
          <a:off x="1992773" y="1134612"/>
          <a:ext cx="9239077" cy="95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矩形 2"/>
          <p:cNvSpPr/>
          <p:nvPr/>
        </p:nvSpPr>
        <p:spPr>
          <a:xfrm>
            <a:off x="2389698" y="1095285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94121" y="1074329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266033" y="1126972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992773" y="2224383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098207" y="238026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运营主体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69370" y="240689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515656" y="2402048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登记机构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5486819" y="2428681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831341" y="2415510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登记日期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802504" y="2442143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1962737" y="4056217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495818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重置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4" name="圆角矩形 193"/>
          <p:cNvSpPr/>
          <p:nvPr/>
        </p:nvSpPr>
        <p:spPr>
          <a:xfrm>
            <a:off x="9492626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保存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5" name="圆角矩形 194">
            <a:hlinkClick r:id="rId13" action="ppaction://hlinksldjump"/>
          </p:cNvPr>
          <p:cNvSpPr/>
          <p:nvPr/>
        </p:nvSpPr>
        <p:spPr>
          <a:xfrm>
            <a:off x="10502636" y="6123007"/>
            <a:ext cx="775504" cy="2662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提交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0" name="等腰三角形 159"/>
          <p:cNvSpPr/>
          <p:nvPr/>
        </p:nvSpPr>
        <p:spPr>
          <a:xfrm rot="10800000">
            <a:off x="3998634" y="2453885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185409" y="240542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委托机构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10156572" y="243205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107231" y="292954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登记证号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3078394" y="295617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123591" y="3460855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登记证书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9" name="圆角矩形 88">
            <a:hlinkClick r:id="rId14" action="ppaction://hlinksldjump"/>
          </p:cNvPr>
          <p:cNvSpPr/>
          <p:nvPr/>
        </p:nvSpPr>
        <p:spPr>
          <a:xfrm>
            <a:off x="3094754" y="3487488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4012449" y="3496023"/>
            <a:ext cx="259097" cy="262441"/>
            <a:chOff x="5439172" y="2312430"/>
            <a:chExt cx="482247" cy="483420"/>
          </a:xfrm>
        </p:grpSpPr>
        <p:sp>
          <p:nvSpPr>
            <p:cNvPr id="91" name="Oval 331"/>
            <p:cNvSpPr>
              <a:spLocks noChangeArrowheads="1"/>
            </p:cNvSpPr>
            <p:nvPr/>
          </p:nvSpPr>
          <p:spPr bwMode="auto">
            <a:xfrm>
              <a:off x="5439172" y="2312430"/>
              <a:ext cx="482247" cy="483420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332"/>
            <p:cNvSpPr>
              <a:spLocks/>
            </p:cNvSpPr>
            <p:nvPr/>
          </p:nvSpPr>
          <p:spPr bwMode="auto">
            <a:xfrm>
              <a:off x="5536560" y="2407471"/>
              <a:ext cx="371952" cy="388379"/>
            </a:xfrm>
            <a:custGeom>
              <a:avLst/>
              <a:gdLst>
                <a:gd name="T0" fmla="*/ 84 w 197"/>
                <a:gd name="T1" fmla="*/ 66 h 206"/>
                <a:gd name="T2" fmla="*/ 56 w 197"/>
                <a:gd name="T3" fmla="*/ 111 h 206"/>
                <a:gd name="T4" fmla="*/ 80 w 197"/>
                <a:gd name="T5" fmla="*/ 136 h 206"/>
                <a:gd name="T6" fmla="*/ 0 w 197"/>
                <a:gd name="T7" fmla="*/ 146 h 206"/>
                <a:gd name="T8" fmla="*/ 59 w 197"/>
                <a:gd name="T9" fmla="*/ 205 h 206"/>
                <a:gd name="T10" fmla="*/ 76 w 197"/>
                <a:gd name="T11" fmla="*/ 206 h 206"/>
                <a:gd name="T12" fmla="*/ 197 w 197"/>
                <a:gd name="T13" fmla="*/ 121 h 206"/>
                <a:gd name="T14" fmla="*/ 76 w 197"/>
                <a:gd name="T15" fmla="*/ 0 h 206"/>
                <a:gd name="T16" fmla="*/ 66 w 197"/>
                <a:gd name="T17" fmla="*/ 31 h 206"/>
                <a:gd name="T18" fmla="*/ 84 w 197"/>
                <a:gd name="T19" fmla="*/ 6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7" h="206">
                  <a:moveTo>
                    <a:pt x="84" y="66"/>
                  </a:moveTo>
                  <a:cubicBezTo>
                    <a:pt x="56" y="111"/>
                    <a:pt x="56" y="111"/>
                    <a:pt x="56" y="111"/>
                  </a:cubicBezTo>
                  <a:cubicBezTo>
                    <a:pt x="80" y="136"/>
                    <a:pt x="80" y="136"/>
                    <a:pt x="80" y="13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59" y="205"/>
                    <a:pt x="59" y="205"/>
                    <a:pt x="59" y="205"/>
                  </a:cubicBezTo>
                  <a:cubicBezTo>
                    <a:pt x="65" y="206"/>
                    <a:pt x="70" y="206"/>
                    <a:pt x="76" y="206"/>
                  </a:cubicBezTo>
                  <a:cubicBezTo>
                    <a:pt x="132" y="206"/>
                    <a:pt x="179" y="171"/>
                    <a:pt x="197" y="12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66" y="31"/>
                    <a:pt x="66" y="31"/>
                    <a:pt x="66" y="31"/>
                  </a:cubicBezTo>
                  <a:lnTo>
                    <a:pt x="84" y="66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333"/>
            <p:cNvSpPr>
              <a:spLocks/>
            </p:cNvSpPr>
            <p:nvPr/>
          </p:nvSpPr>
          <p:spPr bwMode="auto">
            <a:xfrm>
              <a:off x="5536560" y="2616327"/>
              <a:ext cx="287471" cy="65708"/>
            </a:xfrm>
            <a:custGeom>
              <a:avLst/>
              <a:gdLst>
                <a:gd name="T0" fmla="*/ 218 w 245"/>
                <a:gd name="T1" fmla="*/ 0 h 56"/>
                <a:gd name="T2" fmla="*/ 218 w 245"/>
                <a:gd name="T3" fmla="*/ 29 h 56"/>
                <a:gd name="T4" fmla="*/ 28 w 245"/>
                <a:gd name="T5" fmla="*/ 29 h 56"/>
                <a:gd name="T6" fmla="*/ 28 w 245"/>
                <a:gd name="T7" fmla="*/ 0 h 56"/>
                <a:gd name="T8" fmla="*/ 0 w 245"/>
                <a:gd name="T9" fmla="*/ 0 h 56"/>
                <a:gd name="T10" fmla="*/ 0 w 245"/>
                <a:gd name="T11" fmla="*/ 56 h 56"/>
                <a:gd name="T12" fmla="*/ 245 w 245"/>
                <a:gd name="T13" fmla="*/ 56 h 56"/>
                <a:gd name="T14" fmla="*/ 245 w 245"/>
                <a:gd name="T15" fmla="*/ 0 h 56"/>
                <a:gd name="T16" fmla="*/ 218 w 245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56">
                  <a:moveTo>
                    <a:pt x="218" y="0"/>
                  </a:moveTo>
                  <a:lnTo>
                    <a:pt x="218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245" y="56"/>
                  </a:lnTo>
                  <a:lnTo>
                    <a:pt x="245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334"/>
            <p:cNvSpPr>
              <a:spLocks/>
            </p:cNvSpPr>
            <p:nvPr/>
          </p:nvSpPr>
          <p:spPr bwMode="auto">
            <a:xfrm>
              <a:off x="5582321" y="2407471"/>
              <a:ext cx="195950" cy="208856"/>
            </a:xfrm>
            <a:custGeom>
              <a:avLst/>
              <a:gdLst>
                <a:gd name="T0" fmla="*/ 51 w 167"/>
                <a:gd name="T1" fmla="*/ 178 h 178"/>
                <a:gd name="T2" fmla="*/ 116 w 167"/>
                <a:gd name="T3" fmla="*/ 178 h 178"/>
                <a:gd name="T4" fmla="*/ 116 w 167"/>
                <a:gd name="T5" fmla="*/ 94 h 178"/>
                <a:gd name="T6" fmla="*/ 167 w 167"/>
                <a:gd name="T7" fmla="*/ 94 h 178"/>
                <a:gd name="T8" fmla="*/ 84 w 167"/>
                <a:gd name="T9" fmla="*/ 0 h 178"/>
                <a:gd name="T10" fmla="*/ 0 w 167"/>
                <a:gd name="T11" fmla="*/ 94 h 178"/>
                <a:gd name="T12" fmla="*/ 51 w 167"/>
                <a:gd name="T13" fmla="*/ 94 h 178"/>
                <a:gd name="T14" fmla="*/ 51 w 167"/>
                <a:gd name="T15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78">
                  <a:moveTo>
                    <a:pt x="51" y="178"/>
                  </a:moveTo>
                  <a:lnTo>
                    <a:pt x="116" y="178"/>
                  </a:lnTo>
                  <a:lnTo>
                    <a:pt x="116" y="94"/>
                  </a:lnTo>
                  <a:lnTo>
                    <a:pt x="167" y="94"/>
                  </a:lnTo>
                  <a:lnTo>
                    <a:pt x="84" y="0"/>
                  </a:lnTo>
                  <a:lnTo>
                    <a:pt x="0" y="94"/>
                  </a:lnTo>
                  <a:lnTo>
                    <a:pt x="51" y="94"/>
                  </a:lnTo>
                  <a:lnTo>
                    <a:pt x="51" y="178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135" name="Oval 70">
              <a:hlinkClick r:id="rId1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8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3"/>
    </mc:Choice>
    <mc:Fallback>
      <p:transition spd="slow" advTm="12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89210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050752" y="0"/>
            <a:ext cx="1115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39448" y="825190"/>
            <a:ext cx="18586" cy="603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361" y="825190"/>
            <a:ext cx="11961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50" y="172471"/>
            <a:ext cx="1093168" cy="329334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10359923" y="258189"/>
            <a:ext cx="483014" cy="483014"/>
            <a:chOff x="3939962" y="5258408"/>
            <a:chExt cx="483014" cy="483014"/>
          </a:xfrm>
        </p:grpSpPr>
        <p:sp>
          <p:nvSpPr>
            <p:cNvPr id="99" name="Oval 31"/>
            <p:cNvSpPr>
              <a:spLocks noChangeArrowheads="1"/>
            </p:cNvSpPr>
            <p:nvPr/>
          </p:nvSpPr>
          <p:spPr bwMode="auto">
            <a:xfrm>
              <a:off x="3939962" y="5258408"/>
              <a:ext cx="483014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4039856" y="5373579"/>
              <a:ext cx="377245" cy="367843"/>
            </a:xfrm>
            <a:custGeom>
              <a:avLst/>
              <a:gdLst>
                <a:gd name="T0" fmla="*/ 0 w 200"/>
                <a:gd name="T1" fmla="*/ 140 h 195"/>
                <a:gd name="T2" fmla="*/ 53 w 200"/>
                <a:gd name="T3" fmla="*/ 193 h 195"/>
                <a:gd name="T4" fmla="*/ 75 w 200"/>
                <a:gd name="T5" fmla="*/ 195 h 195"/>
                <a:gd name="T6" fmla="*/ 200 w 200"/>
                <a:gd name="T7" fmla="*/ 97 h 195"/>
                <a:gd name="T8" fmla="*/ 103 w 200"/>
                <a:gd name="T9" fmla="*/ 0 h 195"/>
                <a:gd name="T10" fmla="*/ 53 w 200"/>
                <a:gd name="T11" fmla="*/ 100 h 195"/>
                <a:gd name="T12" fmla="*/ 0 w 200"/>
                <a:gd name="T13" fmla="*/ 14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95">
                  <a:moveTo>
                    <a:pt x="0" y="140"/>
                  </a:moveTo>
                  <a:cubicBezTo>
                    <a:pt x="53" y="193"/>
                    <a:pt x="53" y="193"/>
                    <a:pt x="53" y="193"/>
                  </a:cubicBezTo>
                  <a:cubicBezTo>
                    <a:pt x="60" y="194"/>
                    <a:pt x="67" y="195"/>
                    <a:pt x="75" y="195"/>
                  </a:cubicBezTo>
                  <a:cubicBezTo>
                    <a:pt x="135" y="195"/>
                    <a:pt x="186" y="153"/>
                    <a:pt x="200" y="9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53" y="100"/>
                    <a:pt x="53" y="100"/>
                    <a:pt x="53" y="100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4038681" y="5351250"/>
              <a:ext cx="286753" cy="285578"/>
            </a:xfrm>
            <a:custGeom>
              <a:avLst/>
              <a:gdLst>
                <a:gd name="T0" fmla="*/ 152 w 152"/>
                <a:gd name="T1" fmla="*/ 151 h 151"/>
                <a:gd name="T2" fmla="*/ 152 w 152"/>
                <a:gd name="T3" fmla="*/ 135 h 151"/>
                <a:gd name="T4" fmla="*/ 140 w 152"/>
                <a:gd name="T5" fmla="*/ 119 h 151"/>
                <a:gd name="T6" fmla="*/ 140 w 152"/>
                <a:gd name="T7" fmla="*/ 119 h 151"/>
                <a:gd name="T8" fmla="*/ 99 w 152"/>
                <a:gd name="T9" fmla="*/ 99 h 151"/>
                <a:gd name="T10" fmla="*/ 101 w 152"/>
                <a:gd name="T11" fmla="*/ 85 h 151"/>
                <a:gd name="T12" fmla="*/ 104 w 152"/>
                <a:gd name="T13" fmla="*/ 80 h 151"/>
                <a:gd name="T14" fmla="*/ 104 w 152"/>
                <a:gd name="T15" fmla="*/ 80 h 151"/>
                <a:gd name="T16" fmla="*/ 104 w 152"/>
                <a:gd name="T17" fmla="*/ 80 h 151"/>
                <a:gd name="T18" fmla="*/ 115 w 152"/>
                <a:gd name="T19" fmla="*/ 42 h 151"/>
                <a:gd name="T20" fmla="*/ 76 w 152"/>
                <a:gd name="T21" fmla="*/ 0 h 151"/>
                <a:gd name="T22" fmla="*/ 76 w 152"/>
                <a:gd name="T23" fmla="*/ 0 h 151"/>
                <a:gd name="T24" fmla="*/ 76 w 152"/>
                <a:gd name="T25" fmla="*/ 0 h 151"/>
                <a:gd name="T26" fmla="*/ 76 w 152"/>
                <a:gd name="T27" fmla="*/ 0 h 151"/>
                <a:gd name="T28" fmla="*/ 76 w 152"/>
                <a:gd name="T29" fmla="*/ 0 h 151"/>
                <a:gd name="T30" fmla="*/ 37 w 152"/>
                <a:gd name="T31" fmla="*/ 42 h 151"/>
                <a:gd name="T32" fmla="*/ 48 w 152"/>
                <a:gd name="T33" fmla="*/ 80 h 151"/>
                <a:gd name="T34" fmla="*/ 48 w 152"/>
                <a:gd name="T35" fmla="*/ 80 h 151"/>
                <a:gd name="T36" fmla="*/ 48 w 152"/>
                <a:gd name="T37" fmla="*/ 80 h 151"/>
                <a:gd name="T38" fmla="*/ 51 w 152"/>
                <a:gd name="T39" fmla="*/ 85 h 151"/>
                <a:gd name="T40" fmla="*/ 53 w 152"/>
                <a:gd name="T41" fmla="*/ 99 h 151"/>
                <a:gd name="T42" fmla="*/ 12 w 152"/>
                <a:gd name="T43" fmla="*/ 119 h 151"/>
                <a:gd name="T44" fmla="*/ 12 w 152"/>
                <a:gd name="T45" fmla="*/ 119 h 151"/>
                <a:gd name="T46" fmla="*/ 0 w 152"/>
                <a:gd name="T47" fmla="*/ 135 h 151"/>
                <a:gd name="T48" fmla="*/ 0 w 152"/>
                <a:gd name="T49" fmla="*/ 151 h 151"/>
                <a:gd name="T50" fmla="*/ 152 w 152"/>
                <a:gd name="T5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151">
                  <a:moveTo>
                    <a:pt x="152" y="151"/>
                  </a:moveTo>
                  <a:cubicBezTo>
                    <a:pt x="152" y="135"/>
                    <a:pt x="152" y="135"/>
                    <a:pt x="152" y="135"/>
                  </a:cubicBezTo>
                  <a:cubicBezTo>
                    <a:pt x="152" y="128"/>
                    <a:pt x="147" y="121"/>
                    <a:pt x="140" y="119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39" y="119"/>
                    <a:pt x="104" y="110"/>
                    <a:pt x="99" y="99"/>
                  </a:cubicBezTo>
                  <a:cubicBezTo>
                    <a:pt x="96" y="95"/>
                    <a:pt x="99" y="89"/>
                    <a:pt x="101" y="85"/>
                  </a:cubicBezTo>
                  <a:cubicBezTo>
                    <a:pt x="102" y="83"/>
                    <a:pt x="103" y="82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10" y="71"/>
                    <a:pt x="115" y="58"/>
                    <a:pt x="115" y="42"/>
                  </a:cubicBezTo>
                  <a:cubicBezTo>
                    <a:pt x="116" y="19"/>
                    <a:pt x="98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4" y="0"/>
                    <a:pt x="36" y="19"/>
                    <a:pt x="37" y="42"/>
                  </a:cubicBezTo>
                  <a:cubicBezTo>
                    <a:pt x="37" y="58"/>
                    <a:pt x="42" y="7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2"/>
                    <a:pt x="50" y="83"/>
                    <a:pt x="51" y="85"/>
                  </a:cubicBezTo>
                  <a:cubicBezTo>
                    <a:pt x="53" y="89"/>
                    <a:pt x="56" y="95"/>
                    <a:pt x="53" y="99"/>
                  </a:cubicBezTo>
                  <a:cubicBezTo>
                    <a:pt x="48" y="110"/>
                    <a:pt x="13" y="119"/>
                    <a:pt x="1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21"/>
                    <a:pt x="0" y="128"/>
                    <a:pt x="0" y="135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52" y="151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97211" y="251821"/>
            <a:ext cx="481839" cy="483014"/>
            <a:chOff x="169864" y="3749428"/>
            <a:chExt cx="481839" cy="483014"/>
          </a:xfrm>
        </p:grpSpPr>
        <p:sp>
          <p:nvSpPr>
            <p:cNvPr id="103" name="Oval 163"/>
            <p:cNvSpPr>
              <a:spLocks noChangeArrowheads="1"/>
            </p:cNvSpPr>
            <p:nvPr/>
          </p:nvSpPr>
          <p:spPr bwMode="auto">
            <a:xfrm>
              <a:off x="169864" y="3749428"/>
              <a:ext cx="481839" cy="483014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64"/>
            <p:cNvSpPr>
              <a:spLocks/>
            </p:cNvSpPr>
            <p:nvPr/>
          </p:nvSpPr>
          <p:spPr bwMode="auto">
            <a:xfrm>
              <a:off x="269758" y="3848146"/>
              <a:ext cx="380771" cy="381946"/>
            </a:xfrm>
            <a:custGeom>
              <a:avLst/>
              <a:gdLst>
                <a:gd name="T0" fmla="*/ 87 w 202"/>
                <a:gd name="T1" fmla="*/ 0 h 203"/>
                <a:gd name="T2" fmla="*/ 70 w 202"/>
                <a:gd name="T3" fmla="*/ 17 h 203"/>
                <a:gd name="T4" fmla="*/ 80 w 202"/>
                <a:gd name="T5" fmla="*/ 27 h 203"/>
                <a:gd name="T6" fmla="*/ 71 w 202"/>
                <a:gd name="T7" fmla="*/ 28 h 203"/>
                <a:gd name="T8" fmla="*/ 32 w 202"/>
                <a:gd name="T9" fmla="*/ 72 h 203"/>
                <a:gd name="T10" fmla="*/ 24 w 202"/>
                <a:gd name="T11" fmla="*/ 64 h 203"/>
                <a:gd name="T12" fmla="*/ 0 w 202"/>
                <a:gd name="T13" fmla="*/ 88 h 203"/>
                <a:gd name="T14" fmla="*/ 23 w 202"/>
                <a:gd name="T15" fmla="*/ 111 h 203"/>
                <a:gd name="T16" fmla="*/ 21 w 202"/>
                <a:gd name="T17" fmla="*/ 130 h 203"/>
                <a:gd name="T18" fmla="*/ 94 w 202"/>
                <a:gd name="T19" fmla="*/ 203 h 203"/>
                <a:gd name="T20" fmla="*/ 202 w 202"/>
                <a:gd name="T21" fmla="*/ 95 h 203"/>
                <a:gd name="T22" fmla="*/ 129 w 202"/>
                <a:gd name="T23" fmla="*/ 22 h 203"/>
                <a:gd name="T24" fmla="*/ 111 w 202"/>
                <a:gd name="T25" fmla="*/ 24 h 203"/>
                <a:gd name="T26" fmla="*/ 87 w 202"/>
                <a:gd name="T2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2" h="203">
                  <a:moveTo>
                    <a:pt x="87" y="0"/>
                  </a:moveTo>
                  <a:cubicBezTo>
                    <a:pt x="70" y="17"/>
                    <a:pt x="70" y="17"/>
                    <a:pt x="70" y="1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94" y="203"/>
                    <a:pt x="94" y="203"/>
                    <a:pt x="94" y="203"/>
                  </a:cubicBezTo>
                  <a:cubicBezTo>
                    <a:pt x="150" y="194"/>
                    <a:pt x="193" y="151"/>
                    <a:pt x="202" y="95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11" y="24"/>
                    <a:pt x="111" y="24"/>
                    <a:pt x="111" y="2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165"/>
            <p:cNvSpPr>
              <a:spLocks noEditPoints="1"/>
            </p:cNvSpPr>
            <p:nvPr/>
          </p:nvSpPr>
          <p:spPr bwMode="auto">
            <a:xfrm>
              <a:off x="267407" y="3848146"/>
              <a:ext cx="286753" cy="286753"/>
            </a:xfrm>
            <a:custGeom>
              <a:avLst/>
              <a:gdLst>
                <a:gd name="T0" fmla="*/ 152 w 152"/>
                <a:gd name="T1" fmla="*/ 88 h 152"/>
                <a:gd name="T2" fmla="*/ 152 w 152"/>
                <a:gd name="T3" fmla="*/ 64 h 152"/>
                <a:gd name="T4" fmla="*/ 152 w 152"/>
                <a:gd name="T5" fmla="*/ 64 h 152"/>
                <a:gd name="T6" fmla="*/ 151 w 152"/>
                <a:gd name="T7" fmla="*/ 64 h 152"/>
                <a:gd name="T8" fmla="*/ 130 w 152"/>
                <a:gd name="T9" fmla="*/ 46 h 152"/>
                <a:gd name="T10" fmla="*/ 138 w 152"/>
                <a:gd name="T11" fmla="*/ 31 h 152"/>
                <a:gd name="T12" fmla="*/ 138 w 152"/>
                <a:gd name="T13" fmla="*/ 31 h 152"/>
                <a:gd name="T14" fmla="*/ 138 w 152"/>
                <a:gd name="T15" fmla="*/ 31 h 152"/>
                <a:gd name="T16" fmla="*/ 121 w 152"/>
                <a:gd name="T17" fmla="*/ 14 h 152"/>
                <a:gd name="T18" fmla="*/ 121 w 152"/>
                <a:gd name="T19" fmla="*/ 14 h 152"/>
                <a:gd name="T20" fmla="*/ 93 w 152"/>
                <a:gd name="T21" fmla="*/ 16 h 152"/>
                <a:gd name="T22" fmla="*/ 88 w 152"/>
                <a:gd name="T23" fmla="*/ 0 h 152"/>
                <a:gd name="T24" fmla="*/ 88 w 152"/>
                <a:gd name="T25" fmla="*/ 0 h 152"/>
                <a:gd name="T26" fmla="*/ 64 w 152"/>
                <a:gd name="T27" fmla="*/ 0 h 152"/>
                <a:gd name="T28" fmla="*/ 64 w 152"/>
                <a:gd name="T29" fmla="*/ 0 h 152"/>
                <a:gd name="T30" fmla="*/ 64 w 152"/>
                <a:gd name="T31" fmla="*/ 0 h 152"/>
                <a:gd name="T32" fmla="*/ 64 w 152"/>
                <a:gd name="T33" fmla="*/ 7 h 152"/>
                <a:gd name="T34" fmla="*/ 36 w 152"/>
                <a:gd name="T35" fmla="*/ 19 h 152"/>
                <a:gd name="T36" fmla="*/ 31 w 152"/>
                <a:gd name="T37" fmla="*/ 14 h 152"/>
                <a:gd name="T38" fmla="*/ 31 w 152"/>
                <a:gd name="T39" fmla="*/ 14 h 152"/>
                <a:gd name="T40" fmla="*/ 14 w 152"/>
                <a:gd name="T41" fmla="*/ 31 h 152"/>
                <a:gd name="T42" fmla="*/ 14 w 152"/>
                <a:gd name="T43" fmla="*/ 31 h 152"/>
                <a:gd name="T44" fmla="*/ 18 w 152"/>
                <a:gd name="T45" fmla="*/ 36 h 152"/>
                <a:gd name="T46" fmla="*/ 7 w 152"/>
                <a:gd name="T47" fmla="*/ 64 h 152"/>
                <a:gd name="T48" fmla="*/ 0 w 152"/>
                <a:gd name="T49" fmla="*/ 64 h 152"/>
                <a:gd name="T50" fmla="*/ 0 w 152"/>
                <a:gd name="T51" fmla="*/ 64 h 152"/>
                <a:gd name="T52" fmla="*/ 0 w 152"/>
                <a:gd name="T53" fmla="*/ 88 h 152"/>
                <a:gd name="T54" fmla="*/ 0 w 152"/>
                <a:gd name="T55" fmla="*/ 88 h 152"/>
                <a:gd name="T56" fmla="*/ 1 w 152"/>
                <a:gd name="T57" fmla="*/ 88 h 152"/>
                <a:gd name="T58" fmla="*/ 22 w 152"/>
                <a:gd name="T59" fmla="*/ 106 h 152"/>
                <a:gd name="T60" fmla="*/ 14 w 152"/>
                <a:gd name="T61" fmla="*/ 121 h 152"/>
                <a:gd name="T62" fmla="*/ 14 w 152"/>
                <a:gd name="T63" fmla="*/ 121 h 152"/>
                <a:gd name="T64" fmla="*/ 14 w 152"/>
                <a:gd name="T65" fmla="*/ 121 h 152"/>
                <a:gd name="T66" fmla="*/ 31 w 152"/>
                <a:gd name="T67" fmla="*/ 138 h 152"/>
                <a:gd name="T68" fmla="*/ 31 w 152"/>
                <a:gd name="T69" fmla="*/ 138 h 152"/>
                <a:gd name="T70" fmla="*/ 59 w 152"/>
                <a:gd name="T71" fmla="*/ 136 h 152"/>
                <a:gd name="T72" fmla="*/ 64 w 152"/>
                <a:gd name="T73" fmla="*/ 152 h 152"/>
                <a:gd name="T74" fmla="*/ 64 w 152"/>
                <a:gd name="T75" fmla="*/ 152 h 152"/>
                <a:gd name="T76" fmla="*/ 88 w 152"/>
                <a:gd name="T77" fmla="*/ 152 h 152"/>
                <a:gd name="T78" fmla="*/ 88 w 152"/>
                <a:gd name="T79" fmla="*/ 152 h 152"/>
                <a:gd name="T80" fmla="*/ 88 w 152"/>
                <a:gd name="T81" fmla="*/ 152 h 152"/>
                <a:gd name="T82" fmla="*/ 88 w 152"/>
                <a:gd name="T83" fmla="*/ 145 h 152"/>
                <a:gd name="T84" fmla="*/ 116 w 152"/>
                <a:gd name="T85" fmla="*/ 133 h 152"/>
                <a:gd name="T86" fmla="*/ 121 w 152"/>
                <a:gd name="T87" fmla="*/ 138 h 152"/>
                <a:gd name="T88" fmla="*/ 121 w 152"/>
                <a:gd name="T89" fmla="*/ 138 h 152"/>
                <a:gd name="T90" fmla="*/ 138 w 152"/>
                <a:gd name="T91" fmla="*/ 121 h 152"/>
                <a:gd name="T92" fmla="*/ 138 w 152"/>
                <a:gd name="T93" fmla="*/ 121 h 152"/>
                <a:gd name="T94" fmla="*/ 134 w 152"/>
                <a:gd name="T95" fmla="*/ 116 h 152"/>
                <a:gd name="T96" fmla="*/ 145 w 152"/>
                <a:gd name="T97" fmla="*/ 88 h 152"/>
                <a:gd name="T98" fmla="*/ 152 w 152"/>
                <a:gd name="T99" fmla="*/ 88 h 152"/>
                <a:gd name="T100" fmla="*/ 47 w 152"/>
                <a:gd name="T101" fmla="*/ 76 h 152"/>
                <a:gd name="T102" fmla="*/ 105 w 152"/>
                <a:gd name="T103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2" h="152">
                  <a:moveTo>
                    <a:pt x="152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37" y="62"/>
                    <a:pt x="130" y="55"/>
                    <a:pt x="130" y="46"/>
                  </a:cubicBezTo>
                  <a:cubicBezTo>
                    <a:pt x="130" y="42"/>
                    <a:pt x="131" y="39"/>
                    <a:pt x="133" y="36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9" y="23"/>
                    <a:pt x="99" y="23"/>
                    <a:pt x="93" y="16"/>
                  </a:cubicBezTo>
                  <a:cubicBezTo>
                    <a:pt x="90" y="14"/>
                    <a:pt x="89" y="10"/>
                    <a:pt x="88" y="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15"/>
                    <a:pt x="55" y="22"/>
                    <a:pt x="46" y="22"/>
                  </a:cubicBezTo>
                  <a:cubicBezTo>
                    <a:pt x="42" y="22"/>
                    <a:pt x="39" y="21"/>
                    <a:pt x="36" y="19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3" y="43"/>
                    <a:pt x="23" y="53"/>
                    <a:pt x="16" y="59"/>
                  </a:cubicBezTo>
                  <a:cubicBezTo>
                    <a:pt x="14" y="62"/>
                    <a:pt x="10" y="63"/>
                    <a:pt x="7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5" y="90"/>
                    <a:pt x="22" y="97"/>
                    <a:pt x="22" y="106"/>
                  </a:cubicBezTo>
                  <a:cubicBezTo>
                    <a:pt x="22" y="110"/>
                    <a:pt x="21" y="113"/>
                    <a:pt x="19" y="116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43" y="129"/>
                    <a:pt x="53" y="129"/>
                    <a:pt x="59" y="136"/>
                  </a:cubicBezTo>
                  <a:cubicBezTo>
                    <a:pt x="62" y="138"/>
                    <a:pt x="63" y="142"/>
                    <a:pt x="64" y="145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1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90" y="137"/>
                    <a:pt x="97" y="130"/>
                    <a:pt x="106" y="130"/>
                  </a:cubicBezTo>
                  <a:cubicBezTo>
                    <a:pt x="110" y="130"/>
                    <a:pt x="113" y="131"/>
                    <a:pt x="116" y="133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9" y="109"/>
                    <a:pt x="129" y="99"/>
                    <a:pt x="136" y="93"/>
                  </a:cubicBezTo>
                  <a:cubicBezTo>
                    <a:pt x="138" y="90"/>
                    <a:pt x="142" y="89"/>
                    <a:pt x="145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lose/>
                  <a:moveTo>
                    <a:pt x="76" y="105"/>
                  </a:moveTo>
                  <a:cubicBezTo>
                    <a:pt x="60" y="105"/>
                    <a:pt x="47" y="92"/>
                    <a:pt x="47" y="76"/>
                  </a:cubicBezTo>
                  <a:cubicBezTo>
                    <a:pt x="47" y="60"/>
                    <a:pt x="60" y="47"/>
                    <a:pt x="76" y="47"/>
                  </a:cubicBezTo>
                  <a:cubicBezTo>
                    <a:pt x="92" y="47"/>
                    <a:pt x="105" y="60"/>
                    <a:pt x="105" y="76"/>
                  </a:cubicBezTo>
                  <a:cubicBezTo>
                    <a:pt x="105" y="92"/>
                    <a:pt x="92" y="105"/>
                    <a:pt x="76" y="105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05040" y="262407"/>
            <a:ext cx="481839" cy="483014"/>
            <a:chOff x="1676493" y="4503918"/>
            <a:chExt cx="481839" cy="483014"/>
          </a:xfrm>
        </p:grpSpPr>
        <p:sp>
          <p:nvSpPr>
            <p:cNvPr id="107" name="Oval 98"/>
            <p:cNvSpPr>
              <a:spLocks noChangeArrowheads="1"/>
            </p:cNvSpPr>
            <p:nvPr/>
          </p:nvSpPr>
          <p:spPr bwMode="auto">
            <a:xfrm>
              <a:off x="1676493" y="4503918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99"/>
            <p:cNvSpPr>
              <a:spLocks/>
            </p:cNvSpPr>
            <p:nvPr/>
          </p:nvSpPr>
          <p:spPr bwMode="auto">
            <a:xfrm>
              <a:off x="1799891" y="4647294"/>
              <a:ext cx="358441" cy="339638"/>
            </a:xfrm>
            <a:custGeom>
              <a:avLst/>
              <a:gdLst>
                <a:gd name="T0" fmla="*/ 56 w 190"/>
                <a:gd name="T1" fmla="*/ 180 h 180"/>
                <a:gd name="T2" fmla="*/ 62 w 190"/>
                <a:gd name="T3" fmla="*/ 180 h 180"/>
                <a:gd name="T4" fmla="*/ 190 w 190"/>
                <a:gd name="T5" fmla="*/ 64 h 180"/>
                <a:gd name="T6" fmla="*/ 126 w 190"/>
                <a:gd name="T7" fmla="*/ 0 h 180"/>
                <a:gd name="T8" fmla="*/ 0 w 190"/>
                <a:gd name="T9" fmla="*/ 125 h 180"/>
                <a:gd name="T10" fmla="*/ 56 w 190"/>
                <a:gd name="T1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56" y="180"/>
                  </a:moveTo>
                  <a:cubicBezTo>
                    <a:pt x="58" y="180"/>
                    <a:pt x="60" y="180"/>
                    <a:pt x="62" y="180"/>
                  </a:cubicBezTo>
                  <a:cubicBezTo>
                    <a:pt x="129" y="180"/>
                    <a:pt x="184" y="129"/>
                    <a:pt x="190" y="64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56" y="18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100"/>
            <p:cNvSpPr>
              <a:spLocks/>
            </p:cNvSpPr>
            <p:nvPr/>
          </p:nvSpPr>
          <p:spPr bwMode="auto">
            <a:xfrm>
              <a:off x="1783438" y="4612038"/>
              <a:ext cx="286753" cy="286753"/>
            </a:xfrm>
            <a:custGeom>
              <a:avLst/>
              <a:gdLst>
                <a:gd name="T0" fmla="*/ 17 w 152"/>
                <a:gd name="T1" fmla="*/ 152 h 152"/>
                <a:gd name="T2" fmla="*/ 58 w 152"/>
                <a:gd name="T3" fmla="*/ 111 h 152"/>
                <a:gd name="T4" fmla="*/ 91 w 152"/>
                <a:gd name="T5" fmla="*/ 122 h 152"/>
                <a:gd name="T6" fmla="*/ 152 w 152"/>
                <a:gd name="T7" fmla="*/ 61 h 152"/>
                <a:gd name="T8" fmla="*/ 91 w 152"/>
                <a:gd name="T9" fmla="*/ 0 h 152"/>
                <a:gd name="T10" fmla="*/ 31 w 152"/>
                <a:gd name="T11" fmla="*/ 61 h 152"/>
                <a:gd name="T12" fmla="*/ 41 w 152"/>
                <a:gd name="T13" fmla="*/ 94 h 152"/>
                <a:gd name="T14" fmla="*/ 0 w 152"/>
                <a:gd name="T15" fmla="*/ 135 h 152"/>
                <a:gd name="T16" fmla="*/ 17 w 152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2">
                  <a:moveTo>
                    <a:pt x="17" y="152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67" y="118"/>
                    <a:pt x="79" y="122"/>
                    <a:pt x="91" y="122"/>
                  </a:cubicBezTo>
                  <a:cubicBezTo>
                    <a:pt x="125" y="122"/>
                    <a:pt x="152" y="94"/>
                    <a:pt x="152" y="61"/>
                  </a:cubicBezTo>
                  <a:cubicBezTo>
                    <a:pt x="152" y="27"/>
                    <a:pt x="125" y="0"/>
                    <a:pt x="91" y="0"/>
                  </a:cubicBezTo>
                  <a:cubicBezTo>
                    <a:pt x="58" y="0"/>
                    <a:pt x="31" y="27"/>
                    <a:pt x="31" y="61"/>
                  </a:cubicBezTo>
                  <a:cubicBezTo>
                    <a:pt x="31" y="73"/>
                    <a:pt x="34" y="85"/>
                    <a:pt x="41" y="94"/>
                  </a:cubicBezTo>
                  <a:cubicBezTo>
                    <a:pt x="0" y="135"/>
                    <a:pt x="0" y="135"/>
                    <a:pt x="0" y="135"/>
                  </a:cubicBezTo>
                  <a:lnTo>
                    <a:pt x="17" y="152"/>
                  </a:lnTo>
                  <a:close/>
                </a:path>
              </a:pathLst>
            </a:cu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Oval 101"/>
            <p:cNvSpPr>
              <a:spLocks noChangeArrowheads="1"/>
            </p:cNvSpPr>
            <p:nvPr/>
          </p:nvSpPr>
          <p:spPr bwMode="auto">
            <a:xfrm>
              <a:off x="1873930" y="4643769"/>
              <a:ext cx="164530" cy="164530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394324" y="251821"/>
            <a:ext cx="481839" cy="483014"/>
            <a:chOff x="169864" y="4503918"/>
            <a:chExt cx="481839" cy="483014"/>
          </a:xfrm>
        </p:grpSpPr>
        <p:sp>
          <p:nvSpPr>
            <p:cNvPr id="112" name="Oval 107"/>
            <p:cNvSpPr>
              <a:spLocks noChangeArrowheads="1"/>
            </p:cNvSpPr>
            <p:nvPr/>
          </p:nvSpPr>
          <p:spPr bwMode="auto">
            <a:xfrm>
              <a:off x="169864" y="4503918"/>
              <a:ext cx="481839" cy="483014"/>
            </a:xfrm>
            <a:prstGeom prst="ellipse">
              <a:avLst/>
            </a:prstGeom>
            <a:solidFill>
              <a:srgbClr val="AFD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292087" y="4641418"/>
              <a:ext cx="358441" cy="345514"/>
            </a:xfrm>
            <a:custGeom>
              <a:avLst/>
              <a:gdLst>
                <a:gd name="T0" fmla="*/ 45 w 190"/>
                <a:gd name="T1" fmla="*/ 24 h 183"/>
                <a:gd name="T2" fmla="*/ 0 w 190"/>
                <a:gd name="T3" fmla="*/ 70 h 183"/>
                <a:gd name="T4" fmla="*/ 28 w 190"/>
                <a:gd name="T5" fmla="*/ 97 h 183"/>
                <a:gd name="T6" fmla="*/ 10 w 190"/>
                <a:gd name="T7" fmla="*/ 117 h 183"/>
                <a:gd name="T8" fmla="*/ 76 w 190"/>
                <a:gd name="T9" fmla="*/ 183 h 183"/>
                <a:gd name="T10" fmla="*/ 190 w 190"/>
                <a:gd name="T11" fmla="*/ 74 h 183"/>
                <a:gd name="T12" fmla="*/ 116 w 190"/>
                <a:gd name="T13" fmla="*/ 0 h 183"/>
                <a:gd name="T14" fmla="*/ 71 w 190"/>
                <a:gd name="T15" fmla="*/ 49 h 183"/>
                <a:gd name="T16" fmla="*/ 45 w 190"/>
                <a:gd name="T17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83">
                  <a:moveTo>
                    <a:pt x="45" y="24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135" y="177"/>
                    <a:pt x="181" y="131"/>
                    <a:pt x="190" y="74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1" y="49"/>
                    <a:pt x="71" y="49"/>
                    <a:pt x="71" y="49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9CC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67407" y="4606162"/>
              <a:ext cx="286753" cy="168056"/>
            </a:xfrm>
            <a:custGeom>
              <a:avLst/>
              <a:gdLst>
                <a:gd name="T0" fmla="*/ 207 w 244"/>
                <a:gd name="T1" fmla="*/ 85 h 143"/>
                <a:gd name="T2" fmla="*/ 207 w 244"/>
                <a:gd name="T3" fmla="*/ 30 h 143"/>
                <a:gd name="T4" fmla="*/ 178 w 244"/>
                <a:gd name="T5" fmla="*/ 30 h 143"/>
                <a:gd name="T6" fmla="*/ 178 w 244"/>
                <a:gd name="T7" fmla="*/ 58 h 143"/>
                <a:gd name="T8" fmla="*/ 125 w 244"/>
                <a:gd name="T9" fmla="*/ 3 h 143"/>
                <a:gd name="T10" fmla="*/ 122 w 244"/>
                <a:gd name="T11" fmla="*/ 0 h 143"/>
                <a:gd name="T12" fmla="*/ 119 w 244"/>
                <a:gd name="T13" fmla="*/ 3 h 143"/>
                <a:gd name="T14" fmla="*/ 0 w 244"/>
                <a:gd name="T15" fmla="*/ 122 h 143"/>
                <a:gd name="T16" fmla="*/ 21 w 244"/>
                <a:gd name="T17" fmla="*/ 143 h 143"/>
                <a:gd name="T18" fmla="*/ 122 w 244"/>
                <a:gd name="T19" fmla="*/ 40 h 143"/>
                <a:gd name="T20" fmla="*/ 223 w 244"/>
                <a:gd name="T21" fmla="*/ 141 h 143"/>
                <a:gd name="T22" fmla="*/ 244 w 244"/>
                <a:gd name="T23" fmla="*/ 122 h 143"/>
                <a:gd name="T24" fmla="*/ 207 w 244"/>
                <a:gd name="T25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143">
                  <a:moveTo>
                    <a:pt x="207" y="85"/>
                  </a:moveTo>
                  <a:lnTo>
                    <a:pt x="207" y="30"/>
                  </a:lnTo>
                  <a:lnTo>
                    <a:pt x="178" y="30"/>
                  </a:lnTo>
                  <a:lnTo>
                    <a:pt x="178" y="58"/>
                  </a:lnTo>
                  <a:lnTo>
                    <a:pt x="125" y="3"/>
                  </a:lnTo>
                  <a:lnTo>
                    <a:pt x="122" y="0"/>
                  </a:lnTo>
                  <a:lnTo>
                    <a:pt x="119" y="3"/>
                  </a:lnTo>
                  <a:lnTo>
                    <a:pt x="0" y="122"/>
                  </a:lnTo>
                  <a:lnTo>
                    <a:pt x="21" y="143"/>
                  </a:lnTo>
                  <a:lnTo>
                    <a:pt x="122" y="40"/>
                  </a:lnTo>
                  <a:lnTo>
                    <a:pt x="223" y="141"/>
                  </a:lnTo>
                  <a:lnTo>
                    <a:pt x="244" y="122"/>
                  </a:lnTo>
                  <a:lnTo>
                    <a:pt x="207" y="85"/>
                  </a:lnTo>
                  <a:close/>
                </a:path>
              </a:pathLst>
            </a:cu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10890" y="4653170"/>
              <a:ext cx="199787" cy="209189"/>
            </a:xfrm>
            <a:custGeom>
              <a:avLst/>
              <a:gdLst>
                <a:gd name="T0" fmla="*/ 85 w 170"/>
                <a:gd name="T1" fmla="*/ 0 h 178"/>
                <a:gd name="T2" fmla="*/ 85 w 170"/>
                <a:gd name="T3" fmla="*/ 0 h 178"/>
                <a:gd name="T4" fmla="*/ 0 w 170"/>
                <a:gd name="T5" fmla="*/ 85 h 178"/>
                <a:gd name="T6" fmla="*/ 0 w 170"/>
                <a:gd name="T7" fmla="*/ 178 h 178"/>
                <a:gd name="T8" fmla="*/ 170 w 170"/>
                <a:gd name="T9" fmla="*/ 178 h 178"/>
                <a:gd name="T10" fmla="*/ 170 w 170"/>
                <a:gd name="T11" fmla="*/ 85 h 178"/>
                <a:gd name="T12" fmla="*/ 85 w 170"/>
                <a:gd name="T13" fmla="*/ 0 h 178"/>
                <a:gd name="T14" fmla="*/ 85 w 170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8">
                  <a:moveTo>
                    <a:pt x="85" y="0"/>
                  </a:moveTo>
                  <a:lnTo>
                    <a:pt x="85" y="0"/>
                  </a:lnTo>
                  <a:lnTo>
                    <a:pt x="0" y="85"/>
                  </a:lnTo>
                  <a:lnTo>
                    <a:pt x="0" y="178"/>
                  </a:lnTo>
                  <a:lnTo>
                    <a:pt x="170" y="178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55975" y="262544"/>
            <a:ext cx="478796" cy="478796"/>
            <a:chOff x="5317532" y="4454110"/>
            <a:chExt cx="478796" cy="478796"/>
          </a:xfrm>
        </p:grpSpPr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5317532" y="4454110"/>
              <a:ext cx="478796" cy="478796"/>
            </a:xfrm>
            <a:prstGeom prst="ellipse">
              <a:avLst/>
            </a:prstGeom>
            <a:solidFill>
              <a:srgbClr val="7DC0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48"/>
            <p:cNvSpPr>
              <a:spLocks/>
            </p:cNvSpPr>
            <p:nvPr/>
          </p:nvSpPr>
          <p:spPr bwMode="auto">
            <a:xfrm>
              <a:off x="5441319" y="4556876"/>
              <a:ext cx="342164" cy="376030"/>
            </a:xfrm>
            <a:custGeom>
              <a:avLst/>
              <a:gdLst>
                <a:gd name="T0" fmla="*/ 183 w 183"/>
                <a:gd name="T1" fmla="*/ 114 h 201"/>
                <a:gd name="T2" fmla="*/ 70 w 183"/>
                <a:gd name="T3" fmla="*/ 0 h 201"/>
                <a:gd name="T4" fmla="*/ 68 w 183"/>
                <a:gd name="T5" fmla="*/ 5 h 201"/>
                <a:gd name="T6" fmla="*/ 62 w 183"/>
                <a:gd name="T7" fmla="*/ 0 h 201"/>
                <a:gd name="T8" fmla="*/ 51 w 183"/>
                <a:gd name="T9" fmla="*/ 10 h 201"/>
                <a:gd name="T10" fmla="*/ 61 w 183"/>
                <a:gd name="T11" fmla="*/ 20 h 201"/>
                <a:gd name="T12" fmla="*/ 16 w 183"/>
                <a:gd name="T13" fmla="*/ 124 h 201"/>
                <a:gd name="T14" fmla="*/ 0 w 183"/>
                <a:gd name="T15" fmla="*/ 136 h 201"/>
                <a:gd name="T16" fmla="*/ 65 w 183"/>
                <a:gd name="T17" fmla="*/ 201 h 201"/>
                <a:gd name="T18" fmla="*/ 183 w 183"/>
                <a:gd name="T19" fmla="*/ 11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201">
                  <a:moveTo>
                    <a:pt x="183" y="11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120" y="200"/>
                    <a:pt x="167" y="164"/>
                    <a:pt x="183" y="114"/>
                  </a:cubicBezTo>
                  <a:close/>
                </a:path>
              </a:pathLst>
            </a:custGeom>
            <a:solidFill>
              <a:srgbClr val="6DAD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5437815" y="4792770"/>
              <a:ext cx="239398" cy="21020"/>
            </a:xfrm>
            <a:custGeom>
              <a:avLst/>
              <a:gdLst>
                <a:gd name="T0" fmla="*/ 122 w 128"/>
                <a:gd name="T1" fmla="*/ 0 h 11"/>
                <a:gd name="T2" fmla="*/ 6 w 128"/>
                <a:gd name="T3" fmla="*/ 0 h 11"/>
                <a:gd name="T4" fmla="*/ 0 w 128"/>
                <a:gd name="T5" fmla="*/ 5 h 11"/>
                <a:gd name="T6" fmla="*/ 6 w 128"/>
                <a:gd name="T7" fmla="*/ 11 h 11"/>
                <a:gd name="T8" fmla="*/ 122 w 128"/>
                <a:gd name="T9" fmla="*/ 11 h 11"/>
                <a:gd name="T10" fmla="*/ 128 w 128"/>
                <a:gd name="T11" fmla="*/ 5 h 11"/>
                <a:gd name="T12" fmla="*/ 122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5" y="11"/>
                    <a:pt x="128" y="9"/>
                    <a:pt x="128" y="5"/>
                  </a:cubicBezTo>
                  <a:cubicBezTo>
                    <a:pt x="128" y="2"/>
                    <a:pt x="125" y="0"/>
                    <a:pt x="122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50"/>
            <p:cNvSpPr>
              <a:spLocks/>
            </p:cNvSpPr>
            <p:nvPr/>
          </p:nvSpPr>
          <p:spPr bwMode="auto">
            <a:xfrm>
              <a:off x="5534742" y="4813791"/>
              <a:ext cx="44376" cy="22188"/>
            </a:xfrm>
            <a:custGeom>
              <a:avLst/>
              <a:gdLst>
                <a:gd name="T0" fmla="*/ 12 w 24"/>
                <a:gd name="T1" fmla="*/ 12 h 12"/>
                <a:gd name="T2" fmla="*/ 24 w 24"/>
                <a:gd name="T3" fmla="*/ 0 h 12"/>
                <a:gd name="T4" fmla="*/ 0 w 24"/>
                <a:gd name="T5" fmla="*/ 0 h 12"/>
                <a:gd name="T6" fmla="*/ 12 w 2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12" y="12"/>
                  </a:moveTo>
                  <a:cubicBezTo>
                    <a:pt x="18" y="12"/>
                    <a:pt x="24" y="7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2"/>
                    <a:pt x="12" y="12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5465842" y="4551037"/>
              <a:ext cx="183344" cy="216042"/>
            </a:xfrm>
            <a:custGeom>
              <a:avLst/>
              <a:gdLst>
                <a:gd name="T0" fmla="*/ 90 w 98"/>
                <a:gd name="T1" fmla="*/ 84 h 115"/>
                <a:gd name="T2" fmla="*/ 90 w 98"/>
                <a:gd name="T3" fmla="*/ 76 h 115"/>
                <a:gd name="T4" fmla="*/ 90 w 98"/>
                <a:gd name="T5" fmla="*/ 76 h 115"/>
                <a:gd name="T6" fmla="*/ 90 w 98"/>
                <a:gd name="T7" fmla="*/ 46 h 115"/>
                <a:gd name="T8" fmla="*/ 61 w 98"/>
                <a:gd name="T9" fmla="*/ 26 h 115"/>
                <a:gd name="T10" fmla="*/ 61 w 98"/>
                <a:gd name="T11" fmla="*/ 13 h 115"/>
                <a:gd name="T12" fmla="*/ 49 w 98"/>
                <a:gd name="T13" fmla="*/ 0 h 115"/>
                <a:gd name="T14" fmla="*/ 37 w 98"/>
                <a:gd name="T15" fmla="*/ 13 h 115"/>
                <a:gd name="T16" fmla="*/ 37 w 98"/>
                <a:gd name="T17" fmla="*/ 13 h 115"/>
                <a:gd name="T18" fmla="*/ 37 w 98"/>
                <a:gd name="T19" fmla="*/ 26 h 115"/>
                <a:gd name="T20" fmla="*/ 8 w 98"/>
                <a:gd name="T21" fmla="*/ 46 h 115"/>
                <a:gd name="T22" fmla="*/ 8 w 98"/>
                <a:gd name="T23" fmla="*/ 76 h 115"/>
                <a:gd name="T24" fmla="*/ 8 w 98"/>
                <a:gd name="T25" fmla="*/ 84 h 115"/>
                <a:gd name="T26" fmla="*/ 0 w 98"/>
                <a:gd name="T27" fmla="*/ 115 h 115"/>
                <a:gd name="T28" fmla="*/ 98 w 98"/>
                <a:gd name="T29" fmla="*/ 115 h 115"/>
                <a:gd name="T30" fmla="*/ 90 w 98"/>
                <a:gd name="T31" fmla="*/ 84 h 115"/>
                <a:gd name="T32" fmla="*/ 49 w 98"/>
                <a:gd name="T33" fmla="*/ 19 h 115"/>
                <a:gd name="T34" fmla="*/ 43 w 98"/>
                <a:gd name="T35" fmla="*/ 13 h 115"/>
                <a:gd name="T36" fmla="*/ 49 w 98"/>
                <a:gd name="T37" fmla="*/ 7 h 115"/>
                <a:gd name="T38" fmla="*/ 55 w 98"/>
                <a:gd name="T39" fmla="*/ 13 h 115"/>
                <a:gd name="T40" fmla="*/ 49 w 98"/>
                <a:gd name="T41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15">
                  <a:moveTo>
                    <a:pt x="90" y="84"/>
                  </a:move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37"/>
                    <a:pt x="77" y="29"/>
                    <a:pt x="61" y="2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6"/>
                    <a:pt x="55" y="0"/>
                    <a:pt x="49" y="0"/>
                  </a:cubicBezTo>
                  <a:cubicBezTo>
                    <a:pt x="43" y="0"/>
                    <a:pt x="37" y="6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1" y="29"/>
                    <a:pt x="8" y="37"/>
                    <a:pt x="8" y="4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5"/>
                    <a:pt x="5" y="106"/>
                    <a:pt x="0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3" y="106"/>
                    <a:pt x="90" y="95"/>
                    <a:pt x="90" y="84"/>
                  </a:cubicBezTo>
                  <a:close/>
                  <a:moveTo>
                    <a:pt x="49" y="19"/>
                  </a:moveTo>
                  <a:cubicBezTo>
                    <a:pt x="46" y="19"/>
                    <a:pt x="43" y="16"/>
                    <a:pt x="43" y="13"/>
                  </a:cubicBezTo>
                  <a:cubicBezTo>
                    <a:pt x="43" y="9"/>
                    <a:pt x="46" y="7"/>
                    <a:pt x="49" y="7"/>
                  </a:cubicBezTo>
                  <a:cubicBezTo>
                    <a:pt x="52" y="7"/>
                    <a:pt x="55" y="9"/>
                    <a:pt x="55" y="13"/>
                  </a:cubicBezTo>
                  <a:cubicBezTo>
                    <a:pt x="55" y="16"/>
                    <a:pt x="52" y="19"/>
                    <a:pt x="49" y="19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52"/>
            <p:cNvSpPr>
              <a:spLocks/>
            </p:cNvSpPr>
            <p:nvPr/>
          </p:nvSpPr>
          <p:spPr bwMode="auto">
            <a:xfrm>
              <a:off x="5454164" y="4767079"/>
              <a:ext cx="205532" cy="25692"/>
            </a:xfrm>
            <a:custGeom>
              <a:avLst/>
              <a:gdLst>
                <a:gd name="T0" fmla="*/ 176 w 176"/>
                <a:gd name="T1" fmla="*/ 22 h 22"/>
                <a:gd name="T2" fmla="*/ 0 w 176"/>
                <a:gd name="T3" fmla="*/ 22 h 22"/>
                <a:gd name="T4" fmla="*/ 10 w 176"/>
                <a:gd name="T5" fmla="*/ 0 h 22"/>
                <a:gd name="T6" fmla="*/ 167 w 176"/>
                <a:gd name="T7" fmla="*/ 0 h 22"/>
                <a:gd name="T8" fmla="*/ 176 w 17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">
                  <a:moveTo>
                    <a:pt x="176" y="22"/>
                  </a:moveTo>
                  <a:lnTo>
                    <a:pt x="0" y="22"/>
                  </a:lnTo>
                  <a:lnTo>
                    <a:pt x="10" y="0"/>
                  </a:lnTo>
                  <a:lnTo>
                    <a:pt x="167" y="0"/>
                  </a:lnTo>
                  <a:lnTo>
                    <a:pt x="176" y="22"/>
                  </a:ln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576593" y="251821"/>
            <a:ext cx="481839" cy="483015"/>
            <a:chOff x="6203432" y="2240449"/>
            <a:chExt cx="481839" cy="483015"/>
          </a:xfrm>
        </p:grpSpPr>
        <p:sp>
          <p:nvSpPr>
            <p:cNvPr id="124" name="Oval 225"/>
            <p:cNvSpPr>
              <a:spLocks noChangeArrowheads="1"/>
            </p:cNvSpPr>
            <p:nvPr/>
          </p:nvSpPr>
          <p:spPr bwMode="auto">
            <a:xfrm>
              <a:off x="6203432" y="2240449"/>
              <a:ext cx="481839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226"/>
            <p:cNvSpPr>
              <a:spLocks/>
            </p:cNvSpPr>
            <p:nvPr/>
          </p:nvSpPr>
          <p:spPr bwMode="auto">
            <a:xfrm>
              <a:off x="6303325" y="2347394"/>
              <a:ext cx="381946" cy="376070"/>
            </a:xfrm>
            <a:custGeom>
              <a:avLst/>
              <a:gdLst>
                <a:gd name="T0" fmla="*/ 135 w 203"/>
                <a:gd name="T1" fmla="*/ 0 h 199"/>
                <a:gd name="T2" fmla="*/ 109 w 203"/>
                <a:gd name="T3" fmla="*/ 33 h 199"/>
                <a:gd name="T4" fmla="*/ 82 w 203"/>
                <a:gd name="T5" fmla="*/ 6 h 199"/>
                <a:gd name="T6" fmla="*/ 32 w 203"/>
                <a:gd name="T7" fmla="*/ 29 h 199"/>
                <a:gd name="T8" fmla="*/ 0 w 203"/>
                <a:gd name="T9" fmla="*/ 88 h 199"/>
                <a:gd name="T10" fmla="*/ 37 w 203"/>
                <a:gd name="T11" fmla="*/ 124 h 199"/>
                <a:gd name="T12" fmla="*/ 15 w 203"/>
                <a:gd name="T13" fmla="*/ 152 h 199"/>
                <a:gd name="T14" fmla="*/ 62 w 203"/>
                <a:gd name="T15" fmla="*/ 198 h 199"/>
                <a:gd name="T16" fmla="*/ 75 w 203"/>
                <a:gd name="T17" fmla="*/ 199 h 199"/>
                <a:gd name="T18" fmla="*/ 203 w 203"/>
                <a:gd name="T19" fmla="*/ 71 h 199"/>
                <a:gd name="T20" fmla="*/ 203 w 203"/>
                <a:gd name="T21" fmla="*/ 68 h 199"/>
                <a:gd name="T22" fmla="*/ 135 w 203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99">
                  <a:moveTo>
                    <a:pt x="135" y="0"/>
                  </a:moveTo>
                  <a:cubicBezTo>
                    <a:pt x="109" y="33"/>
                    <a:pt x="109" y="33"/>
                    <a:pt x="109" y="33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1" y="199"/>
                    <a:pt x="75" y="199"/>
                  </a:cubicBezTo>
                  <a:cubicBezTo>
                    <a:pt x="146" y="199"/>
                    <a:pt x="203" y="142"/>
                    <a:pt x="203" y="71"/>
                  </a:cubicBezTo>
                  <a:cubicBezTo>
                    <a:pt x="203" y="70"/>
                    <a:pt x="203" y="69"/>
                    <a:pt x="203" y="6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227"/>
            <p:cNvSpPr>
              <a:spLocks/>
            </p:cNvSpPr>
            <p:nvPr/>
          </p:nvSpPr>
          <p:spPr bwMode="auto">
            <a:xfrm>
              <a:off x="6300975" y="2347394"/>
              <a:ext cx="256197" cy="165706"/>
            </a:xfrm>
            <a:custGeom>
              <a:avLst/>
              <a:gdLst>
                <a:gd name="T0" fmla="*/ 23 w 136"/>
                <a:gd name="T1" fmla="*/ 76 h 88"/>
                <a:gd name="T2" fmla="*/ 28 w 136"/>
                <a:gd name="T3" fmla="*/ 55 h 88"/>
                <a:gd name="T4" fmla="*/ 39 w 136"/>
                <a:gd name="T5" fmla="*/ 39 h 88"/>
                <a:gd name="T6" fmla="*/ 56 w 136"/>
                <a:gd name="T7" fmla="*/ 27 h 88"/>
                <a:gd name="T8" fmla="*/ 76 w 136"/>
                <a:gd name="T9" fmla="*/ 23 h 88"/>
                <a:gd name="T10" fmla="*/ 96 w 136"/>
                <a:gd name="T11" fmla="*/ 27 h 88"/>
                <a:gd name="T12" fmla="*/ 104 w 136"/>
                <a:gd name="T13" fmla="*/ 32 h 88"/>
                <a:gd name="T14" fmla="*/ 89 w 136"/>
                <a:gd name="T15" fmla="*/ 46 h 88"/>
                <a:gd name="T16" fmla="*/ 136 w 136"/>
                <a:gd name="T17" fmla="*/ 46 h 88"/>
                <a:gd name="T18" fmla="*/ 136 w 136"/>
                <a:gd name="T19" fmla="*/ 0 h 88"/>
                <a:gd name="T20" fmla="*/ 121 w 136"/>
                <a:gd name="T21" fmla="*/ 15 h 88"/>
                <a:gd name="T22" fmla="*/ 76 w 136"/>
                <a:gd name="T23" fmla="*/ 0 h 88"/>
                <a:gd name="T24" fmla="*/ 0 w 136"/>
                <a:gd name="T25" fmla="*/ 76 h 88"/>
                <a:gd name="T26" fmla="*/ 1 w 136"/>
                <a:gd name="T27" fmla="*/ 88 h 88"/>
                <a:gd name="T28" fmla="*/ 25 w 136"/>
                <a:gd name="T29" fmla="*/ 88 h 88"/>
                <a:gd name="T30" fmla="*/ 23 w 136"/>
                <a:gd name="T31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23" y="76"/>
                  </a:moveTo>
                  <a:cubicBezTo>
                    <a:pt x="23" y="69"/>
                    <a:pt x="25" y="62"/>
                    <a:pt x="28" y="55"/>
                  </a:cubicBezTo>
                  <a:cubicBezTo>
                    <a:pt x="30" y="49"/>
                    <a:pt x="34" y="44"/>
                    <a:pt x="39" y="39"/>
                  </a:cubicBezTo>
                  <a:cubicBezTo>
                    <a:pt x="44" y="34"/>
                    <a:pt x="49" y="30"/>
                    <a:pt x="56" y="27"/>
                  </a:cubicBezTo>
                  <a:cubicBezTo>
                    <a:pt x="62" y="25"/>
                    <a:pt x="69" y="23"/>
                    <a:pt x="76" y="23"/>
                  </a:cubicBezTo>
                  <a:cubicBezTo>
                    <a:pt x="83" y="23"/>
                    <a:pt x="90" y="25"/>
                    <a:pt x="96" y="27"/>
                  </a:cubicBezTo>
                  <a:cubicBezTo>
                    <a:pt x="99" y="29"/>
                    <a:pt x="102" y="30"/>
                    <a:pt x="104" y="32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08" y="6"/>
                    <a:pt x="93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80"/>
                    <a:pt x="0" y="84"/>
                    <a:pt x="1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4"/>
                    <a:pt x="23" y="80"/>
                    <a:pt x="23" y="76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228"/>
            <p:cNvSpPr>
              <a:spLocks/>
            </p:cNvSpPr>
            <p:nvPr/>
          </p:nvSpPr>
          <p:spPr bwMode="auto">
            <a:xfrm>
              <a:off x="6331530" y="2468441"/>
              <a:ext cx="256197" cy="165706"/>
            </a:xfrm>
            <a:custGeom>
              <a:avLst/>
              <a:gdLst>
                <a:gd name="T0" fmla="*/ 135 w 136"/>
                <a:gd name="T1" fmla="*/ 0 h 88"/>
                <a:gd name="T2" fmla="*/ 111 w 136"/>
                <a:gd name="T3" fmla="*/ 0 h 88"/>
                <a:gd name="T4" fmla="*/ 113 w 136"/>
                <a:gd name="T5" fmla="*/ 12 h 88"/>
                <a:gd name="T6" fmla="*/ 108 w 136"/>
                <a:gd name="T7" fmla="*/ 32 h 88"/>
                <a:gd name="T8" fmla="*/ 97 w 136"/>
                <a:gd name="T9" fmla="*/ 49 h 88"/>
                <a:gd name="T10" fmla="*/ 80 w 136"/>
                <a:gd name="T11" fmla="*/ 60 h 88"/>
                <a:gd name="T12" fmla="*/ 60 w 136"/>
                <a:gd name="T13" fmla="*/ 64 h 88"/>
                <a:gd name="T14" fmla="*/ 40 w 136"/>
                <a:gd name="T15" fmla="*/ 60 h 88"/>
                <a:gd name="T16" fmla="*/ 32 w 136"/>
                <a:gd name="T17" fmla="*/ 56 h 88"/>
                <a:gd name="T18" fmla="*/ 46 w 136"/>
                <a:gd name="T19" fmla="*/ 41 h 88"/>
                <a:gd name="T20" fmla="*/ 0 w 136"/>
                <a:gd name="T21" fmla="*/ 41 h 88"/>
                <a:gd name="T22" fmla="*/ 0 w 136"/>
                <a:gd name="T23" fmla="*/ 88 h 88"/>
                <a:gd name="T24" fmla="*/ 15 w 136"/>
                <a:gd name="T25" fmla="*/ 73 h 88"/>
                <a:gd name="T26" fmla="*/ 60 w 136"/>
                <a:gd name="T27" fmla="*/ 88 h 88"/>
                <a:gd name="T28" fmla="*/ 136 w 136"/>
                <a:gd name="T29" fmla="*/ 12 h 88"/>
                <a:gd name="T30" fmla="*/ 135 w 136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88">
                  <a:moveTo>
                    <a:pt x="135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4"/>
                    <a:pt x="113" y="8"/>
                    <a:pt x="113" y="12"/>
                  </a:cubicBezTo>
                  <a:cubicBezTo>
                    <a:pt x="113" y="19"/>
                    <a:pt x="111" y="26"/>
                    <a:pt x="108" y="32"/>
                  </a:cubicBezTo>
                  <a:cubicBezTo>
                    <a:pt x="106" y="39"/>
                    <a:pt x="102" y="44"/>
                    <a:pt x="97" y="49"/>
                  </a:cubicBezTo>
                  <a:cubicBezTo>
                    <a:pt x="92" y="54"/>
                    <a:pt x="87" y="58"/>
                    <a:pt x="80" y="60"/>
                  </a:cubicBezTo>
                  <a:cubicBezTo>
                    <a:pt x="74" y="63"/>
                    <a:pt x="67" y="64"/>
                    <a:pt x="60" y="64"/>
                  </a:cubicBezTo>
                  <a:cubicBezTo>
                    <a:pt x="53" y="64"/>
                    <a:pt x="46" y="63"/>
                    <a:pt x="40" y="60"/>
                  </a:cubicBezTo>
                  <a:cubicBezTo>
                    <a:pt x="37" y="59"/>
                    <a:pt x="34" y="58"/>
                    <a:pt x="32" y="5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27" y="82"/>
                    <a:pt x="43" y="88"/>
                    <a:pt x="60" y="88"/>
                  </a:cubicBezTo>
                  <a:cubicBezTo>
                    <a:pt x="102" y="88"/>
                    <a:pt x="136" y="54"/>
                    <a:pt x="136" y="12"/>
                  </a:cubicBezTo>
                  <a:cubicBezTo>
                    <a:pt x="136" y="8"/>
                    <a:pt x="136" y="4"/>
                    <a:pt x="135" y="0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>
          <a:xfrm>
            <a:off x="5077065" y="172472"/>
            <a:ext cx="2524755" cy="5598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1088547" y="124907"/>
            <a:ext cx="6621" cy="607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1309632" y="249334"/>
            <a:ext cx="483014" cy="483014"/>
            <a:chOff x="7711236" y="5258408"/>
            <a:chExt cx="483014" cy="483014"/>
          </a:xfrm>
        </p:grpSpPr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7711236" y="5258408"/>
              <a:ext cx="483014" cy="483014"/>
            </a:xfrm>
            <a:prstGeom prst="ellipse">
              <a:avLst/>
            </a:prstGeom>
            <a:solidFill>
              <a:srgbClr val="A49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7817005" y="5387681"/>
              <a:ext cx="377245" cy="353741"/>
            </a:xfrm>
            <a:custGeom>
              <a:avLst/>
              <a:gdLst>
                <a:gd name="T0" fmla="*/ 151 w 200"/>
                <a:gd name="T1" fmla="*/ 0 h 188"/>
                <a:gd name="T2" fmla="*/ 0 w 200"/>
                <a:gd name="T3" fmla="*/ 116 h 188"/>
                <a:gd name="T4" fmla="*/ 32 w 200"/>
                <a:gd name="T5" fmla="*/ 149 h 188"/>
                <a:gd name="T6" fmla="*/ 29 w 200"/>
                <a:gd name="T7" fmla="*/ 152 h 188"/>
                <a:gd name="T8" fmla="*/ 65 w 200"/>
                <a:gd name="T9" fmla="*/ 188 h 188"/>
                <a:gd name="T10" fmla="*/ 72 w 200"/>
                <a:gd name="T11" fmla="*/ 188 h 188"/>
                <a:gd name="T12" fmla="*/ 200 w 200"/>
                <a:gd name="T13" fmla="*/ 60 h 188"/>
                <a:gd name="T14" fmla="*/ 199 w 200"/>
                <a:gd name="T15" fmla="*/ 48 h 188"/>
                <a:gd name="T16" fmla="*/ 151 w 20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88">
                  <a:moveTo>
                    <a:pt x="151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8" y="188"/>
                    <a:pt x="70" y="188"/>
                    <a:pt x="72" y="188"/>
                  </a:cubicBezTo>
                  <a:cubicBezTo>
                    <a:pt x="143" y="188"/>
                    <a:pt x="200" y="131"/>
                    <a:pt x="200" y="60"/>
                  </a:cubicBezTo>
                  <a:cubicBezTo>
                    <a:pt x="200" y="56"/>
                    <a:pt x="200" y="52"/>
                    <a:pt x="199" y="4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rgbClr val="8D7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7817005" y="5387681"/>
              <a:ext cx="284403" cy="286753"/>
            </a:xfrm>
            <a:custGeom>
              <a:avLst/>
              <a:gdLst>
                <a:gd name="T0" fmla="*/ 242 w 242"/>
                <a:gd name="T1" fmla="*/ 0 h 244"/>
                <a:gd name="T2" fmla="*/ 0 w 242"/>
                <a:gd name="T3" fmla="*/ 0 h 244"/>
                <a:gd name="T4" fmla="*/ 0 w 242"/>
                <a:gd name="T5" fmla="*/ 186 h 244"/>
                <a:gd name="T6" fmla="*/ 47 w 242"/>
                <a:gd name="T7" fmla="*/ 186 h 244"/>
                <a:gd name="T8" fmla="*/ 47 w 242"/>
                <a:gd name="T9" fmla="*/ 244 h 244"/>
                <a:gd name="T10" fmla="*/ 138 w 242"/>
                <a:gd name="T11" fmla="*/ 186 h 244"/>
                <a:gd name="T12" fmla="*/ 242 w 242"/>
                <a:gd name="T13" fmla="*/ 186 h 244"/>
                <a:gd name="T14" fmla="*/ 242 w 242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244">
                  <a:moveTo>
                    <a:pt x="242" y="0"/>
                  </a:moveTo>
                  <a:lnTo>
                    <a:pt x="0" y="0"/>
                  </a:lnTo>
                  <a:lnTo>
                    <a:pt x="0" y="186"/>
                  </a:lnTo>
                  <a:lnTo>
                    <a:pt x="47" y="186"/>
                  </a:lnTo>
                  <a:lnTo>
                    <a:pt x="47" y="244"/>
                  </a:lnTo>
                  <a:lnTo>
                    <a:pt x="138" y="186"/>
                  </a:lnTo>
                  <a:lnTo>
                    <a:pt x="242" y="18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7875766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Oval 14"/>
            <p:cNvSpPr>
              <a:spLocks noChangeArrowheads="1"/>
            </p:cNvSpPr>
            <p:nvPr/>
          </p:nvSpPr>
          <p:spPr bwMode="auto">
            <a:xfrm>
              <a:off x="7938053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Oval 15"/>
            <p:cNvSpPr>
              <a:spLocks noChangeArrowheads="1"/>
            </p:cNvSpPr>
            <p:nvPr/>
          </p:nvSpPr>
          <p:spPr bwMode="auto">
            <a:xfrm>
              <a:off x="8000339" y="5479348"/>
              <a:ext cx="43483" cy="43483"/>
            </a:xfrm>
            <a:prstGeom prst="ellipse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100361" y="2210765"/>
            <a:ext cx="1657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33"/>
          <p:cNvSpPr>
            <a:spLocks/>
          </p:cNvSpPr>
          <p:nvPr/>
        </p:nvSpPr>
        <p:spPr bwMode="auto">
          <a:xfrm>
            <a:off x="442400" y="1074329"/>
            <a:ext cx="865775" cy="813050"/>
          </a:xfrm>
          <a:custGeom>
            <a:avLst/>
            <a:gdLst>
              <a:gd name="T0" fmla="*/ 152 w 152"/>
              <a:gd name="T1" fmla="*/ 151 h 151"/>
              <a:gd name="T2" fmla="*/ 152 w 152"/>
              <a:gd name="T3" fmla="*/ 135 h 151"/>
              <a:gd name="T4" fmla="*/ 140 w 152"/>
              <a:gd name="T5" fmla="*/ 119 h 151"/>
              <a:gd name="T6" fmla="*/ 140 w 152"/>
              <a:gd name="T7" fmla="*/ 119 h 151"/>
              <a:gd name="T8" fmla="*/ 99 w 152"/>
              <a:gd name="T9" fmla="*/ 99 h 151"/>
              <a:gd name="T10" fmla="*/ 101 w 152"/>
              <a:gd name="T11" fmla="*/ 85 h 151"/>
              <a:gd name="T12" fmla="*/ 104 w 152"/>
              <a:gd name="T13" fmla="*/ 80 h 151"/>
              <a:gd name="T14" fmla="*/ 104 w 152"/>
              <a:gd name="T15" fmla="*/ 80 h 151"/>
              <a:gd name="T16" fmla="*/ 104 w 152"/>
              <a:gd name="T17" fmla="*/ 80 h 151"/>
              <a:gd name="T18" fmla="*/ 115 w 152"/>
              <a:gd name="T19" fmla="*/ 42 h 151"/>
              <a:gd name="T20" fmla="*/ 76 w 152"/>
              <a:gd name="T21" fmla="*/ 0 h 151"/>
              <a:gd name="T22" fmla="*/ 76 w 152"/>
              <a:gd name="T23" fmla="*/ 0 h 151"/>
              <a:gd name="T24" fmla="*/ 76 w 152"/>
              <a:gd name="T25" fmla="*/ 0 h 151"/>
              <a:gd name="T26" fmla="*/ 76 w 152"/>
              <a:gd name="T27" fmla="*/ 0 h 151"/>
              <a:gd name="T28" fmla="*/ 76 w 152"/>
              <a:gd name="T29" fmla="*/ 0 h 151"/>
              <a:gd name="T30" fmla="*/ 37 w 152"/>
              <a:gd name="T31" fmla="*/ 42 h 151"/>
              <a:gd name="T32" fmla="*/ 48 w 152"/>
              <a:gd name="T33" fmla="*/ 80 h 151"/>
              <a:gd name="T34" fmla="*/ 48 w 152"/>
              <a:gd name="T35" fmla="*/ 80 h 151"/>
              <a:gd name="T36" fmla="*/ 48 w 152"/>
              <a:gd name="T37" fmla="*/ 80 h 151"/>
              <a:gd name="T38" fmla="*/ 51 w 152"/>
              <a:gd name="T39" fmla="*/ 85 h 151"/>
              <a:gd name="T40" fmla="*/ 53 w 152"/>
              <a:gd name="T41" fmla="*/ 99 h 151"/>
              <a:gd name="T42" fmla="*/ 12 w 152"/>
              <a:gd name="T43" fmla="*/ 119 h 151"/>
              <a:gd name="T44" fmla="*/ 12 w 152"/>
              <a:gd name="T45" fmla="*/ 119 h 151"/>
              <a:gd name="T46" fmla="*/ 0 w 152"/>
              <a:gd name="T47" fmla="*/ 135 h 151"/>
              <a:gd name="T48" fmla="*/ 0 w 152"/>
              <a:gd name="T49" fmla="*/ 151 h 151"/>
              <a:gd name="T50" fmla="*/ 152 w 152"/>
              <a:gd name="T51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" h="151">
                <a:moveTo>
                  <a:pt x="152" y="151"/>
                </a:moveTo>
                <a:cubicBezTo>
                  <a:pt x="152" y="135"/>
                  <a:pt x="152" y="135"/>
                  <a:pt x="152" y="135"/>
                </a:cubicBezTo>
                <a:cubicBezTo>
                  <a:pt x="152" y="128"/>
                  <a:pt x="147" y="121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9"/>
                  <a:pt x="104" y="110"/>
                  <a:pt x="99" y="99"/>
                </a:cubicBezTo>
                <a:cubicBezTo>
                  <a:pt x="96" y="95"/>
                  <a:pt x="99" y="89"/>
                  <a:pt x="101" y="85"/>
                </a:cubicBezTo>
                <a:cubicBezTo>
                  <a:pt x="102" y="83"/>
                  <a:pt x="103" y="82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0" y="71"/>
                  <a:pt x="115" y="58"/>
                  <a:pt x="115" y="42"/>
                </a:cubicBezTo>
                <a:cubicBezTo>
                  <a:pt x="116" y="19"/>
                  <a:pt x="9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4" y="0"/>
                  <a:pt x="36" y="19"/>
                  <a:pt x="37" y="42"/>
                </a:cubicBezTo>
                <a:cubicBezTo>
                  <a:pt x="37" y="58"/>
                  <a:pt x="42" y="71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2"/>
                  <a:pt x="50" y="83"/>
                  <a:pt x="51" y="85"/>
                </a:cubicBezTo>
                <a:cubicBezTo>
                  <a:pt x="53" y="89"/>
                  <a:pt x="56" y="95"/>
                  <a:pt x="53" y="99"/>
                </a:cubicBezTo>
                <a:cubicBezTo>
                  <a:pt x="48" y="110"/>
                  <a:pt x="13" y="119"/>
                  <a:pt x="12" y="119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5" y="121"/>
                  <a:pt x="0" y="128"/>
                  <a:pt x="0" y="135"/>
                </a:cubicBezTo>
                <a:cubicBezTo>
                  <a:pt x="0" y="151"/>
                  <a:pt x="0" y="151"/>
                  <a:pt x="0" y="151"/>
                </a:cubicBezTo>
                <a:lnTo>
                  <a:pt x="152" y="1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141600" y="238026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资源池</a:t>
            </a:r>
          </a:p>
        </p:txBody>
      </p:sp>
      <p:pic>
        <p:nvPicPr>
          <p:cNvPr id="154" name="图片 1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838" y="2498724"/>
            <a:ext cx="124673" cy="151119"/>
          </a:xfrm>
          <a:prstGeom prst="rect">
            <a:avLst/>
          </a:prstGeom>
        </p:spPr>
      </p:pic>
      <p:sp>
        <p:nvSpPr>
          <p:cNvPr id="156" name="文本框 155"/>
          <p:cNvSpPr txBox="1"/>
          <p:nvPr/>
        </p:nvSpPr>
        <p:spPr>
          <a:xfrm>
            <a:off x="141600" y="4688805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合同管理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141599" y="5113625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项目管理</a:t>
            </a:r>
          </a:p>
        </p:txBody>
      </p:sp>
      <p:pic>
        <p:nvPicPr>
          <p:cNvPr id="158" name="图片 1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169" y="4808560"/>
            <a:ext cx="124673" cy="151119"/>
          </a:xfrm>
          <a:prstGeom prst="rect">
            <a:avLst/>
          </a:prstGeom>
        </p:spPr>
      </p:pic>
      <p:pic>
        <p:nvPicPr>
          <p:cNvPr id="159" name="图片 1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168" y="5166079"/>
            <a:ext cx="124673" cy="151119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525315" y="2766886"/>
            <a:ext cx="717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音乐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525314" y="3056544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影视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25314" y="3337069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动漫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25313" y="3646853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美术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25312" y="3962727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文字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520900" y="4226739"/>
            <a:ext cx="136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戏剧</a:t>
            </a: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413" y="2808894"/>
            <a:ext cx="152400" cy="247650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1393" y="3077540"/>
            <a:ext cx="152400" cy="24765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3245" y="3367094"/>
            <a:ext cx="152400" cy="24765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3188" y="3667198"/>
            <a:ext cx="152400" cy="24765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7851" y="3991703"/>
            <a:ext cx="152400" cy="247650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3584" y="4256802"/>
            <a:ext cx="152400" cy="247650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019209379"/>
              </p:ext>
            </p:extLst>
          </p:nvPr>
        </p:nvGraphicFramePr>
        <p:xfrm>
          <a:off x="1992773" y="1134612"/>
          <a:ext cx="9239077" cy="95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矩形 2"/>
          <p:cNvSpPr/>
          <p:nvPr/>
        </p:nvSpPr>
        <p:spPr>
          <a:xfrm>
            <a:off x="2389698" y="1095285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94121" y="1074329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266033" y="1126972"/>
            <a:ext cx="6472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 smtClean="0">
                <a:ln/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992773" y="2224383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098207" y="238026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运营主体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69370" y="240689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515656" y="2402048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登记机构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5486819" y="2428681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831341" y="2415510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登记日期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802504" y="2442143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1992773" y="4055723"/>
            <a:ext cx="9678564" cy="32426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495818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重置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4" name="圆角矩形 193"/>
          <p:cNvSpPr/>
          <p:nvPr/>
        </p:nvSpPr>
        <p:spPr>
          <a:xfrm>
            <a:off x="9492626" y="6123008"/>
            <a:ext cx="775504" cy="2662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保存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5" name="圆角矩形 194"/>
          <p:cNvSpPr/>
          <p:nvPr/>
        </p:nvSpPr>
        <p:spPr>
          <a:xfrm>
            <a:off x="10502636" y="6123007"/>
            <a:ext cx="775504" cy="26621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提交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0" name="等腰三角形 159"/>
          <p:cNvSpPr/>
          <p:nvPr/>
        </p:nvSpPr>
        <p:spPr>
          <a:xfrm rot="10800000">
            <a:off x="3998634" y="2453885"/>
            <a:ext cx="218210" cy="159441"/>
          </a:xfrm>
          <a:prstGeom prst="triangle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185409" y="240542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委托机构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10156572" y="243205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107231" y="2929543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登记证号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3078394" y="2956176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118248" y="3483148"/>
            <a:ext cx="1174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登记证书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3089411" y="3509781"/>
            <a:ext cx="1209531" cy="2681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4007106" y="3518316"/>
            <a:ext cx="259097" cy="262441"/>
            <a:chOff x="5439172" y="2312430"/>
            <a:chExt cx="482247" cy="483420"/>
          </a:xfrm>
        </p:grpSpPr>
        <p:sp>
          <p:nvSpPr>
            <p:cNvPr id="91" name="Oval 331"/>
            <p:cNvSpPr>
              <a:spLocks noChangeArrowheads="1"/>
            </p:cNvSpPr>
            <p:nvPr/>
          </p:nvSpPr>
          <p:spPr bwMode="auto">
            <a:xfrm>
              <a:off x="5439172" y="2312430"/>
              <a:ext cx="482247" cy="483420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Freeform 332"/>
            <p:cNvSpPr>
              <a:spLocks/>
            </p:cNvSpPr>
            <p:nvPr/>
          </p:nvSpPr>
          <p:spPr bwMode="auto">
            <a:xfrm>
              <a:off x="5536560" y="2407471"/>
              <a:ext cx="371952" cy="388379"/>
            </a:xfrm>
            <a:custGeom>
              <a:avLst/>
              <a:gdLst>
                <a:gd name="T0" fmla="*/ 84 w 197"/>
                <a:gd name="T1" fmla="*/ 66 h 206"/>
                <a:gd name="T2" fmla="*/ 56 w 197"/>
                <a:gd name="T3" fmla="*/ 111 h 206"/>
                <a:gd name="T4" fmla="*/ 80 w 197"/>
                <a:gd name="T5" fmla="*/ 136 h 206"/>
                <a:gd name="T6" fmla="*/ 0 w 197"/>
                <a:gd name="T7" fmla="*/ 146 h 206"/>
                <a:gd name="T8" fmla="*/ 59 w 197"/>
                <a:gd name="T9" fmla="*/ 205 h 206"/>
                <a:gd name="T10" fmla="*/ 76 w 197"/>
                <a:gd name="T11" fmla="*/ 206 h 206"/>
                <a:gd name="T12" fmla="*/ 197 w 197"/>
                <a:gd name="T13" fmla="*/ 121 h 206"/>
                <a:gd name="T14" fmla="*/ 76 w 197"/>
                <a:gd name="T15" fmla="*/ 0 h 206"/>
                <a:gd name="T16" fmla="*/ 66 w 197"/>
                <a:gd name="T17" fmla="*/ 31 h 206"/>
                <a:gd name="T18" fmla="*/ 84 w 197"/>
                <a:gd name="T19" fmla="*/ 6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7" h="206">
                  <a:moveTo>
                    <a:pt x="84" y="66"/>
                  </a:moveTo>
                  <a:cubicBezTo>
                    <a:pt x="56" y="111"/>
                    <a:pt x="56" y="111"/>
                    <a:pt x="56" y="111"/>
                  </a:cubicBezTo>
                  <a:cubicBezTo>
                    <a:pt x="80" y="136"/>
                    <a:pt x="80" y="136"/>
                    <a:pt x="80" y="13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59" y="205"/>
                    <a:pt x="59" y="205"/>
                    <a:pt x="59" y="205"/>
                  </a:cubicBezTo>
                  <a:cubicBezTo>
                    <a:pt x="65" y="206"/>
                    <a:pt x="70" y="206"/>
                    <a:pt x="76" y="206"/>
                  </a:cubicBezTo>
                  <a:cubicBezTo>
                    <a:pt x="132" y="206"/>
                    <a:pt x="179" y="171"/>
                    <a:pt x="197" y="12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66" y="31"/>
                    <a:pt x="66" y="31"/>
                    <a:pt x="66" y="31"/>
                  </a:cubicBezTo>
                  <a:lnTo>
                    <a:pt x="84" y="66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3" name="Freeform 333"/>
            <p:cNvSpPr>
              <a:spLocks/>
            </p:cNvSpPr>
            <p:nvPr/>
          </p:nvSpPr>
          <p:spPr bwMode="auto">
            <a:xfrm>
              <a:off x="5536560" y="2616327"/>
              <a:ext cx="287471" cy="65708"/>
            </a:xfrm>
            <a:custGeom>
              <a:avLst/>
              <a:gdLst>
                <a:gd name="T0" fmla="*/ 218 w 245"/>
                <a:gd name="T1" fmla="*/ 0 h 56"/>
                <a:gd name="T2" fmla="*/ 218 w 245"/>
                <a:gd name="T3" fmla="*/ 29 h 56"/>
                <a:gd name="T4" fmla="*/ 28 w 245"/>
                <a:gd name="T5" fmla="*/ 29 h 56"/>
                <a:gd name="T6" fmla="*/ 28 w 245"/>
                <a:gd name="T7" fmla="*/ 0 h 56"/>
                <a:gd name="T8" fmla="*/ 0 w 245"/>
                <a:gd name="T9" fmla="*/ 0 h 56"/>
                <a:gd name="T10" fmla="*/ 0 w 245"/>
                <a:gd name="T11" fmla="*/ 56 h 56"/>
                <a:gd name="T12" fmla="*/ 245 w 245"/>
                <a:gd name="T13" fmla="*/ 56 h 56"/>
                <a:gd name="T14" fmla="*/ 245 w 245"/>
                <a:gd name="T15" fmla="*/ 0 h 56"/>
                <a:gd name="T16" fmla="*/ 218 w 245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56">
                  <a:moveTo>
                    <a:pt x="218" y="0"/>
                  </a:moveTo>
                  <a:lnTo>
                    <a:pt x="218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245" y="56"/>
                  </a:lnTo>
                  <a:lnTo>
                    <a:pt x="245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4" name="Freeform 334"/>
            <p:cNvSpPr>
              <a:spLocks/>
            </p:cNvSpPr>
            <p:nvPr/>
          </p:nvSpPr>
          <p:spPr bwMode="auto">
            <a:xfrm>
              <a:off x="5582321" y="2407471"/>
              <a:ext cx="195950" cy="208856"/>
            </a:xfrm>
            <a:custGeom>
              <a:avLst/>
              <a:gdLst>
                <a:gd name="T0" fmla="*/ 51 w 167"/>
                <a:gd name="T1" fmla="*/ 178 h 178"/>
                <a:gd name="T2" fmla="*/ 116 w 167"/>
                <a:gd name="T3" fmla="*/ 178 h 178"/>
                <a:gd name="T4" fmla="*/ 116 w 167"/>
                <a:gd name="T5" fmla="*/ 94 h 178"/>
                <a:gd name="T6" fmla="*/ 167 w 167"/>
                <a:gd name="T7" fmla="*/ 94 h 178"/>
                <a:gd name="T8" fmla="*/ 84 w 167"/>
                <a:gd name="T9" fmla="*/ 0 h 178"/>
                <a:gd name="T10" fmla="*/ 0 w 167"/>
                <a:gd name="T11" fmla="*/ 94 h 178"/>
                <a:gd name="T12" fmla="*/ 51 w 167"/>
                <a:gd name="T13" fmla="*/ 94 h 178"/>
                <a:gd name="T14" fmla="*/ 51 w 167"/>
                <a:gd name="T15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78">
                  <a:moveTo>
                    <a:pt x="51" y="178"/>
                  </a:moveTo>
                  <a:lnTo>
                    <a:pt x="116" y="178"/>
                  </a:lnTo>
                  <a:lnTo>
                    <a:pt x="116" y="94"/>
                  </a:lnTo>
                  <a:lnTo>
                    <a:pt x="167" y="94"/>
                  </a:lnTo>
                  <a:lnTo>
                    <a:pt x="84" y="0"/>
                  </a:lnTo>
                  <a:lnTo>
                    <a:pt x="0" y="94"/>
                  </a:lnTo>
                  <a:lnTo>
                    <a:pt x="51" y="94"/>
                  </a:lnTo>
                  <a:lnTo>
                    <a:pt x="51" y="178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95" name="内容占位符 3"/>
          <p:cNvPicPr>
            <a:picLocks noGrp="1" noChangeAspect="1"/>
          </p:cNvPicPr>
          <p:nvPr>
            <p:ph idx="1"/>
          </p:nvPr>
        </p:nvPicPr>
        <p:blipFill>
          <a:blip r:embed="rId12"/>
          <a:stretch>
            <a:fillRect/>
          </a:stretch>
        </p:blipFill>
        <p:spPr>
          <a:xfrm>
            <a:off x="3233366" y="1778961"/>
            <a:ext cx="7394430" cy="4351338"/>
          </a:xfrm>
          <a:prstGeom prst="rect">
            <a:avLst/>
          </a:prstGeom>
        </p:spPr>
      </p:pic>
      <p:grpSp>
        <p:nvGrpSpPr>
          <p:cNvPr id="135" name="组合 134"/>
          <p:cNvGrpSpPr/>
          <p:nvPr/>
        </p:nvGrpSpPr>
        <p:grpSpPr>
          <a:xfrm>
            <a:off x="9440325" y="261327"/>
            <a:ext cx="483015" cy="483014"/>
            <a:chOff x="6328312" y="4149002"/>
            <a:chExt cx="483015" cy="483014"/>
          </a:xfrm>
        </p:grpSpPr>
        <p:sp>
          <p:nvSpPr>
            <p:cNvPr id="136" name="Oval 70">
              <a:hlinkClick r:id="rId1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28312" y="4149002"/>
              <a:ext cx="483014" cy="483014"/>
            </a:xfrm>
            <a:prstGeom prst="ellipse">
              <a:avLst/>
            </a:prstGeom>
            <a:solidFill>
              <a:srgbClr val="DE6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 71"/>
            <p:cNvSpPr>
              <a:spLocks/>
            </p:cNvSpPr>
            <p:nvPr/>
          </p:nvSpPr>
          <p:spPr bwMode="auto">
            <a:xfrm>
              <a:off x="6424680" y="4275925"/>
              <a:ext cx="386647" cy="352565"/>
            </a:xfrm>
            <a:custGeom>
              <a:avLst/>
              <a:gdLst>
                <a:gd name="T0" fmla="*/ 101 w 205"/>
                <a:gd name="T1" fmla="*/ 187 h 187"/>
                <a:gd name="T2" fmla="*/ 205 w 205"/>
                <a:gd name="T3" fmla="*/ 68 h 187"/>
                <a:gd name="T4" fmla="*/ 136 w 205"/>
                <a:gd name="T5" fmla="*/ 0 h 187"/>
                <a:gd name="T6" fmla="*/ 0 w 205"/>
                <a:gd name="T7" fmla="*/ 86 h 187"/>
                <a:gd name="T8" fmla="*/ 101 w 205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87">
                  <a:moveTo>
                    <a:pt x="101" y="187"/>
                  </a:moveTo>
                  <a:cubicBezTo>
                    <a:pt x="158" y="176"/>
                    <a:pt x="201" y="128"/>
                    <a:pt x="205" y="68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01" y="187"/>
                  </a:lnTo>
                  <a:close/>
                </a:path>
              </a:pathLst>
            </a:custGeom>
            <a:solidFill>
              <a:srgbClr val="CC5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 72"/>
            <p:cNvSpPr>
              <a:spLocks/>
            </p:cNvSpPr>
            <p:nvPr/>
          </p:nvSpPr>
          <p:spPr bwMode="auto">
            <a:xfrm>
              <a:off x="6492842" y="4317058"/>
              <a:ext cx="118697" cy="164530"/>
            </a:xfrm>
            <a:custGeom>
              <a:avLst/>
              <a:gdLst>
                <a:gd name="T0" fmla="*/ 57 w 63"/>
                <a:gd name="T1" fmla="*/ 70 h 87"/>
                <a:gd name="T2" fmla="*/ 13 w 63"/>
                <a:gd name="T3" fmla="*/ 48 h 87"/>
                <a:gd name="T4" fmla="*/ 13 w 63"/>
                <a:gd name="T5" fmla="*/ 39 h 87"/>
                <a:gd name="T6" fmla="*/ 57 w 63"/>
                <a:gd name="T7" fmla="*/ 17 h 87"/>
                <a:gd name="T8" fmla="*/ 50 w 63"/>
                <a:gd name="T9" fmla="*/ 2 h 87"/>
                <a:gd name="T10" fmla="*/ 6 w 63"/>
                <a:gd name="T11" fmla="*/ 24 h 87"/>
                <a:gd name="T12" fmla="*/ 6 w 63"/>
                <a:gd name="T13" fmla="*/ 64 h 87"/>
                <a:gd name="T14" fmla="*/ 50 w 63"/>
                <a:gd name="T15" fmla="*/ 86 h 87"/>
                <a:gd name="T16" fmla="*/ 57 w 63"/>
                <a:gd name="T17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7">
                  <a:moveTo>
                    <a:pt x="57" y="70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7"/>
                    <a:pt x="14" y="41"/>
                    <a:pt x="13" y="3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63" y="23"/>
                    <a:pt x="49" y="0"/>
                    <a:pt x="50" y="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0" y="18"/>
                    <a:pt x="0" y="69"/>
                    <a:pt x="6" y="64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49" y="87"/>
                    <a:pt x="63" y="65"/>
                    <a:pt x="57" y="70"/>
                  </a:cubicBezTo>
                  <a:close/>
                </a:path>
              </a:pathLst>
            </a:custGeom>
            <a:solidFill>
              <a:srgbClr val="CCD0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Oval 73"/>
            <p:cNvSpPr>
              <a:spLocks noChangeArrowheads="1"/>
            </p:cNvSpPr>
            <p:nvPr/>
          </p:nvSpPr>
          <p:spPr bwMode="auto">
            <a:xfrm>
              <a:off x="6584509" y="4257122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Oval 74"/>
            <p:cNvSpPr>
              <a:spLocks noChangeArrowheads="1"/>
            </p:cNvSpPr>
            <p:nvPr/>
          </p:nvSpPr>
          <p:spPr bwMode="auto">
            <a:xfrm>
              <a:off x="6584509" y="4432229"/>
              <a:ext cx="109295" cy="111646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Oval 75"/>
            <p:cNvSpPr>
              <a:spLocks noChangeArrowheads="1"/>
            </p:cNvSpPr>
            <p:nvPr/>
          </p:nvSpPr>
          <p:spPr bwMode="auto">
            <a:xfrm>
              <a:off x="6409402" y="4345263"/>
              <a:ext cx="109295" cy="109295"/>
            </a:xfrm>
            <a:prstGeom prst="ellipse">
              <a:avLst/>
            </a:pr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" name="音频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4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5"/>
    </mc:Choice>
    <mc:Fallback>
      <p:transition spd="slow" advTm="16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1530</Words>
  <Application>Microsoft Office PowerPoint</Application>
  <PresentationFormat>宽屏</PresentationFormat>
  <Paragraphs>885</Paragraphs>
  <Slides>28</Slides>
  <Notes>0</Notes>
  <HiddenSlides>0</HiddenSlides>
  <MMClips>15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黑体</vt:lpstr>
      <vt:lpstr>Arial</vt:lpstr>
      <vt:lpstr>Calibri</vt:lpstr>
      <vt:lpstr>Office 主题​​</vt:lpstr>
      <vt:lpstr>大地知识产权管理系统 原型v1.0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刘超</dc:creator>
  <cp:lastModifiedBy>刘超</cp:lastModifiedBy>
  <cp:revision>39</cp:revision>
  <dcterms:created xsi:type="dcterms:W3CDTF">2018-02-03T05:45:17Z</dcterms:created>
  <dcterms:modified xsi:type="dcterms:W3CDTF">2018-02-03T11:19:52Z</dcterms:modified>
</cp:coreProperties>
</file>