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56" r:id="rId3"/>
    <p:sldId id="265" r:id="rId4"/>
    <p:sldId id="266" r:id="rId5"/>
    <p:sldId id="268" r:id="rId6"/>
    <p:sldId id="269" r:id="rId7"/>
    <p:sldId id="270" r:id="rId8"/>
    <p:sldId id="271" r:id="rId9"/>
    <p:sldId id="260" r:id="rId10"/>
    <p:sldId id="264" r:id="rId11"/>
    <p:sldId id="272" r:id="rId12"/>
    <p:sldId id="261" r:id="rId13"/>
    <p:sldId id="273" r:id="rId14"/>
    <p:sldId id="258" r:id="rId15"/>
    <p:sldId id="257" r:id="rId16"/>
    <p:sldId id="259" r:id="rId17"/>
    <p:sldId id="275" r:id="rId18"/>
    <p:sldId id="274" r:id="rId19"/>
    <p:sldId id="263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8" r:id="rId28"/>
    <p:sldId id="282" r:id="rId29"/>
    <p:sldId id="286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2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41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8F8FA-264E-4175-BBA3-386F691C1E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231E3-B299-4537-AB17-C85A79425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Jade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在前端开发中的应用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Jade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在前端开发中的应用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01C29F-3507-42D9-9F24-E11A0D561A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0671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33FD72E-D37D-4ACF-A22D-97F6102A41C7}" type="datetimeFigureOut">
              <a:rPr lang="zh-CN" altLang="en-US" smtClean="0"/>
              <a:pPr/>
              <a:t>2012/6/29</a:t>
            </a:fld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524328" y="116632"/>
            <a:ext cx="118762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92280" y="1052736"/>
            <a:ext cx="93610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12360" y="2276872"/>
            <a:ext cx="118762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Jade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7884368" y="5229200"/>
            <a:ext cx="118762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7884368" y="4509120"/>
            <a:ext cx="118762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页脚占位符 4"/>
          <p:cNvSpPr txBox="1">
            <a:spLocks/>
          </p:cNvSpPr>
          <p:nvPr userDrawn="1"/>
        </p:nvSpPr>
        <p:spPr>
          <a:xfrm>
            <a:off x="4607496" y="6448251"/>
            <a:ext cx="4501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Jade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less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在前端开发中的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应用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尹志翔 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http://zhixiang.in/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6" name="形状 15"/>
          <p:cNvCxnSpPr>
            <a:stCxn id="9" idx="2"/>
            <a:endCxn id="10" idx="0"/>
          </p:cNvCxnSpPr>
          <p:nvPr userDrawn="1"/>
        </p:nvCxnSpPr>
        <p:spPr>
          <a:xfrm rot="5400000">
            <a:off x="7587208" y="521804"/>
            <a:ext cx="504056" cy="5578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9" idx="2"/>
            <a:endCxn id="11" idx="0"/>
          </p:cNvCxnSpPr>
          <p:nvPr userDrawn="1"/>
        </p:nvCxnSpPr>
        <p:spPr>
          <a:xfrm rot="16200000" flipH="1">
            <a:off x="7398060" y="1268760"/>
            <a:ext cx="1728192" cy="288032"/>
          </a:xfrm>
          <a:prstGeom prst="curvedConnector3">
            <a:avLst>
              <a:gd name="adj1" fmla="val 886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2"/>
            <a:endCxn id="11" idx="1"/>
          </p:cNvCxnSpPr>
          <p:nvPr userDrawn="1"/>
        </p:nvCxnSpPr>
        <p:spPr>
          <a:xfrm rot="16200000" flipH="1">
            <a:off x="7182290" y="1862826"/>
            <a:ext cx="1008112" cy="2520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2" idx="0"/>
            <a:endCxn id="13" idx="2"/>
          </p:cNvCxnSpPr>
          <p:nvPr userDrawn="1"/>
        </p:nvCxnSpPr>
        <p:spPr>
          <a:xfrm rot="5400000" flipH="1" flipV="1">
            <a:off x="8334164" y="5085184"/>
            <a:ext cx="28803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1" idx="2"/>
            <a:endCxn id="13" idx="0"/>
          </p:cNvCxnSpPr>
          <p:nvPr userDrawn="1"/>
        </p:nvCxnSpPr>
        <p:spPr>
          <a:xfrm rot="16200000" flipH="1">
            <a:off x="7542076" y="3573016"/>
            <a:ext cx="1800200" cy="7200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心形 23"/>
          <p:cNvSpPr/>
          <p:nvPr userDrawn="1"/>
        </p:nvSpPr>
        <p:spPr>
          <a:xfrm>
            <a:off x="8316416" y="3501008"/>
            <a:ext cx="216024" cy="216024"/>
          </a:xfrm>
          <a:prstGeom prst="hea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 userDrawn="1"/>
        </p:nvSpPr>
        <p:spPr>
          <a:xfrm>
            <a:off x="8244408" y="1556792"/>
            <a:ext cx="792088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HAML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曲线连接符 60"/>
          <p:cNvCxnSpPr>
            <a:stCxn id="58" idx="2"/>
            <a:endCxn id="11" idx="0"/>
          </p:cNvCxnSpPr>
          <p:nvPr userDrawn="1"/>
        </p:nvCxnSpPr>
        <p:spPr>
          <a:xfrm rot="5400000">
            <a:off x="8379296" y="2015716"/>
            <a:ext cx="288032" cy="2342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archive.org/web/19971210220609/http:/www.w3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/index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ess.cnodejs.net/tools" TargetMode="External"/><Relationship Id="rId2" Type="http://schemas.openxmlformats.org/officeDocument/2006/relationships/hyperlink" Target="https://github.com/search?q=less+css&amp;repo=&amp;langOverride=&amp;start_value=1&amp;type=Repositories&amp;language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esscss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9.io/tangzx/layerssss_github_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8000" dirty="0" smtClean="0"/>
              <a:t>Jade</a:t>
            </a:r>
            <a:r>
              <a:rPr lang="zh-CN" altLang="en-US" dirty="0" smtClean="0"/>
              <a:t>和</a:t>
            </a:r>
            <a:r>
              <a:rPr lang="en-US" altLang="zh-CN" sz="6700" dirty="0" smtClean="0"/>
              <a:t>less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前端开发中的应用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尹志翔</a:t>
            </a:r>
            <a:endParaRPr lang="zh-CN" altLang="en-US" dirty="0"/>
          </a:p>
        </p:txBody>
      </p:sp>
      <p:pic>
        <p:nvPicPr>
          <p:cNvPr id="1026" name="Picture 2" descr="C:\Users\tangzx\Documents\GitHub\layerssss.github.com\jadeless\me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717032"/>
            <a:ext cx="1296144" cy="1875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一个为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而生的模</a:t>
            </a:r>
            <a:r>
              <a:rPr lang="zh-CN" altLang="en-US" dirty="0" smtClean="0"/>
              <a:t>版引擎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7405265" cy="497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HAML</a:t>
            </a:r>
            <a:r>
              <a:rPr lang="zh-CN" altLang="en-US" dirty="0" smtClean="0"/>
              <a:t>的衍生品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HAML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Ruby</a:t>
            </a:r>
          </a:p>
          <a:p>
            <a:pPr lvl="1"/>
            <a:r>
              <a:rPr lang="en-US" altLang="zh-CN" sz="2400" dirty="0" smtClean="0"/>
              <a:t>ERB</a:t>
            </a:r>
            <a:r>
              <a:rPr lang="zh-CN" altLang="en-US" sz="2400" dirty="0" smtClean="0"/>
              <a:t>来自</a:t>
            </a:r>
            <a:r>
              <a:rPr lang="en-US" altLang="zh-CN" sz="2400" dirty="0" smtClean="0"/>
              <a:t>Rails(</a:t>
            </a:r>
            <a:r>
              <a:rPr lang="zh-CN" altLang="en-US" sz="2400" dirty="0" smtClean="0"/>
              <a:t>一个基于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当</a:t>
            </a:r>
            <a:r>
              <a:rPr lang="en-US" altLang="zh-CN" sz="2400" dirty="0" smtClean="0"/>
              <a:t>Ruby---</a:t>
            </a:r>
            <a:r>
              <a:rPr lang="zh-CN" altLang="en-US" sz="2400" dirty="0" smtClean="0"/>
              <a:t>一个缩进风格语言</a:t>
            </a:r>
            <a:r>
              <a:rPr lang="en-US" altLang="zh-CN" sz="2400" dirty="0" smtClean="0"/>
              <a:t>---</a:t>
            </a:r>
            <a:r>
              <a:rPr lang="zh-CN" altLang="en-US" sz="2400" dirty="0" smtClean="0"/>
              <a:t>的程序员遇上</a:t>
            </a:r>
            <a:r>
              <a:rPr lang="en-US" altLang="zh-CN" sz="2400" dirty="0" smtClean="0"/>
              <a:t>ERB(</a:t>
            </a:r>
            <a:r>
              <a:rPr lang="zh-CN" altLang="en-US" sz="2400" dirty="0" smtClean="0"/>
              <a:t>内嵌式</a:t>
            </a:r>
            <a:r>
              <a:rPr lang="en-US" altLang="zh-CN" sz="2400" dirty="0" smtClean="0"/>
              <a:t>Ruby)</a:t>
            </a: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501008"/>
            <a:ext cx="3506951" cy="3097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717032"/>
            <a:ext cx="3609190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Jade</a:t>
            </a:r>
            <a:r>
              <a:rPr lang="zh-CN" altLang="en-US" dirty="0" smtClean="0"/>
              <a:t>能干啥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将数据和模版变成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5227" y="2060848"/>
            <a:ext cx="648072" cy="9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67195" y="5217241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:HTML(</a:t>
            </a:r>
            <a:r>
              <a:rPr lang="zh-CN" altLang="en-US" dirty="0" smtClean="0"/>
              <a:t>装满了洗衣液的瓶子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5307" y="234888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洗衣液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8963" y="242088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:Jade</a:t>
            </a:r>
            <a:r>
              <a:rPr lang="zh-CN" altLang="en-US" dirty="0" smtClean="0"/>
              <a:t>模版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空瓶子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2859" y="4293096"/>
            <a:ext cx="3041980" cy="196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6875" y="2132856"/>
            <a:ext cx="7715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右大括号 14"/>
          <p:cNvSpPr/>
          <p:nvPr/>
        </p:nvSpPr>
        <p:spPr>
          <a:xfrm rot="5400000">
            <a:off x="4075107" y="1700808"/>
            <a:ext cx="1008112" cy="4032448"/>
          </a:xfrm>
          <a:prstGeom prst="rightBrace">
            <a:avLst>
              <a:gd name="adj1" fmla="val 31270"/>
              <a:gd name="adj2" fmla="val 508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3528" y="5733256"/>
            <a:ext cx="779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一瓶蓝月亮都不用买了</a:t>
            </a:r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!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为啥用</a:t>
            </a:r>
            <a:r>
              <a:rPr lang="en-US" altLang="zh-CN" dirty="0" smtClean="0"/>
              <a:t>Jade?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开发环境零配置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编译器能在浏览器端运行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开发主线使用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自适应</a:t>
            </a:r>
            <a:r>
              <a:rPr lang="en-US" altLang="zh-CN" dirty="0" smtClean="0"/>
              <a:t>Node.js/</a:t>
            </a:r>
            <a:r>
              <a:rPr lang="zh-CN" altLang="en-US" dirty="0" smtClean="0"/>
              <a:t>浏览器运行环境</a:t>
            </a:r>
            <a:endParaRPr lang="en-US" altLang="zh-CN" dirty="0" smtClean="0"/>
          </a:p>
          <a:p>
            <a:r>
              <a:rPr lang="zh-CN" altLang="en-US" dirty="0" smtClean="0"/>
              <a:t>本地开发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使用任何</a:t>
            </a:r>
            <a:r>
              <a:rPr lang="en-US" altLang="zh-CN" dirty="0" err="1" smtClean="0"/>
              <a:t>WebServer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的语法对设计人员友好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Jade</a:t>
            </a:r>
            <a:r>
              <a:rPr lang="zh-CN" altLang="en-US" dirty="0" smtClean="0"/>
              <a:t>语法非常接近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Jade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HAML</a:t>
            </a:r>
            <a:r>
              <a:rPr lang="zh-CN" altLang="en-US" dirty="0" smtClean="0"/>
              <a:t>语法的改进</a:t>
            </a:r>
            <a:endParaRPr lang="en-US" altLang="zh-CN" dirty="0" smtClean="0"/>
          </a:p>
          <a:p>
            <a:r>
              <a:rPr lang="en-US" altLang="zh-CN" dirty="0" smtClean="0"/>
              <a:t>Jade</a:t>
            </a:r>
            <a:r>
              <a:rPr lang="zh-CN" altLang="en-US" dirty="0" smtClean="0"/>
              <a:t>语法很简洁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编译和运行分开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多种架构选择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浏览器端编译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服务器端编译</a:t>
            </a:r>
            <a:r>
              <a:rPr lang="en-US" altLang="zh-CN" dirty="0" smtClean="0"/>
              <a:t>(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(express.js/Node.js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部署编译</a:t>
            </a:r>
            <a:r>
              <a:rPr lang="en-US" altLang="zh-CN" dirty="0" smtClean="0"/>
              <a:t>,</a:t>
            </a:r>
            <a:r>
              <a:rPr lang="zh-CN" altLang="en-US" dirty="0" smtClean="0"/>
              <a:t>部署运行</a:t>
            </a:r>
            <a:endParaRPr lang="en-US" altLang="zh-CN" dirty="0" smtClean="0"/>
          </a:p>
          <a:p>
            <a:r>
              <a:rPr lang="zh-CN" altLang="en-US" dirty="0" smtClean="0"/>
              <a:t>部署编译</a:t>
            </a:r>
            <a:r>
              <a:rPr lang="en-US" altLang="zh-CN" dirty="0" smtClean="0"/>
              <a:t>,</a:t>
            </a:r>
            <a:r>
              <a:rPr lang="zh-CN" altLang="en-US" dirty="0" smtClean="0"/>
              <a:t>浏览器端运行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咱怎么用</a:t>
            </a:r>
            <a:r>
              <a:rPr lang="en-US" altLang="zh-CN" dirty="0" smtClean="0"/>
              <a:t>Jade?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浏览器端模版引擎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xxx.htm</a:t>
            </a:r>
            <a:r>
              <a:rPr lang="zh-CN" altLang="en-US" dirty="0" smtClean="0"/>
              <a:t>里不放任何内容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模版储存为</a:t>
            </a:r>
            <a:r>
              <a:rPr lang="en-US" altLang="zh-CN" dirty="0" err="1" smtClean="0"/>
              <a:t>xxx.htm.jade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xxx.htm</a:t>
            </a:r>
            <a:r>
              <a:rPr lang="zh-CN" altLang="en-US" dirty="0" smtClean="0"/>
              <a:t>存放在一起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加载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需要的数据通过数组的形式在</a:t>
            </a:r>
            <a:r>
              <a:rPr lang="en-US" altLang="zh-CN" dirty="0" err="1" smtClean="0"/>
              <a:t>xxx.htm.js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加载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模版提前编译为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内嵌在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页面之中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在客户端运行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</a:t>
            </a:r>
            <a:r>
              <a:rPr lang="zh-CN" altLang="en-US" dirty="0" smtClean="0"/>
              <a:t>网页的垃圾堆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↓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推出之前的</a:t>
            </a:r>
            <a:r>
              <a:rPr lang="en-US" altLang="zh-CN" dirty="0" smtClean="0"/>
              <a:t>HTML2.0</a:t>
            </a:r>
          </a:p>
        </p:txBody>
      </p:sp>
      <p:pic>
        <p:nvPicPr>
          <p:cNvPr id="1026" name="Picture 2" descr="http://designer-info.com/Images/p101html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77480"/>
            <a:ext cx="5616624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</a:t>
            </a:r>
            <a:r>
              <a:rPr lang="zh-CN" altLang="en-US" dirty="0" smtClean="0"/>
              <a:t>网页的垃圾堆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HTML3.2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CSS--</a:t>
            </a:r>
            <a:r>
              <a:rPr lang="zh-CN" altLang="en-US" dirty="0" smtClean="0"/>
              <a:t>内联样式的滥用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1997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W3C</a:t>
            </a:r>
            <a:r>
              <a:rPr lang="zh-CN" altLang="en-US" dirty="0" smtClean="0"/>
              <a:t>主页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>
                <a:hlinkClick r:id="rId2"/>
              </a:rPr>
              <a:t>http://web.archive.org/web/19971210220609/http://www.w3.org/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</a:t>
            </a:r>
            <a:r>
              <a:rPr lang="zh-CN" altLang="en-US" dirty="0" smtClean="0"/>
              <a:t>网页的垃圾堆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XHTML (2000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嵌套结构有点复杂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看看它的样式表</a:t>
            </a:r>
            <a:r>
              <a:rPr lang="en-US" altLang="zh-CN" dirty="0" smtClean="0"/>
              <a:t>:</a:t>
            </a:r>
            <a:r>
              <a:rPr lang="en-US" altLang="zh-CN" dirty="0" smtClean="0">
                <a:hlinkClick r:id="rId2"/>
              </a:rPr>
              <a:t>http://www.w3school.com.cn/css/index.asp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有啥用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669952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有啥用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7059233" cy="44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19672" y="3356992"/>
            <a:ext cx="172819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51520" y="2852936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19872" y="2276872"/>
            <a:ext cx="19159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FF0000"/>
                </a:solidFill>
              </a:rPr>
              <a:t>!!!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有哪些特性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变量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混合</a:t>
            </a:r>
            <a:r>
              <a:rPr lang="en-US" altLang="zh-CN" dirty="0" smtClean="0"/>
              <a:t>(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!)</a:t>
            </a:r>
          </a:p>
          <a:p>
            <a:r>
              <a:rPr lang="zh-CN" altLang="en-US" dirty="0" smtClean="0"/>
              <a:t>其他小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有哪些特性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主线依然采用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进行开发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在浏览器端运行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很多实现和工具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Node.js(</a:t>
            </a:r>
            <a:r>
              <a:rPr lang="zh-CN" altLang="en-US" dirty="0" smtClean="0"/>
              <a:t>主线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本地编译运行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>
                <a:hlinkClick r:id="rId2"/>
              </a:rPr>
              <a:t>在</a:t>
            </a:r>
            <a:r>
              <a:rPr lang="en-US" altLang="zh-CN" dirty="0" err="1" smtClean="0">
                <a:hlinkClick r:id="rId2"/>
              </a:rPr>
              <a:t>github</a:t>
            </a:r>
            <a:r>
              <a:rPr lang="zh-CN" altLang="en-US" dirty="0" smtClean="0">
                <a:hlinkClick r:id="rId2"/>
              </a:rPr>
              <a:t>上搜索</a:t>
            </a:r>
            <a:r>
              <a:rPr lang="en-US" altLang="zh-CN" dirty="0" err="1" smtClean="0">
                <a:hlinkClick r:id="rId2"/>
              </a:rPr>
              <a:t>less+css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 smtClean="0"/>
              <a:t>国人喜欢它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http://less.cnodejs.net/tools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http://www.lesscss.net/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先聊聊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HTML+CSS+JavaScript</a:t>
            </a:r>
            <a:r>
              <a:rPr lang="en-US" altLang="zh-CN" dirty="0" smtClean="0"/>
              <a:t>+(</a:t>
            </a:r>
            <a:r>
              <a:rPr lang="zh-CN" altLang="en-US" dirty="0" smtClean="0"/>
              <a:t>其他资源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简单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不面向对象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语言族</a:t>
            </a:r>
            <a:r>
              <a:rPr lang="en-US" altLang="zh-CN" dirty="0" smtClean="0"/>
              <a:t>,(</a:t>
            </a:r>
            <a:r>
              <a:rPr lang="zh-CN" altLang="en-US" dirty="0" smtClean="0"/>
              <a:t>它的鼻祖叫</a:t>
            </a:r>
            <a:r>
              <a:rPr lang="en-US" altLang="zh-CN" dirty="0" smtClean="0"/>
              <a:t>C--)</a:t>
            </a:r>
          </a:p>
          <a:p>
            <a:pPr lvl="1"/>
            <a:r>
              <a:rPr lang="zh-CN" altLang="en-US" dirty="0" smtClean="0"/>
              <a:t>语法少</a:t>
            </a:r>
            <a:r>
              <a:rPr lang="en-US" altLang="zh-CN" dirty="0" smtClean="0"/>
              <a:t>,</a:t>
            </a:r>
          </a:p>
          <a:p>
            <a:pPr lvl="1"/>
            <a:r>
              <a:rPr lang="zh-CN" altLang="en-US" dirty="0" smtClean="0"/>
              <a:t>类型少</a:t>
            </a:r>
            <a:endParaRPr lang="en-US" altLang="zh-CN" dirty="0" smtClean="0"/>
          </a:p>
          <a:p>
            <a:r>
              <a:rPr lang="zh-CN" altLang="en-US" dirty="0" smtClean="0"/>
              <a:t>除了网页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WScript,ASP,Node.js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咱们</a:t>
            </a:r>
            <a:r>
              <a:rPr lang="zh-CN" altLang="en-US" dirty="0" smtClean="0"/>
              <a:t>咋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开发环境中直接通过标签引用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生产环境中在部署时编译为</a:t>
            </a:r>
            <a:r>
              <a:rPr lang="en-US" altLang="zh-CN" dirty="0" smtClean="0"/>
              <a:t>CSS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702592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是用来做什么的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验证表单</a:t>
            </a:r>
            <a:endParaRPr lang="en-US" altLang="zh-CN" dirty="0" smtClean="0"/>
          </a:p>
          <a:p>
            <a:r>
              <a:rPr lang="zh-CN" altLang="en-US" dirty="0" smtClean="0"/>
              <a:t>交互时向用户询问信息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prompt,alert,confirm</a:t>
            </a:r>
            <a:r>
              <a:rPr lang="en-US" altLang="zh-CN" dirty="0" smtClean="0"/>
              <a:t>…)</a:t>
            </a:r>
          </a:p>
          <a:p>
            <a:r>
              <a:rPr lang="zh-CN" altLang="en-US" dirty="0" smtClean="0"/>
              <a:t>弹出窗口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被拿来做</a:t>
            </a:r>
            <a:r>
              <a:rPr lang="zh-CN" altLang="en-US" dirty="0" smtClean="0"/>
              <a:t>什么了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修复一些浏览器对一些样式的不兼容</a:t>
            </a:r>
            <a:endParaRPr lang="en-US" altLang="zh-CN" dirty="0" smtClean="0"/>
          </a:p>
          <a:p>
            <a:r>
              <a:rPr lang="zh-CN" altLang="en-US" dirty="0" smtClean="0"/>
              <a:t>更丰富的控件</a:t>
            </a:r>
            <a:endParaRPr lang="en-US" altLang="zh-CN" dirty="0" smtClean="0"/>
          </a:p>
          <a:p>
            <a:r>
              <a:rPr lang="zh-CN" altLang="en-US" dirty="0" smtClean="0"/>
              <a:t>实现动画</a:t>
            </a:r>
            <a:r>
              <a:rPr lang="en-US" altLang="zh-CN" dirty="0" smtClean="0"/>
              <a:t>!</a:t>
            </a:r>
          </a:p>
          <a:p>
            <a:pPr>
              <a:buNone/>
            </a:pPr>
            <a:r>
              <a:rPr lang="en-US" altLang="zh-CN" dirty="0" smtClean="0"/>
              <a:t>	…</a:t>
            </a:r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做一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IDE?</a:t>
            </a:r>
          </a:p>
          <a:p>
            <a:pPr lvl="2">
              <a:buNone/>
            </a:pPr>
            <a:r>
              <a:rPr lang="en-US" altLang="zh-CN" dirty="0" smtClean="0">
                <a:hlinkClick r:id="rId2"/>
              </a:rPr>
              <a:t>Cloud9 IDE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当人类已经阻止不了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一脚踢破了浏览器与服务器之间的那堵墙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HTML)</a:t>
            </a:r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:AJAX=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67544" y="3212976"/>
            <a:ext cx="7463908" cy="3024336"/>
            <a:chOff x="467544" y="3212976"/>
            <a:chExt cx="7463908" cy="30243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3356992"/>
              <a:ext cx="1224136" cy="1521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5301208"/>
              <a:ext cx="53453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11960" y="4149080"/>
              <a:ext cx="648072" cy="94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5157192"/>
              <a:ext cx="862421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39952" y="3212976"/>
              <a:ext cx="1080120" cy="84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835696" y="4149080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:HTML(</a:t>
              </a:r>
              <a:r>
                <a:rPr lang="zh-CN" altLang="en-US" dirty="0" smtClean="0"/>
                <a:t>瓶子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7664" y="5445224"/>
              <a:ext cx="1308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:AJAX(</a:t>
              </a:r>
              <a:r>
                <a:rPr lang="zh-CN" altLang="en-US" dirty="0" smtClean="0"/>
                <a:t>袋子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6096" y="3501008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:</a:t>
              </a:r>
              <a:r>
                <a:rPr lang="zh-CN" altLang="en-US" dirty="0" smtClean="0"/>
                <a:t>服务器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化工厂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2040" y="4437112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:</a:t>
              </a:r>
              <a:r>
                <a:rPr lang="zh-CN" altLang="en-US" dirty="0" smtClean="0"/>
                <a:t>数据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洗衣液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5517232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:</a:t>
              </a:r>
              <a:r>
                <a:rPr lang="zh-CN" altLang="en-US" dirty="0" smtClean="0"/>
                <a:t>浏览器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家庭主妇的储存室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当人类已经阻止不了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代码量越来越大</a:t>
            </a:r>
            <a:endParaRPr lang="en-US" altLang="zh-CN" dirty="0" smtClean="0"/>
          </a:p>
          <a:p>
            <a:r>
              <a:rPr lang="zh-CN" altLang="en-US" dirty="0" smtClean="0"/>
              <a:t>把垃圾都扔给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‘语义</a:t>
            </a:r>
            <a:r>
              <a:rPr lang="zh-CN" altLang="en-US" dirty="0" smtClean="0"/>
              <a:t>化的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设计’</a:t>
            </a:r>
            <a:r>
              <a:rPr lang="en-US" altLang="zh-CN" dirty="0" smtClean="0"/>
              <a:t>(</a:t>
            </a:r>
            <a:r>
              <a:rPr lang="en-US" altLang="zh-CN" dirty="0" smtClean="0"/>
              <a:t>WEB3.0</a:t>
            </a:r>
            <a:r>
              <a:rPr lang="zh-CN" altLang="en-US" dirty="0" smtClean="0"/>
              <a:t>的概念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而</a:t>
            </a:r>
            <a:r>
              <a:rPr lang="zh-CN" altLang="en-US" dirty="0" smtClean="0"/>
              <a:t>非‘</a:t>
            </a:r>
            <a:r>
              <a:rPr lang="zh-CN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面向对象的</a:t>
            </a:r>
            <a:r>
              <a:rPr lang="en-US" altLang="zh-CN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设计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MVC</a:t>
            </a:r>
            <a:r>
              <a:rPr lang="zh-CN" altLang="en-US" dirty="0" smtClean="0"/>
              <a:t>的概念让前端心驰神往</a:t>
            </a:r>
            <a:endParaRPr lang="en-US" altLang="zh-CN" dirty="0" smtClean="0"/>
          </a:p>
          <a:p>
            <a:r>
              <a:rPr lang="zh-CN" altLang="en-US" dirty="0" smtClean="0"/>
              <a:t>前端模版库的出现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backbone.js</a:t>
            </a:r>
          </a:p>
          <a:p>
            <a:pPr lvl="1"/>
            <a:r>
              <a:rPr lang="en-US" altLang="zh-CN" dirty="0" smtClean="0"/>
              <a:t>spine.js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顺便提一下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监听端口</a:t>
            </a:r>
            <a:r>
              <a:rPr lang="en-US" altLang="zh-CN" dirty="0" smtClean="0"/>
              <a:t>-&gt;HTTP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表单数据</a:t>
            </a:r>
            <a:r>
              <a:rPr lang="en-US" altLang="zh-CN" dirty="0" smtClean="0"/>
              <a:t>+URL-&gt;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 smtClean="0">
                <a:solidFill>
                  <a:srgbClr val="FF0000"/>
                </a:solidFill>
              </a:rPr>
              <a:t>程序输出响应</a:t>
            </a:r>
            <a:r>
              <a:rPr lang="en-US" altLang="zh-CN" dirty="0" smtClean="0"/>
              <a:t>-&gt;HTTP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zh-CN" altLang="en-US" dirty="0" smtClean="0"/>
              <a:t>用它做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应用程序通常还需要一个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GeddyJS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express.js </a:t>
            </a:r>
          </a:p>
          <a:p>
            <a:pPr lvl="1">
              <a:buNone/>
            </a:pP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Jade</a:t>
            </a:r>
            <a:r>
              <a:rPr lang="zh-CN" altLang="en-US" dirty="0" smtClean="0"/>
              <a:t>是啥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665</Words>
  <Application>Microsoft Office PowerPoint</Application>
  <PresentationFormat>全屏显示(4:3)</PresentationFormat>
  <Paragraphs>124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Jade和less 在WEB前端开发中的应用</vt:lpstr>
      <vt:lpstr>Jade</vt:lpstr>
      <vt:lpstr>先聊聊JavaScript吧</vt:lpstr>
      <vt:lpstr>JavaScript是用来做什么的?</vt:lpstr>
      <vt:lpstr>JavaScript被拿来做什么了</vt:lpstr>
      <vt:lpstr>当人类已经阻止不了JavaScript</vt:lpstr>
      <vt:lpstr>当人类已经阻止不了JavaScript</vt:lpstr>
      <vt:lpstr>顺便提一下node.js</vt:lpstr>
      <vt:lpstr>Jade是啥?</vt:lpstr>
      <vt:lpstr>一个为Node.js而生的模版引擎</vt:lpstr>
      <vt:lpstr>一个HAML的衍生品</vt:lpstr>
      <vt:lpstr>Jade能干啥?</vt:lpstr>
      <vt:lpstr>将数据和模版变成HTML</vt:lpstr>
      <vt:lpstr>为啥用Jade?</vt:lpstr>
      <vt:lpstr>开发环境零配置</vt:lpstr>
      <vt:lpstr>因为Jade的语法对设计人员友好</vt:lpstr>
      <vt:lpstr>编译和运行分开</vt:lpstr>
      <vt:lpstr>多种架构选择</vt:lpstr>
      <vt:lpstr>咱怎么用Jade?</vt:lpstr>
      <vt:lpstr>开发环境</vt:lpstr>
      <vt:lpstr>生产环境</vt:lpstr>
      <vt:lpstr>less</vt:lpstr>
      <vt:lpstr>CSS-网页的垃圾堆</vt:lpstr>
      <vt:lpstr>CSS-网页的垃圾堆</vt:lpstr>
      <vt:lpstr>CSS-网页的垃圾堆</vt:lpstr>
      <vt:lpstr>Less有啥用</vt:lpstr>
      <vt:lpstr>Less有啥用</vt:lpstr>
      <vt:lpstr>Less有哪些特性?</vt:lpstr>
      <vt:lpstr>Less有哪些特性?</vt:lpstr>
      <vt:lpstr>咱们咋用less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Jade</dc:title>
  <dc:creator>tangzx</dc:creator>
  <cp:lastModifiedBy>tangzx</cp:lastModifiedBy>
  <cp:revision>109</cp:revision>
  <dcterms:created xsi:type="dcterms:W3CDTF">2012-06-27T11:12:55Z</dcterms:created>
  <dcterms:modified xsi:type="dcterms:W3CDTF">2012-06-29T05:41:55Z</dcterms:modified>
</cp:coreProperties>
</file>