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377815-C3FF-4193-9755-BE624BBD6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117F6BB-CDFD-408C-8915-E6916764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5A536FA-C59D-46E2-834D-615A75E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5891E0-15A7-49AE-9F20-044DEBA7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7B3C8D4-97EC-4230-8FDC-784F6AAC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6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4371BD-70F0-4D6B-847D-978F425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E38E66D-6EC0-4ECD-BCBE-40CA2718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B5CBDA-9C6E-4CDD-9CD6-FA4772F6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5AD72F-F9C0-4CB4-A595-3491DA1A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D16F43-2565-435C-9D2E-E2B74F40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96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6870CC7-D078-415C-866B-D817E88D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A04629D-BC1F-4A22-9DE7-0EC3527B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4C233F-FEB6-4FCA-8814-B856335A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5E507C-1017-4861-901D-273F73D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7C2B0A3-85DD-4970-A497-E1F6EB47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05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62F912-906D-4FE7-AE59-7901E82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44CDAEE-B7A4-4D3D-896E-B3A54F4C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BF5DCC-7A98-47CC-944D-037678DF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DD1771-80B6-437B-AE17-3D7F5B7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10A46A6-ECCC-442E-8857-FB2F2D7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9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B0068F-5C4B-4A1E-A761-215B5537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509A573-3B60-4B71-9317-8614BE5B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D3881B8-2A53-48DD-9DC3-DF8C5FCB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381E4B-0A00-413A-8EBC-BCE5E31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F68FCF0-4214-4CDD-BC2A-7822F53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0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9C66D-6A3C-4798-A0A1-4EB1FD01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3D17388-9986-4F53-A85F-828A4CFA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E08321D-8B71-4897-B327-F5F232FC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EB26527-C7DE-4220-A167-AB0A6A4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A55B110-95B3-4926-8D93-DB18993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DB45423-0668-4995-B18C-D0416AC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40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10190D-4FDE-4658-A03F-2E796B6A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4CD038-D70E-42E7-B6FC-C09A5634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B21332-518F-4A57-BC4C-17330ADD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33CC2E0-02A0-40C2-B012-C7F78813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E9FAC5C-95AC-4AFD-AD46-57172413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560D485-4DDD-46B4-AA2E-347C487E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B64067E-9AF8-4353-BA54-32BB167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F7C5D41-AB86-4620-9600-3A088AB0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51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371354-082C-4035-9658-D3FA9AA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8A28FD2-37A3-4008-AC7D-7ABCFB6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327A540-03AD-4748-A42C-73F473A4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3D6458D-3324-421D-AD5A-F2E04C7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3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A5C9793-5828-4DDF-8887-CAA2349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713E4BF-1207-422B-8C51-7522F0F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551717E-FB14-4A2B-86D2-2381D5B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E8A184-CAF2-4615-BEC7-3BB04D5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2E06D5A-CFD7-4D6C-9EB9-DE8A2C98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A804A64-E086-48F2-8F46-1AD9673D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73105A-3535-49FD-9315-55AE170B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1C4E4C-5CB3-4F8E-BC88-B1456E3B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36CD93D-AD60-4F1F-8DC9-0CB8AB8E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6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FB26E7-00FD-46E1-8908-35AF1EE7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BBE9F79-53FC-491E-9950-1C81C9CF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B18A7E6-E658-44C9-B7A7-A387562C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8640D30-6191-4BC6-A6F0-FA1D67E1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278392-49A6-459A-899D-FBC81970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E7326D-29DE-43E6-A912-A409BE6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04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5C57768-E3BC-4360-B08D-9124C9EE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7A2843-447D-43DB-B55B-C04D67B8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84CD40A-8E53-42A5-8ABB-81AB9AA61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841428-6F80-43B9-83FA-21F9BC90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A5D89BF-F32E-4E6D-BF71-DEA41CE9A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EECF13F7-F2AA-4AA8-930D-9DF92BF16023}"/>
              </a:ext>
            </a:extLst>
          </p:cNvPr>
          <p:cNvGrpSpPr/>
          <p:nvPr/>
        </p:nvGrpSpPr>
        <p:grpSpPr>
          <a:xfrm>
            <a:off x="1918952" y="2507086"/>
            <a:ext cx="3258355" cy="2500650"/>
            <a:chOff x="1918952" y="2507086"/>
            <a:chExt cx="3258355" cy="2500650"/>
          </a:xfrm>
          <a:solidFill>
            <a:schemeClr val="bg2"/>
          </a:solidFill>
        </p:grpSpPr>
        <p:grpSp>
          <p:nvGrpSpPr>
            <p:cNvPr id="14" name="กลุ่ม 13">
              <a:extLst>
                <a:ext uri="{FF2B5EF4-FFF2-40B4-BE49-F238E27FC236}">
                  <a16:creationId xmlns:a16="http://schemas.microsoft.com/office/drawing/2014/main" id="{72FA60A6-452C-4C7F-AC1B-15A1AD067365}"/>
                </a:ext>
              </a:extLst>
            </p:cNvPr>
            <p:cNvGrpSpPr/>
            <p:nvPr/>
          </p:nvGrpSpPr>
          <p:grpSpPr>
            <a:xfrm>
              <a:off x="1918952" y="2507086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7" name="วงรี 6">
                <a:extLst>
                  <a:ext uri="{FF2B5EF4-FFF2-40B4-BE49-F238E27FC236}">
                    <a16:creationId xmlns:a16="http://schemas.microsoft.com/office/drawing/2014/main" id="{247874E8-0631-451C-A98C-E08EF12BFF3D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: มุมมน 7">
                <a:extLst>
                  <a:ext uri="{FF2B5EF4-FFF2-40B4-BE49-F238E27FC236}">
                    <a16:creationId xmlns:a16="http://schemas.microsoft.com/office/drawing/2014/main" id="{AE150896-2793-4302-8D43-0A783673DDA0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636772B8-C142-4618-9766-D6BFE2A82488}"/>
                </a:ext>
              </a:extLst>
            </p:cNvPr>
            <p:cNvGrpSpPr/>
            <p:nvPr/>
          </p:nvGrpSpPr>
          <p:grpSpPr>
            <a:xfrm>
              <a:off x="1918952" y="3429000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16" name="วงรี 15">
                <a:extLst>
                  <a:ext uri="{FF2B5EF4-FFF2-40B4-BE49-F238E27FC236}">
                    <a16:creationId xmlns:a16="http://schemas.microsoft.com/office/drawing/2014/main" id="{DADBF249-D64A-45B2-9B94-CC051D04450A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สี่เหลี่ยมผืนผ้า: มุมมน 16">
                <a:extLst>
                  <a:ext uri="{FF2B5EF4-FFF2-40B4-BE49-F238E27FC236}">
                    <a16:creationId xmlns:a16="http://schemas.microsoft.com/office/drawing/2014/main" id="{D0CCD551-F44D-45A3-B1BD-826AC6557021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F5F2995F-500C-4B55-BA79-4551C85BE2D6}"/>
                </a:ext>
              </a:extLst>
            </p:cNvPr>
            <p:cNvGrpSpPr/>
            <p:nvPr/>
          </p:nvGrpSpPr>
          <p:grpSpPr>
            <a:xfrm>
              <a:off x="1918952" y="4350914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19" name="วงรี 18">
                <a:extLst>
                  <a:ext uri="{FF2B5EF4-FFF2-40B4-BE49-F238E27FC236}">
                    <a16:creationId xmlns:a16="http://schemas.microsoft.com/office/drawing/2014/main" id="{CF2D6372-FC02-4A33-8609-1F049553382A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0" name="สี่เหลี่ยมผืนผ้า: มุมมน 19">
                <a:extLst>
                  <a:ext uri="{FF2B5EF4-FFF2-40B4-BE49-F238E27FC236}">
                    <a16:creationId xmlns:a16="http://schemas.microsoft.com/office/drawing/2014/main" id="{7B3ACD40-BC58-4999-8231-CB6FE29B87EA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2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76E22634-09AF-4CFB-9BFE-FCA108AE3AF3}"/>
              </a:ext>
            </a:extLst>
          </p:cNvPr>
          <p:cNvGrpSpPr/>
          <p:nvPr/>
        </p:nvGrpSpPr>
        <p:grpSpPr>
          <a:xfrm>
            <a:off x="4989607" y="1661375"/>
            <a:ext cx="3780906" cy="3541690"/>
            <a:chOff x="4989607" y="1661375"/>
            <a:chExt cx="3780906" cy="3541690"/>
          </a:xfrm>
        </p:grpSpPr>
        <p:sp>
          <p:nvSpPr>
            <p:cNvPr id="13" name="สามเหลี่ยมหน้าจั่ว 12">
              <a:extLst>
                <a:ext uri="{FF2B5EF4-FFF2-40B4-BE49-F238E27FC236}">
                  <a16:creationId xmlns:a16="http://schemas.microsoft.com/office/drawing/2014/main" id="{0360A112-388C-4BE8-8FA9-4A8A33F3C46C}"/>
                </a:ext>
              </a:extLst>
            </p:cNvPr>
            <p:cNvSpPr/>
            <p:nvPr/>
          </p:nvSpPr>
          <p:spPr>
            <a:xfrm rot="11538223">
              <a:off x="4989607" y="3113468"/>
              <a:ext cx="856773" cy="631065"/>
            </a:xfrm>
            <a:prstGeom prst="triangl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บล็อกส่วนโค้ง 13">
              <a:extLst>
                <a:ext uri="{FF2B5EF4-FFF2-40B4-BE49-F238E27FC236}">
                  <a16:creationId xmlns:a16="http://schemas.microsoft.com/office/drawing/2014/main" id="{7B1721B5-3900-4C7D-BC25-5EF8018F6FB2}"/>
                </a:ext>
              </a:extLst>
            </p:cNvPr>
            <p:cNvSpPr/>
            <p:nvPr/>
          </p:nvSpPr>
          <p:spPr>
            <a:xfrm>
              <a:off x="5228823" y="1661375"/>
              <a:ext cx="3541690" cy="3541690"/>
            </a:xfrm>
            <a:prstGeom prst="blockArc">
              <a:avLst>
                <a:gd name="adj1" fmla="val 11480133"/>
                <a:gd name="adj2" fmla="val 8969515"/>
                <a:gd name="adj3" fmla="val 127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48657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แบบจอกว้าง</PresentationFormat>
  <Paragraphs>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Jaturapat Off</dc:creator>
  <cp:lastModifiedBy>Jaturapat Off</cp:lastModifiedBy>
  <cp:revision>4</cp:revision>
  <dcterms:created xsi:type="dcterms:W3CDTF">2023-09-30T04:53:21Z</dcterms:created>
  <dcterms:modified xsi:type="dcterms:W3CDTF">2023-09-30T05:37:56Z</dcterms:modified>
</cp:coreProperties>
</file>