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r>
              <a:rPr lang="en-US" sz="4400">
                <a:solidFill>
                  <a:srgbClr val="000000"/>
                </a:solidFill>
                <a:latin typeface="Calibri"/>
              </a:rPr>
              <a:t>Cliquez pour éditer le format du texte-titreClick to edit Master title style</a:t>
            </a:r>
            <a:endParaRPr/>
          </a:p>
        </p:txBody>
      </p:sp>
      <p:sp>
        <p:nvSpPr>
          <p:cNvPr id="1"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a:solidFill>
                  <a:srgbClr val="000000"/>
                </a:solidFill>
                <a:latin typeface="Calibri"/>
              </a:rPr>
              <a:t>Cliquez pour éditer le format du plan de texte</a:t>
            </a:r>
            <a:endParaRPr/>
          </a:p>
          <a:p>
            <a:pPr lvl="1">
              <a:buSzPct val="45000"/>
              <a:buFont typeface="StarSymbol"/>
              <a:buChar char=""/>
            </a:pPr>
            <a:r>
              <a:rPr lang="en-US">
                <a:solidFill>
                  <a:srgbClr val="000000"/>
                </a:solidFill>
                <a:latin typeface="Calibri"/>
              </a:rPr>
              <a:t>Second niveau de plan</a:t>
            </a:r>
            <a:endParaRPr/>
          </a:p>
          <a:p>
            <a:pPr lvl="2">
              <a:buSzPct val="75000"/>
              <a:buFont typeface="StarSymbol"/>
              <a:buChar char=""/>
            </a:pPr>
            <a:r>
              <a:rPr lang="en-US">
                <a:solidFill>
                  <a:srgbClr val="000000"/>
                </a:solidFill>
                <a:latin typeface="Calibri"/>
              </a:rPr>
              <a:t>Troisième niveau de plan</a:t>
            </a:r>
            <a:endParaRPr/>
          </a:p>
          <a:p>
            <a:pPr lvl="3">
              <a:buSzPct val="45000"/>
              <a:buFont typeface="StarSymbol"/>
              <a:buChar char=""/>
            </a:pPr>
            <a:r>
              <a:rPr lang="en-US">
                <a:solidFill>
                  <a:srgbClr val="000000"/>
                </a:solidFill>
                <a:latin typeface="Calibri"/>
              </a:rPr>
              <a:t>Quatrième niveau de plan</a:t>
            </a:r>
            <a:endParaRPr/>
          </a:p>
          <a:p>
            <a:pPr lvl="4">
              <a:buSzPct val="75000"/>
              <a:buFont typeface="StarSymbol"/>
              <a:buChar char=""/>
            </a:pPr>
            <a:r>
              <a:rPr lang="en-US">
                <a:solidFill>
                  <a:srgbClr val="000000"/>
                </a:solidFill>
                <a:latin typeface="Calibri"/>
              </a:rPr>
              <a:t>Cinquième niveau de plan</a:t>
            </a:r>
            <a:endParaRPr/>
          </a:p>
          <a:p>
            <a:pPr lvl="5">
              <a:buSzPct val="45000"/>
              <a:buFont typeface="StarSymbol"/>
              <a:buChar char=""/>
            </a:pPr>
            <a:r>
              <a:rPr lang="en-US">
                <a:solidFill>
                  <a:srgbClr val="000000"/>
                </a:solidFill>
                <a:latin typeface="Calibri"/>
              </a:rPr>
              <a:t>Sixième niveau de plan</a:t>
            </a:r>
            <a:endParaRPr/>
          </a:p>
          <a:p>
            <a:pPr lvl="6">
              <a:buSzPct val="45000"/>
              <a:buFont typeface="StarSymbol"/>
              <a:buChar char=""/>
            </a:pPr>
            <a:r>
              <a:rPr lang="en-US">
                <a:solidFill>
                  <a:srgbClr val="000000"/>
                </a:solidFill>
                <a:latin typeface="Calibri"/>
              </a:rPr>
              <a:t>Septième niveau de plan</a:t>
            </a:r>
            <a:endParaRPr/>
          </a:p>
          <a:p>
            <a:pPr lvl="7">
              <a:buSzPct val="45000"/>
              <a:buFont typeface="StarSymbol"/>
              <a:buChar char=""/>
            </a:pPr>
            <a:r>
              <a:rPr lang="en-US">
                <a:solidFill>
                  <a:srgbClr val="000000"/>
                </a:solidFill>
                <a:latin typeface="Calibri"/>
              </a:rPr>
              <a:t>Huitième niveau de plan</a:t>
            </a:r>
            <a:endParaRPr/>
          </a:p>
          <a:p>
            <a:r>
              <a:rPr lang="en-US">
                <a:solidFill>
                  <a:srgbClr val="000000"/>
                </a:solidFill>
                <a:latin typeface="Calibri"/>
              </a:rPr>
              <a:t>Neuvième niveau de planClick to edit Master text styles</a:t>
            </a:r>
            <a:endParaRPr/>
          </a:p>
          <a:p>
            <a:r>
              <a:rPr lang="en-US">
                <a:solidFill>
                  <a:srgbClr val="000000"/>
                </a:solidFill>
                <a:latin typeface="Calibri"/>
              </a:rPr>
              <a:t>Second level</a:t>
            </a:r>
            <a:endParaRPr/>
          </a:p>
          <a:p>
            <a:r>
              <a:rPr lang="en-US">
                <a:solidFill>
                  <a:srgbClr val="000000"/>
                </a:solidFill>
                <a:latin typeface="Calibri"/>
              </a:rPr>
              <a:t>Third level</a:t>
            </a:r>
            <a:endParaRPr/>
          </a:p>
          <a:p>
            <a:r>
              <a:rPr lang="en-US">
                <a:solidFill>
                  <a:srgbClr val="000000"/>
                </a:solidFill>
                <a:latin typeface="Calibri"/>
              </a:rPr>
              <a:t>Fourth level</a:t>
            </a:r>
            <a:endParaRPr/>
          </a:p>
          <a:p>
            <a:r>
              <a:rPr lang="en-US">
                <a:solidFill>
                  <a:srgbClr val="000000"/>
                </a:solidFill>
                <a:latin typeface="Calibri"/>
              </a:rPr>
              <a:t>Fifth level</a:t>
            </a:r>
            <a:endParaRPr/>
          </a:p>
        </p:txBody>
      </p:sp>
      <p:sp>
        <p:nvSpPr>
          <p:cNvPr id="2" name="PlaceHolder 3"/>
          <p:cNvSpPr>
            <a:spLocks noGrp="1"/>
          </p:cNvSpPr>
          <p:nvPr>
            <p:ph type="dt"/>
          </p:nvPr>
        </p:nvSpPr>
        <p:spPr>
          <a:xfrm>
            <a:off x="0" y="0"/>
            <a:ext cx="360" cy="360"/>
          </a:xfrm>
          <a:prstGeom prst="rect">
            <a:avLst/>
          </a:prstGeom>
        </p:spPr>
        <p:txBody>
          <a:bodyPr bIns="45000" lIns="90000" rIns="90000" tIns="45000"/>
          <a:p>
            <a:r>
              <a:rPr lang="fr-FR">
                <a:solidFill>
                  <a:srgbClr val="000000"/>
                </a:solidFill>
                <a:latin typeface="Calibri"/>
              </a:rPr>
              <a:t>15/05/2012</a:t>
            </a:r>
            <a:endParaRPr/>
          </a:p>
        </p:txBody>
      </p:sp>
      <p:sp>
        <p:nvSpPr>
          <p:cNvPr id="3" name="PlaceHolder 4"/>
          <p:cNvSpPr>
            <a:spLocks noGrp="1"/>
          </p:cNvSpPr>
          <p:nvPr>
            <p:ph type="ftr"/>
          </p:nvPr>
        </p:nvSpPr>
        <p:spPr>
          <a:xfrm>
            <a:off x="0" y="0"/>
            <a:ext cx="360" cy="360"/>
          </a:xfrm>
          <a:prstGeom prst="rect">
            <a:avLst/>
          </a:prstGeom>
        </p:spPr>
        <p:txBody>
          <a:bodyPr bIns="45000" lIns="90000" rIns="90000" tIns="45000"/>
          <a:p>
            <a:endParaRPr/>
          </a:p>
        </p:txBody>
      </p:sp>
      <p:sp>
        <p:nvSpPr>
          <p:cNvPr id="4" name="PlaceHolder 5"/>
          <p:cNvSpPr>
            <a:spLocks noGrp="1"/>
          </p:cNvSpPr>
          <p:nvPr>
            <p:ph type="sldNum"/>
          </p:nvPr>
        </p:nvSpPr>
        <p:spPr>
          <a:xfrm>
            <a:off x="0" y="0"/>
            <a:ext cx="360" cy="360"/>
          </a:xfrm>
          <a:prstGeom prst="rect">
            <a:avLst/>
          </a:prstGeom>
        </p:spPr>
        <p:txBody>
          <a:bodyPr bIns="45000" lIns="90000" rIns="90000" tIns="45000"/>
          <a:p>
            <a:fld id="{01F1D1D1-5161-41A1-A161-41B141F18171}" type="slidenum">
              <a:rPr lang="fr-FR">
                <a:solidFill>
                  <a:srgbClr val="000000"/>
                </a:solidFill>
                <a:latin typeface="Calibri"/>
              </a:rPr>
              <a:t>&lt;numéro&gt;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TextShape 1"/>
          <p:cNvSpPr txBox="1"/>
          <p:nvPr/>
        </p:nvSpPr>
        <p:spPr>
          <a:xfrm>
            <a:off x="457200" y="274680"/>
            <a:ext cx="8229240" cy="1142640"/>
          </a:xfrm>
          <a:prstGeom prst="rect">
            <a:avLst/>
          </a:prstGeom>
        </p:spPr>
        <p:txBody>
          <a:bodyPr anchor="ctr"/>
          <a:p>
            <a:pPr algn="ctr"/>
            <a:r>
              <a:rPr b="1" lang="en-US" sz="4400">
                <a:solidFill>
                  <a:srgbClr val="000000"/>
                </a:solidFill>
                <a:latin typeface="Calibri"/>
              </a:rPr>
              <a:t>This is the title of an Open Document or Open XML document!</a:t>
            </a:r>
            <a:endParaRPr/>
          </a:p>
        </p:txBody>
      </p:sp>
      <p:sp>
        <p:nvSpPr>
          <p:cNvPr id="38" name="TextShape 2"/>
          <p:cNvSpPr txBox="1"/>
          <p:nvPr/>
        </p:nvSpPr>
        <p:spPr>
          <a:xfrm>
            <a:off x="457200" y="1600200"/>
            <a:ext cx="8229240" cy="4525560"/>
          </a:xfrm>
          <a:prstGeom prst="rect">
            <a:avLst/>
          </a:prstGeom>
        </p:spPr>
        <p:txBody>
          <a:bodyPr/>
          <a:p>
            <a:endParaRPr/>
          </a:p>
          <a:p>
            <a:r>
              <a:rPr lang="en-US" sz="3200">
                <a:solidFill>
                  <a:srgbClr val="000000"/>
                </a:solidFill>
                <a:latin typeface="Calibri"/>
              </a:rPr>
              <a:t>The document</a:t>
            </a:r>
            <a:endParaRPr/>
          </a:p>
          <a:p>
            <a:r>
              <a:rPr lang="en-US" sz="3200">
                <a:solidFill>
                  <a:srgbClr val="000000"/>
                </a:solidFill>
                <a:latin typeface="Calibri"/>
              </a:rPr>
              <a:t>has new lines.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457200" y="274680"/>
            <a:ext cx="8229240" cy="1142640"/>
          </a:xfrm>
          <a:prstGeom prst="rect">
            <a:avLst/>
          </a:prstGeom>
        </p:spPr>
        <p:txBody>
          <a:bodyPr anchor="ctr"/>
          <a:p>
            <a:pPr algn="ctr"/>
            <a:r>
              <a:rPr b="1" i="1" lang="en-US"/>
              <a:t>And paragraphs (this is the title of the first one).</a:t>
            </a:r>
            <a:endParaRPr/>
          </a:p>
        </p:txBody>
      </p:sp>
      <p:sp>
        <p:nvSpPr>
          <p:cNvPr id="40" name="TextShape 2"/>
          <p:cNvSpPr txBox="1"/>
          <p:nvPr/>
        </p:nvSpPr>
        <p:spPr>
          <a:xfrm>
            <a:off x="457200" y="1600200"/>
            <a:ext cx="8229240" cy="4525560"/>
          </a:xfrm>
          <a:prstGeom prst="rect">
            <a:avLst/>
          </a:prstGeom>
        </p:spPr>
        <p:txBody>
          <a:bodyPr/>
          <a:p>
            <a:r>
              <a:rPr lang="en-US" sz="3200">
                <a:solidFill>
                  <a:srgbClr val="000000"/>
                </a:solidFill>
                <a:latin typeface="Calibri"/>
              </a:rPr>
              <a:t>Content of the first paragraph. Content of the first paragraph. Content of the first paragraph. Content of the first paragraph. Content of the first paragraph. Content of the first paragraph. Content of the first paragraph. Content of the first paragraph. Content of the first paragraph. Content of the first paragraph. Content of the first paragraph.</a:t>
            </a:r>
            <a:endParaRPr/>
          </a:p>
          <a:p>
            <a:r>
              <a:rPr lang="en-US" sz="3200">
                <a:solidFill>
                  <a:srgbClr val="000000"/>
                </a:solidFill>
                <a:latin typeface="Calibri"/>
              </a:rPr>
              <a:t>Second part of the first paragraph. Second part of the first paragraph. Second part of the first paragraph. Second part of the first paragraph. Second part of the first paragraph. Second part of the first paragraph.</a:t>
            </a:r>
            <a:endParaRPr/>
          </a:p>
          <a:p>
            <a:endParaRPr/>
          </a:p>
          <a:p>
            <a:r>
              <a:rPr lang="en-US" sz="3200">
                <a:solidFill>
                  <a:srgbClr val="000000"/>
                </a:solidFill>
                <a:latin typeface="Calibri"/>
              </a:rPr>
              <a:t>Third part.</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457200" y="274680"/>
            <a:ext cx="8229240" cy="1142640"/>
          </a:xfrm>
          <a:prstGeom prst="rect">
            <a:avLst/>
          </a:prstGeom>
        </p:spPr>
        <p:txBody>
          <a:bodyPr anchor="ctr"/>
          <a:p>
            <a:r>
              <a:rPr b="1" i="1" lang="en-US"/>
              <a:t>Second paragraph: lets talk about cinema.</a:t>
            </a:r>
            <a:endParaRPr/>
          </a:p>
        </p:txBody>
      </p:sp>
      <p:sp>
        <p:nvSpPr>
          <p:cNvPr id="42" name="TextShape 2"/>
          <p:cNvSpPr txBox="1"/>
          <p:nvPr/>
        </p:nvSpPr>
        <p:spPr>
          <a:xfrm>
            <a:off x="457200" y="1600200"/>
            <a:ext cx="8229240" cy="4525560"/>
          </a:xfrm>
          <a:prstGeom prst="rect">
            <a:avLst/>
          </a:prstGeom>
        </p:spPr>
        <p:txBody>
          <a:bodyPr/>
          <a:p>
            <a:r>
              <a:rPr lang="en-US" sz="3200">
                <a:solidFill>
                  <a:srgbClr val="000000"/>
                </a:solidFill>
                <a:latin typeface="Calibri"/>
              </a:rPr>
              <a:t>La Strada (English: The Road) is a 1954 Italian drama film directed by Federico Fellini and starring Anthony Quinn, Giulietta Masina, and Richard Basehart. Written by Fellini, Tullio Pinelli, and Ennio Flaiano, the film is about a naïve young woman who is sold to a brutish man who takes her on the road as part of his itinerant show. La Strada won the Academy Award for Best Foreign Language Film in 1956, the first presented in that category.</a:t>
            </a:r>
            <a:endParaRPr/>
          </a:p>
          <a:p>
            <a:endParaRPr/>
          </a:p>
          <a:p>
            <a:r>
              <a:rPr lang="en-US" sz="3200">
                <a:solidFill>
                  <a:srgbClr val="000000"/>
                </a:solidFill>
                <a:latin typeface="Calibri"/>
              </a:rPr>
              <a:t>Text after 2 new lines.</a:t>
            </a:r>
            <a:endParaRPr/>
          </a:p>
          <a:p>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457200" y="274680"/>
            <a:ext cx="8229240" cy="1142640"/>
          </a:xfrm>
          <a:prstGeom prst="rect">
            <a:avLst/>
          </a:prstGeom>
        </p:spPr>
        <p:txBody>
          <a:bodyPr anchor="ctr"/>
          <a:p>
            <a:r>
              <a:rPr b="1" i="1" lang="en-US"/>
              <a:t>Now lets play with accents.</a:t>
            </a:r>
            <a:endParaRPr/>
          </a:p>
        </p:txBody>
      </p:sp>
      <p:sp>
        <p:nvSpPr>
          <p:cNvPr id="44" name="TextShape 2"/>
          <p:cNvSpPr txBox="1"/>
          <p:nvPr/>
        </p:nvSpPr>
        <p:spPr>
          <a:xfrm>
            <a:off x="457200" y="1600200"/>
            <a:ext cx="8229240" cy="4525560"/>
          </a:xfrm>
          <a:prstGeom prst="rect">
            <a:avLst/>
          </a:prstGeom>
        </p:spPr>
        <p:txBody>
          <a:bodyPr/>
          <a:p>
            <a:pPr>
              <a:buFont typeface="Arial"/>
              <a:buChar char="•"/>
            </a:pPr>
            <a:r>
              <a:rPr lang="en-US" sz="3200">
                <a:solidFill>
                  <a:srgbClr val="000000"/>
                </a:solidFill>
                <a:latin typeface="Calibri"/>
              </a:rPr>
              <a:t>E accent aigu : é</a:t>
            </a:r>
            <a:endParaRPr/>
          </a:p>
          <a:p>
            <a:pPr>
              <a:buFont typeface="Arial"/>
              <a:buChar char="•"/>
            </a:pPr>
            <a:r>
              <a:rPr lang="en-US" sz="3200">
                <a:solidFill>
                  <a:srgbClr val="000000"/>
                </a:solidFill>
                <a:latin typeface="Calibri"/>
              </a:rPr>
              <a:t>E accent grave : è</a:t>
            </a:r>
            <a:endParaRPr/>
          </a:p>
          <a:p>
            <a:pPr>
              <a:buFont typeface="Arial"/>
              <a:buChar char="•"/>
            </a:pPr>
            <a:r>
              <a:rPr lang="en-US" sz="3200">
                <a:solidFill>
                  <a:srgbClr val="000000"/>
                </a:solidFill>
                <a:latin typeface="Calibri"/>
              </a:rPr>
              <a:t>E accent circonflexe : ê</a:t>
            </a:r>
            <a:endParaRPr/>
          </a:p>
          <a:p>
            <a:pPr>
              <a:buFont typeface="Arial"/>
              <a:buChar char="•"/>
            </a:pPr>
            <a:r>
              <a:rPr lang="en-US" sz="3200">
                <a:solidFill>
                  <a:srgbClr val="000000"/>
                </a:solidFill>
                <a:latin typeface="Calibri"/>
              </a:rPr>
              <a:t>E tréma : ë</a:t>
            </a:r>
            <a:endParaRPr/>
          </a:p>
          <a:p>
            <a:r>
              <a:rPr lang="en-US" sz="3200">
                <a:solidFill>
                  <a:srgbClr val="000000"/>
                </a:solidFill>
                <a:latin typeface="Calibri"/>
              </a:rPr>
              <a:t>Et</a:t>
            </a:r>
            <a:r>
              <a:rPr lang="en-US" sz="3200">
                <a:solidFill>
                  <a:srgbClr val="000000"/>
                </a:solidFill>
                <a:latin typeface="Calibri"/>
                <a:ea typeface="Calibri"/>
              </a:rPr>
              <a:t> </a:t>
            </a:r>
            <a:r>
              <a:rPr lang="en-US" sz="3200">
                <a:solidFill>
                  <a:srgbClr val="000000"/>
                </a:solidFill>
                <a:latin typeface="Calibri"/>
              </a:rPr>
              <a:t>bien</a:t>
            </a:r>
            <a:r>
              <a:rPr lang="en-US" sz="3200">
                <a:solidFill>
                  <a:srgbClr val="000000"/>
                </a:solidFill>
                <a:latin typeface="Calibri"/>
                <a:ea typeface="Calibri"/>
              </a:rPr>
              <a:t> </a:t>
            </a:r>
            <a:r>
              <a:rPr lang="en-US" sz="3200">
                <a:solidFill>
                  <a:srgbClr val="000000"/>
                </a:solidFill>
                <a:latin typeface="Calibri"/>
              </a:rPr>
              <a:t>d'autres</a:t>
            </a:r>
            <a:r>
              <a:rPr lang="en-US" sz="3200">
                <a:solidFill>
                  <a:srgbClr val="000000"/>
                </a:solidFill>
                <a:latin typeface="Calibri"/>
                <a:ea typeface="Calibri"/>
              </a:rPr>
              <a:t> </a:t>
            </a:r>
            <a:r>
              <a:rPr lang="en-US" sz="3200">
                <a:solidFill>
                  <a:srgbClr val="000000"/>
                </a:solidFill>
                <a:latin typeface="Calibri"/>
              </a:rPr>
              <a:t>encore</a:t>
            </a:r>
            <a:r>
              <a:rPr lang="en-US" sz="3200">
                <a:solidFill>
                  <a:srgbClr val="000000"/>
                </a:solidFill>
                <a:latin typeface="Calibri"/>
                <a:ea typeface="Calibri"/>
              </a:rPr>
              <a:t> </a:t>
            </a:r>
            <a:r>
              <a:rPr lang="en-US" sz="3200">
                <a:solidFill>
                  <a:srgbClr val="000000"/>
                </a:solidFill>
                <a:latin typeface="Calibri"/>
              </a:rPr>
              <a:t>:</a:t>
            </a:r>
            <a:r>
              <a:rPr lang="en-US" sz="3200">
                <a:solidFill>
                  <a:srgbClr val="000000"/>
                </a:solidFill>
                <a:latin typeface="Calibri"/>
                <a:ea typeface="Calibri"/>
              </a:rPr>
              <a:t> </a:t>
            </a:r>
            <a:r>
              <a:rPr lang="en-US" sz="3200">
                <a:solidFill>
                  <a:srgbClr val="000000"/>
                </a:solidFill>
                <a:latin typeface="Calibri"/>
              </a:rPr>
              <a:t>&amp;~#{[|`\çà@]}</a:t>
            </a:r>
            <a:r>
              <a:rPr lang="en-US" sz="3200">
                <a:solidFill>
                  <a:srgbClr val="000000"/>
                </a:solidFill>
                <a:latin typeface="Calibri"/>
                <a:ea typeface="Calibri"/>
              </a:rPr>
              <a:t>”</a:t>
            </a:r>
            <a:r>
              <a:rPr lang="en-US" sz="3200">
                <a:solidFill>
                  <a:srgbClr val="000000"/>
                </a:solidFill>
                <a:latin typeface="Calibri"/>
                <a:ea typeface="WenQuanYi Micro Hei"/>
              </a:rPr>
              <a:t>()'-_=+$*ù%/§!:;,?.&lt;&gt;</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