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C635-3A03-4220-91EE-34E71E4F8B8A}" type="datetimeFigureOut">
              <a:rPr lang="en-US" smtClean="0"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3119F-95B2-4DD7-8F1A-C754AEE25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Hello world 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!</dc:title>
  <dc:creator>test</dc:creator>
  <cp:lastModifiedBy>test</cp:lastModifiedBy>
  <cp:revision>1</cp:revision>
  <dcterms:created xsi:type="dcterms:W3CDTF">2009-06-24T07:48:46Z</dcterms:created>
  <dcterms:modified xsi:type="dcterms:W3CDTF">2009-06-24T07:49:13Z</dcterms:modified>
</cp:coreProperties>
</file>