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7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1DA-423D-4AA0-9884-C6303C78857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994-0CA9-4338-BA30-07334E3601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1DA-423D-4AA0-9884-C6303C78857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994-0CA9-4338-BA30-07334E3601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1DA-423D-4AA0-9884-C6303C78857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994-0CA9-4338-BA30-07334E3601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1DA-423D-4AA0-9884-C6303C78857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994-0CA9-4338-BA30-07334E3601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1DA-423D-4AA0-9884-C6303C78857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994-0CA9-4338-BA30-07334E3601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1DA-423D-4AA0-9884-C6303C78857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994-0CA9-4338-BA30-07334E3601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1DA-423D-4AA0-9884-C6303C78857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994-0CA9-4338-BA30-07334E3601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1DA-423D-4AA0-9884-C6303C78857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994-0CA9-4338-BA30-07334E3601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1DA-423D-4AA0-9884-C6303C78857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994-0CA9-4338-BA30-07334E3601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1DA-423D-4AA0-9884-C6303C78857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994-0CA9-4338-BA30-07334E3601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1DA-423D-4AA0-9884-C6303C78857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994-0CA9-4338-BA30-07334E3601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681DA-423D-4AA0-9884-C6303C78857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CA994-0CA9-4338-BA30-07334E3601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hello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hello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nuxeo</dc:creator>
  <cp:lastModifiedBy>nuxeo</cp:lastModifiedBy>
  <cp:revision>1</cp:revision>
  <dcterms:created xsi:type="dcterms:W3CDTF">2012-07-27T13:18:27Z</dcterms:created>
  <dcterms:modified xsi:type="dcterms:W3CDTF">2012-07-27T13:18:39Z</dcterms:modified>
</cp:coreProperties>
</file>